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5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1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2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9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2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5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0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3DEA2-B0E8-4A96-B7DD-13D0C66B98DA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1FB3-B799-4AF3-AF41-45E79FDA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6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9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HW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Mostly right: Cover page, content etc. – nice! Also, solid textual part, plausible inferences nuanced discussion… (I missed a bit some discussion of the impact of outliers)</a:t>
            </a:r>
          </a:p>
          <a:p>
            <a:endParaRPr lang="en-US" dirty="0" smtClean="0"/>
          </a:p>
          <a:p>
            <a:r>
              <a:rPr lang="en-US" dirty="0" smtClean="0"/>
              <a:t>50/50: Scatter plots are really the best for plotting two variables against each other! Lines or bars will not do the work! Bar plots are ideal when you compare states/regions/(a few)years!</a:t>
            </a:r>
          </a:p>
          <a:p>
            <a:endParaRPr lang="en-US" dirty="0" smtClean="0"/>
          </a:p>
          <a:p>
            <a:r>
              <a:rPr lang="en-US" dirty="0" smtClean="0"/>
              <a:t>Mostly wrong: No descriptors of axes! No data sources provided  for the charts (tables). No tables at all (It was named as one task…). Generally, you have N tasks, you do just N-k. Why?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5248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theses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843" y="1262270"/>
            <a:ext cx="11827566" cy="539694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Descriptive (broadly speaking)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Theory testing/generating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Theory applying (you take the theory for granted)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Use a theory for explaining a historical case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Use a theory to develop a scenario</a:t>
            </a:r>
            <a:endParaRPr lang="en-US" dirty="0" smtClean="0"/>
          </a:p>
          <a:p>
            <a:r>
              <a:rPr lang="en-US" dirty="0" smtClean="0"/>
              <a:t>Policy evaluative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Interpretative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3+1 </a:t>
            </a:r>
            <a:r>
              <a:rPr lang="cs-CZ" dirty="0" err="1" smtClean="0"/>
              <a:t>variaties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 main goal of a paper/thesis</a:t>
            </a:r>
          </a:p>
          <a:p>
            <a:endParaRPr lang="en-US" dirty="0" smtClean="0"/>
          </a:p>
          <a:p>
            <a:r>
              <a:rPr lang="en-US" b="1" dirty="0" smtClean="0"/>
              <a:t>Necessary first step for e.g. causal analysis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Measurement of some influential predictor(s) for a variable of interest</a:t>
            </a:r>
          </a:p>
          <a:p>
            <a:endParaRPr lang="en-US" dirty="0" smtClean="0"/>
          </a:p>
          <a:p>
            <a:r>
              <a:rPr lang="en-US" dirty="0" smtClean="0"/>
              <a:t>Literature review (it is more or less a description, but analytical one – compare, contrast, analyze and categorize the arguments and findings)</a:t>
            </a:r>
          </a:p>
        </p:txBody>
      </p:sp>
    </p:spTree>
    <p:extLst>
      <p:ext uri="{BB962C8B-B14F-4D97-AF65-F5344CB8AC3E}">
        <p14:creationId xmlns:p14="http://schemas.microsoft.com/office/powerpoint/2010/main" val="168637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/>
          <a:lstStyle/>
          <a:p>
            <a:r>
              <a:rPr lang="cs-CZ" dirty="0" err="1" smtClean="0"/>
              <a:t>Description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173" y="1825625"/>
            <a:ext cx="1161884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 careful and think over it twice. Description is not in a high standing in the PS!</a:t>
            </a:r>
          </a:p>
          <a:p>
            <a:endParaRPr lang="en-US" dirty="0" smtClean="0"/>
          </a:p>
          <a:p>
            <a:r>
              <a:rPr lang="en-US" dirty="0" smtClean="0"/>
              <a:t>When it makes sense:</a:t>
            </a:r>
          </a:p>
          <a:p>
            <a:r>
              <a:rPr lang="en-US" dirty="0" smtClean="0"/>
              <a:t>New or understudied event (highly relevant for the PS)</a:t>
            </a:r>
          </a:p>
          <a:p>
            <a:r>
              <a:rPr lang="en-US" dirty="0" smtClean="0"/>
              <a:t>Old event… however new evidence offers opportunity for different interpretation/measurement</a:t>
            </a:r>
          </a:p>
          <a:p>
            <a:r>
              <a:rPr lang="en-US" dirty="0" smtClean="0"/>
              <a:t>State of a field (academic, policy, economic, etc.) – more typical for business or governmental publications/reports</a:t>
            </a:r>
          </a:p>
          <a:p>
            <a:endParaRPr lang="en-US" dirty="0" smtClean="0"/>
          </a:p>
          <a:p>
            <a:r>
              <a:rPr lang="en-US" dirty="0" smtClean="0"/>
              <a:t>In the academic context, always stress the connection to the broader theories, concepts, policy debates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7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/>
          <a:lstStyle/>
          <a:p>
            <a:r>
              <a:rPr lang="en-US" dirty="0" smtClean="0"/>
              <a:t>Necessary first step for e.g. </a:t>
            </a:r>
            <a:r>
              <a:rPr lang="en-US" dirty="0" smtClean="0"/>
              <a:t>c</a:t>
            </a:r>
            <a:r>
              <a:rPr lang="en-US" dirty="0" smtClean="0"/>
              <a:t>ausal analysis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721" y="1825624"/>
            <a:ext cx="11847443" cy="47143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Quite often we start our investigation with exploratory data analysis (EDA) – simply we want to know our data, its characteristics, distributions and perhaps correlations (potentially indicating causal relationships)</a:t>
            </a:r>
          </a:p>
          <a:p>
            <a:endParaRPr lang="en-US" dirty="0" smtClean="0"/>
          </a:p>
          <a:p>
            <a:r>
              <a:rPr lang="en-US" dirty="0" smtClean="0"/>
              <a:t>EDA will consume a significant part of your time, yet it will be suppressed in the final output.</a:t>
            </a:r>
          </a:p>
          <a:p>
            <a:endParaRPr lang="en-US" dirty="0" smtClean="0"/>
          </a:p>
          <a:p>
            <a:r>
              <a:rPr lang="en-US" dirty="0" smtClean="0"/>
              <a:t>Nevertheless, rigorous EDA will help you to understand your data and their limitations, will force you think about missing variables/evidence</a:t>
            </a:r>
          </a:p>
          <a:p>
            <a:endParaRPr lang="en-US" dirty="0" smtClean="0"/>
          </a:p>
          <a:p>
            <a:r>
              <a:rPr lang="en-US" dirty="0" smtClean="0"/>
              <a:t>Large N statistical analysis can deal with some measurement error. Qualitative analysis does not! Therefore the descriptive inferences for a qualitative analysis should be as rigorous as possible.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15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8240"/>
          </a:xfrm>
        </p:spPr>
        <p:txBody>
          <a:bodyPr>
            <a:noAutofit/>
          </a:bodyPr>
          <a:lstStyle/>
          <a:p>
            <a:r>
              <a:rPr lang="en-US" sz="3200" dirty="0" smtClean="0"/>
              <a:t>Measurement of some influential predictor(s) for a variable of interest (that cannot be measure</a:t>
            </a:r>
            <a:r>
              <a:rPr lang="en-US" sz="3200" dirty="0" smtClean="0"/>
              <a:t>d directly)</a:t>
            </a:r>
            <a:endParaRPr lang="en-US" sz="32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174" y="1825625"/>
            <a:ext cx="11748052" cy="484353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Lets say we want to know how effective is Russian army</a:t>
            </a:r>
          </a:p>
          <a:p>
            <a:r>
              <a:rPr lang="en-US" dirty="0" smtClean="0"/>
              <a:t>Ideally, we would observe LER of the Russian army in a combat against set of opponents… this is not possible, obviously</a:t>
            </a:r>
            <a:endParaRPr lang="cs-CZ" dirty="0" smtClean="0"/>
          </a:p>
          <a:p>
            <a:endParaRPr lang="en-US" dirty="0" smtClean="0"/>
          </a:p>
          <a:p>
            <a:r>
              <a:rPr lang="en-US" dirty="0" smtClean="0"/>
              <a:t>So how to estimate effectiveness of Ru</a:t>
            </a:r>
            <a:r>
              <a:rPr lang="cs-CZ" dirty="0" smtClean="0"/>
              <a:t>s</a:t>
            </a:r>
            <a:r>
              <a:rPr lang="en-US" dirty="0" err="1" smtClean="0"/>
              <a:t>sian</a:t>
            </a:r>
            <a:r>
              <a:rPr lang="en-US" dirty="0" smtClean="0"/>
              <a:t> army? Measure/estimate a predictor of battlefield performance (e.g. Technology + organizational practices).</a:t>
            </a:r>
          </a:p>
          <a:p>
            <a:r>
              <a:rPr lang="en-US" dirty="0" smtClean="0"/>
              <a:t>By measuring the organizational practices (that are observable during a peace-time) we will be able to narrow down our estimate for the effectiveness.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Z</a:t>
            </a:r>
            <a:r>
              <a:rPr lang="en-US" dirty="0" smtClean="0"/>
              <a:t> - &gt;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b="1" dirty="0" smtClean="0"/>
              <a:t>  </a:t>
            </a:r>
          </a:p>
          <a:p>
            <a:endParaRPr lang="en-US" b="1" dirty="0" smtClean="0"/>
          </a:p>
          <a:p>
            <a:r>
              <a:rPr lang="en-US" b="1" dirty="0" smtClean="0"/>
              <a:t>Obviously this approach is meaningful only if the predictors have strong impact on the variable of interest!</a:t>
            </a:r>
          </a:p>
          <a:p>
            <a:endParaRPr lang="en-US" b="1" dirty="0" smtClean="0"/>
          </a:p>
          <a:p>
            <a:r>
              <a:rPr lang="en-US" b="1" dirty="0" smtClean="0"/>
              <a:t>We need a strong theory!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812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988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remarks</a:t>
            </a:r>
            <a:r>
              <a:rPr lang="cs-CZ" dirty="0" smtClean="0"/>
              <a:t> on </a:t>
            </a:r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desription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9026" y="1162878"/>
            <a:ext cx="11917017" cy="540688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Define your research question – what we want to know (this is the starting moment of your research)!</a:t>
            </a:r>
          </a:p>
          <a:p>
            <a:endParaRPr lang="en-US" dirty="0" smtClean="0"/>
          </a:p>
          <a:p>
            <a:r>
              <a:rPr lang="en-US" dirty="0" smtClean="0"/>
              <a:t>Define key dimensions (aka variables) of </a:t>
            </a:r>
            <a:r>
              <a:rPr lang="en-US" dirty="0" err="1" smtClean="0"/>
              <a:t>intersts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Conceptualize and operationalize them (if your aim is mainly descriptive, this part needs to be given extra attention)</a:t>
            </a:r>
          </a:p>
          <a:p>
            <a:endParaRPr lang="en-US" dirty="0" smtClean="0"/>
          </a:p>
          <a:p>
            <a:r>
              <a:rPr lang="en-US" dirty="0" smtClean="0"/>
              <a:t>Measure them (the dimensions of interest), and measure them systematically!</a:t>
            </a:r>
          </a:p>
          <a:p>
            <a:r>
              <a:rPr lang="en-US" dirty="0" smtClean="0"/>
              <a:t>If you are focusing on several units of analysis (cases) do not forget to cover all the predefined dimensions for all the units.</a:t>
            </a:r>
          </a:p>
          <a:p>
            <a:r>
              <a:rPr lang="en-US" dirty="0" smtClean="0"/>
              <a:t>Find the patterns (spatial, temporal or any other). Compare contrast – </a:t>
            </a:r>
            <a:r>
              <a:rPr lang="en-US" dirty="0" err="1" smtClean="0"/>
              <a:t>dont</a:t>
            </a:r>
            <a:r>
              <a:rPr lang="en-US" dirty="0" smtClean="0"/>
              <a:t> do a grocery list!</a:t>
            </a:r>
          </a:p>
          <a:p>
            <a:endParaRPr lang="en-US" dirty="0" smtClean="0"/>
          </a:p>
          <a:p>
            <a:r>
              <a:rPr lang="en-US" dirty="0" smtClean="0"/>
              <a:t>Present your results as a text and – if your work is more quantitative – as a graphical output. Charts and tables are your friends! If you </a:t>
            </a:r>
            <a:r>
              <a:rPr lang="en-US" dirty="0" err="1" smtClean="0"/>
              <a:t>scater</a:t>
            </a:r>
            <a:r>
              <a:rPr lang="en-US" dirty="0" smtClean="0"/>
              <a:t> two dozens of numbers over one page of a text, it will be met with a hostility on the side of your reader!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62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Further suggestions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843" y="1192696"/>
            <a:ext cx="11867322" cy="5466521"/>
          </a:xfrm>
        </p:spPr>
        <p:txBody>
          <a:bodyPr>
            <a:normAutofit/>
          </a:bodyPr>
          <a:lstStyle/>
          <a:p>
            <a:r>
              <a:rPr lang="en-US" dirty="0" smtClean="0"/>
              <a:t>Explain well in the introduction of your thesis, why</a:t>
            </a:r>
            <a:r>
              <a:rPr lang="cs-CZ" dirty="0" smtClean="0"/>
              <a:t> a</a:t>
            </a:r>
            <a:r>
              <a:rPr lang="en-US" dirty="0" smtClean="0"/>
              <a:t> descriptive analysis is warranted in your case. Return to this issue in your conclusion – explain what is the broader impact of your descriptive findings on theories/concepts… etc.</a:t>
            </a:r>
          </a:p>
          <a:p>
            <a:endParaRPr lang="en-US" dirty="0" smtClean="0"/>
          </a:p>
          <a:p>
            <a:r>
              <a:rPr lang="en-US" dirty="0" smtClean="0"/>
              <a:t>A great (and so far neglected) research window is in the realm of concepts and indicators. We have often several definitions of a certain concept and one wonders how similar/different classifications produce these different conceptualizations</a:t>
            </a:r>
            <a:r>
              <a:rPr lang="cs-CZ" dirty="0" smtClean="0"/>
              <a:t> (</a:t>
            </a:r>
            <a:r>
              <a:rPr lang="en-US" dirty="0" err="1" smtClean="0"/>
              <a:t>operationalizations</a:t>
            </a:r>
            <a:r>
              <a:rPr lang="cs-CZ" dirty="0" smtClean="0"/>
              <a:t>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You bring the data/evidence to a reader </a:t>
            </a:r>
            <a:r>
              <a:rPr lang="en-US" dirty="0" smtClean="0"/>
              <a:t>– not a novel theory or methodology – therefore you need to take extra care for making your contribution accessible.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890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836</Words>
  <Application>Microsoft Office PowerPoint</Application>
  <PresentationFormat>Širokoúhlá obrazovka</PresentationFormat>
  <Paragraphs>80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Analytical description</vt:lpstr>
      <vt:lpstr>HW</vt:lpstr>
      <vt:lpstr>Types of the theses</vt:lpstr>
      <vt:lpstr>Analytical description 3+1 variaties</vt:lpstr>
      <vt:lpstr>Description as the main goal</vt:lpstr>
      <vt:lpstr>Necessary first step for e.g. causal analysis</vt:lpstr>
      <vt:lpstr>Measurement of some influential predictor(s) for a variable of interest (that cannot be measured directly)</vt:lpstr>
      <vt:lpstr>Few remarks on analytical desription</vt:lpstr>
      <vt:lpstr>Further suggestions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inference</dc:title>
  <dc:creator>X</dc:creator>
  <cp:lastModifiedBy>X</cp:lastModifiedBy>
  <cp:revision>12</cp:revision>
  <dcterms:created xsi:type="dcterms:W3CDTF">2021-03-08T12:34:09Z</dcterms:created>
  <dcterms:modified xsi:type="dcterms:W3CDTF">2021-03-09T09:09:15Z</dcterms:modified>
</cp:coreProperties>
</file>