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EBD60-5342-DBBA-0278-72ECA9B393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/>
              <a:t>Личное письмо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9255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237004DC-A71A-9822-9620-06AFD807F6C9}"/>
              </a:ext>
            </a:extLst>
          </p:cNvPr>
          <p:cNvSpPr txBox="1"/>
          <p:nvPr/>
        </p:nvSpPr>
        <p:spPr>
          <a:xfrm>
            <a:off x="1190297" y="1268389"/>
            <a:ext cx="9969062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Как написать дружеское письмо</a:t>
            </a:r>
          </a:p>
          <a:p>
            <a:pPr algn="ctr"/>
            <a:endParaRPr lang="ru-RU" b="1" dirty="0"/>
          </a:p>
          <a:p>
            <a:pPr algn="ctr"/>
            <a:endParaRPr lang="ru-RU" b="1" dirty="0"/>
          </a:p>
          <a:p>
            <a:pPr algn="just"/>
            <a:endParaRPr lang="ru-RU" b="1" dirty="0"/>
          </a:p>
          <a:p>
            <a:pPr algn="just"/>
            <a:r>
              <a:rPr lang="ru-RU" sz="2800" b="1" u="sng" dirty="0"/>
              <a:t>1 </a:t>
            </a:r>
            <a:r>
              <a:rPr lang="ru-RU" b="1" u="sng" dirty="0"/>
              <a:t>Начало письма</a:t>
            </a:r>
          </a:p>
          <a:p>
            <a:pPr algn="just"/>
            <a:endParaRPr lang="ru-RU" b="1" u="sng" dirty="0"/>
          </a:p>
          <a:p>
            <a:pPr algn="just"/>
            <a:r>
              <a:rPr lang="ru-RU" b="1" dirty="0"/>
              <a:t>Укажите в письме дату написания</a:t>
            </a:r>
            <a:r>
              <a:rPr lang="ru-RU" dirty="0"/>
              <a:t>. Неважно, пишете ли вы письмо от руки или набираете в текстовом редакторе, лучше добавить дату </a:t>
            </a:r>
            <a:r>
              <a:rPr lang="ru-RU" b="1" dirty="0"/>
              <a:t>в левом верхнем углу письма</a:t>
            </a:r>
            <a:r>
              <a:rPr lang="ru-RU" dirty="0"/>
              <a:t>. Дату </a:t>
            </a:r>
            <a:r>
              <a:rPr lang="ru-RU" b="1" dirty="0"/>
              <a:t>также можно указать внизу, рядом с подписью</a:t>
            </a:r>
            <a:r>
              <a:rPr lang="ru-RU" dirty="0"/>
              <a:t>. Многие люди хранят полученные письма годами и время от времени перечитывают их — получателю наверняка будет приятно вспомнить, когда именно было написано письмо. Укажите дату, например: «7 мая 2023 г.» или используйте цифры для указания дня, месяца и года.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04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D6C11171-6BED-26B5-9313-D5EBA6AF623C}"/>
              </a:ext>
            </a:extLst>
          </p:cNvPr>
          <p:cNvSpPr txBox="1"/>
          <p:nvPr/>
        </p:nvSpPr>
        <p:spPr>
          <a:xfrm>
            <a:off x="320566" y="250257"/>
            <a:ext cx="10972800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/>
              <a:t>2 </a:t>
            </a:r>
            <a:r>
              <a:rPr lang="ru-RU" b="1" u="sng" dirty="0"/>
              <a:t>Начало письма</a:t>
            </a:r>
          </a:p>
          <a:p>
            <a:pPr algn="just"/>
            <a:endParaRPr lang="ru-RU" b="1" u="sng" dirty="0"/>
          </a:p>
          <a:p>
            <a:pPr algn="just"/>
            <a:r>
              <a:rPr lang="ru-RU" b="1" dirty="0"/>
              <a:t>Напишите приветствие</a:t>
            </a:r>
            <a:r>
              <a:rPr lang="ru-RU" dirty="0"/>
              <a:t>. Начало письма — будь то письмо от руки или электронное — называется приветствием. Здесь вы обращаетесь к человеку, которому пишете, по имени, например «Дорогая Александра!» или «Здравствуйте, Андрей Сергеевич!». Примите во внимание характер ваших отношений с получателем и выберите подходящую форму приветствия.</a:t>
            </a:r>
          </a:p>
          <a:p>
            <a:pPr algn="just"/>
            <a:r>
              <a:rPr lang="ru-RU" dirty="0"/>
              <a:t>Если вы склонны писать </a:t>
            </a:r>
            <a:r>
              <a:rPr lang="ru-RU" b="1" dirty="0"/>
              <a:t>в полуофициальном стиле</a:t>
            </a:r>
            <a:r>
              <a:rPr lang="ru-RU" dirty="0"/>
              <a:t>, используйте слово «</a:t>
            </a:r>
            <a:r>
              <a:rPr lang="ru-RU" b="1" dirty="0"/>
              <a:t>Дорогой/Дорогая [имя]</a:t>
            </a:r>
            <a:r>
              <a:rPr lang="ru-RU" dirty="0"/>
              <a:t>» в качестве приветствия. Оно звучит достаточно типично, но следует подумать, называя кого-то «дорогим», поскольку это слово звучит достаточно мило и показывает вашу заботу о другом человеке. Вкладывать в приветствие особый смысл нет необходимости, однако обращение «дорогой» подходит только в письме вашему лучшему другу или недавнему знакомому.</a:t>
            </a:r>
          </a:p>
          <a:p>
            <a:pPr algn="just"/>
            <a:r>
              <a:rPr lang="ru-RU" dirty="0"/>
              <a:t>Для написания письма </a:t>
            </a:r>
            <a:r>
              <a:rPr lang="ru-RU" b="1" dirty="0"/>
              <a:t>в более неформальном стиле</a:t>
            </a:r>
            <a:r>
              <a:rPr lang="ru-RU" dirty="0"/>
              <a:t>, используйте приветствие типа: «</a:t>
            </a:r>
            <a:r>
              <a:rPr lang="ru-RU" b="1" dirty="0"/>
              <a:t>Привет</a:t>
            </a:r>
            <a:r>
              <a:rPr lang="ru-RU" dirty="0"/>
              <a:t>, [имя]!» или «</a:t>
            </a:r>
            <a:r>
              <a:rPr lang="ru-RU" b="1" dirty="0"/>
              <a:t>Здравствуйте</a:t>
            </a:r>
            <a:r>
              <a:rPr lang="ru-RU" dirty="0"/>
              <a:t>, [имя]!» (второй вариант используется в случае обращения на «вы»). Это приветствие подходит другу или родственнику, но никак не может использоваться в деловом письме — оно слишком неформально.</a:t>
            </a:r>
          </a:p>
          <a:p>
            <a:pPr algn="just"/>
            <a:r>
              <a:rPr lang="ru-RU" dirty="0"/>
              <a:t>Укажите </a:t>
            </a:r>
            <a:r>
              <a:rPr lang="ru-RU" b="1" dirty="0"/>
              <a:t>личное приветствие для человека, с которым вы состоите в личных отношениях</a:t>
            </a:r>
            <a:r>
              <a:rPr lang="ru-RU" dirty="0"/>
              <a:t>. Например: «</a:t>
            </a:r>
            <a:r>
              <a:rPr lang="ru-RU" b="1" dirty="0"/>
              <a:t>Мой дорогой [имя]</a:t>
            </a:r>
            <a:r>
              <a:rPr lang="ru-RU" dirty="0"/>
              <a:t>!», «</a:t>
            </a:r>
            <a:r>
              <a:rPr lang="ru-RU" b="1" dirty="0"/>
              <a:t>Мой милый [имя]!</a:t>
            </a:r>
            <a:r>
              <a:rPr lang="ru-RU" dirty="0"/>
              <a:t>« или «</a:t>
            </a:r>
            <a:r>
              <a:rPr lang="ru-RU" b="1" dirty="0"/>
              <a:t>Хороший / любимый мой [имя]</a:t>
            </a:r>
            <a:r>
              <a:rPr lang="ru-RU" dirty="0"/>
              <a:t>!».</a:t>
            </a:r>
          </a:p>
          <a:p>
            <a:pPr algn="just"/>
            <a:r>
              <a:rPr lang="ru-RU" dirty="0"/>
              <a:t>Не забудьте поставить в конце приветствия восклицательный знак. Правильно начинать основную часть письма с новой строчки.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1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AC496E8-C578-8CAF-864D-6E6747CC3804}"/>
              </a:ext>
            </a:extLst>
          </p:cNvPr>
          <p:cNvSpPr txBox="1"/>
          <p:nvPr/>
        </p:nvSpPr>
        <p:spPr>
          <a:xfrm>
            <a:off x="1030013" y="884947"/>
            <a:ext cx="9842938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</a:t>
            </a:r>
            <a:r>
              <a:rPr kumimoji="0" lang="ru-RU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Основная часть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u="sng" dirty="0"/>
          </a:p>
          <a:p>
            <a:pPr algn="just"/>
            <a:r>
              <a:rPr lang="ru-RU" b="1" dirty="0"/>
              <a:t>Начните с приятных вещей</a:t>
            </a:r>
            <a:r>
              <a:rPr lang="ru-RU" dirty="0"/>
              <a:t>. Первая часть дружеского письма обычно имеет теплый и веселый характер. Так можно </a:t>
            </a:r>
            <a:r>
              <a:rPr lang="ru-RU" b="1" dirty="0"/>
              <a:t>задать тон всему письму</a:t>
            </a:r>
            <a:r>
              <a:rPr lang="ru-RU" dirty="0"/>
              <a:t>, позволив получателю узнать, что следует дальше, и письмо будет звучать более серьезно или по-деловому. Напишите приветствие в нескольких строчках, расскажите шутку или напишите о погоде.</a:t>
            </a:r>
          </a:p>
          <a:p>
            <a:pPr algn="just"/>
            <a:r>
              <a:rPr lang="ru-RU" dirty="0"/>
              <a:t>«</a:t>
            </a:r>
            <a:r>
              <a:rPr lang="ru-RU" b="1" dirty="0"/>
              <a:t>Как дела?</a:t>
            </a:r>
            <a:r>
              <a:rPr lang="ru-RU" dirty="0"/>
              <a:t>» или «</a:t>
            </a:r>
            <a:r>
              <a:rPr lang="ru-RU" b="1" dirty="0"/>
              <a:t>Как поживаешь?</a:t>
            </a:r>
            <a:r>
              <a:rPr lang="ru-RU" dirty="0"/>
              <a:t>» — самые обычные способы начать письмо. Задайте вопрос, чтобы письмо казалось частью длинной беседы. Если вы хотите получить ответ на письмо, наполните его вопросами.</a:t>
            </a:r>
          </a:p>
          <a:p>
            <a:pPr algn="just"/>
            <a:r>
              <a:rPr lang="ru-RU" b="1" dirty="0"/>
              <a:t>Вы можете использовать первый абзац письма, чтобы поподробнее расспросить получателя о его жизни</a:t>
            </a:r>
            <a:r>
              <a:rPr lang="ru-RU" dirty="0"/>
              <a:t>. Например: «Я надеюсь, что малышке </a:t>
            </a:r>
            <a:r>
              <a:rPr lang="ru-RU" dirty="0" err="1"/>
              <a:t>Юленьке</a:t>
            </a:r>
            <a:r>
              <a:rPr lang="ru-RU" dirty="0"/>
              <a:t> нравится в детском саду. Не верится, что она так выросла!»</a:t>
            </a:r>
          </a:p>
          <a:p>
            <a:pPr algn="just"/>
            <a:r>
              <a:rPr lang="ru-RU" dirty="0"/>
              <a:t>В начале письма часто ссылаются на время года. </a:t>
            </a:r>
            <a:r>
              <a:rPr lang="ru-RU" b="1" dirty="0"/>
              <a:t>Подумайте, как начать небольшую беседу, перерастающую в глубокий разговор</a:t>
            </a:r>
            <a:r>
              <a:rPr lang="ru-RU" dirty="0"/>
              <a:t>. Например: «Надеюсь, осень не омрачает твое настроение. Деревья в округе стали такими красивыми. Я все же думаю, что зима будет холодной».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753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B5792CA-4EAA-CF10-0DCA-B9EC95526169}"/>
              </a:ext>
            </a:extLst>
          </p:cNvPr>
          <p:cNvSpPr txBox="1"/>
          <p:nvPr/>
        </p:nvSpPr>
        <p:spPr>
          <a:xfrm>
            <a:off x="1043151" y="971721"/>
            <a:ext cx="10000593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</a:t>
            </a:r>
            <a:r>
              <a:rPr kumimoji="0" lang="ru-RU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Основная часть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u="sng" dirty="0"/>
          </a:p>
          <a:p>
            <a:pPr algn="just"/>
            <a:r>
              <a:rPr lang="ru-RU" b="1" dirty="0"/>
              <a:t>Делитесь новостями и деталями из своей жизни</a:t>
            </a:r>
            <a:r>
              <a:rPr lang="ru-RU" dirty="0"/>
              <a:t>. Сейчас настало время для основной части письма и цели его написания. </a:t>
            </a:r>
            <a:r>
              <a:rPr lang="ru-RU" b="1" dirty="0"/>
              <a:t>Зачем вы начали эту переписку? </a:t>
            </a:r>
          </a:p>
          <a:p>
            <a:pPr algn="just"/>
            <a:r>
              <a:rPr lang="ru-RU" dirty="0"/>
              <a:t>Вы хотите возобновить отношения со старым другом, выразить то, как вы по нему соскучились, или поблагодарить его за помощь? Будьте честным, открытым и старайтесь отчетливо передать на бумаге свои мысли.</a:t>
            </a:r>
          </a:p>
          <a:p>
            <a:pPr algn="just"/>
            <a:r>
              <a:rPr lang="ru-RU" dirty="0"/>
              <a:t>Напишите о том, </a:t>
            </a:r>
            <a:r>
              <a:rPr lang="ru-RU" b="1" dirty="0"/>
              <a:t>что происходит в вашей жизни</a:t>
            </a:r>
            <a:r>
              <a:rPr lang="ru-RU" dirty="0"/>
              <a:t>. Несмотря на характер письма, ваше письмо оценят, но рассказы о вашей жизни сблизят вашего адресата и вас. Таким образом, письмо будет более эффективным и открытым. Расскажите, </a:t>
            </a:r>
            <a:r>
              <a:rPr lang="ru-RU" b="1" dirty="0"/>
              <a:t>что случилось, какие эмоции вы при этом испытали, и какие у вас планы на будущее</a:t>
            </a:r>
            <a:r>
              <a:rPr lang="ru-RU" dirty="0"/>
              <a:t>.</a:t>
            </a:r>
          </a:p>
          <a:p>
            <a:pPr algn="just"/>
            <a:r>
              <a:rPr lang="ru-RU" b="1" dirty="0"/>
              <a:t>Не описывайте свою жизнь слишком подробно, иначе цель дружеского письма будет потеряна</a:t>
            </a:r>
            <a:r>
              <a:rPr lang="ru-RU" dirty="0"/>
              <a:t>. </a:t>
            </a:r>
            <a:r>
              <a:rPr lang="ru-RU" b="1" dirty="0"/>
              <a:t>Избегайте газетного праздничного шаблона </a:t>
            </a:r>
            <a:r>
              <a:rPr lang="ru-RU" dirty="0"/>
              <a:t>— ваш друг сразу начнет читать письмо с конца, если вы будете перечислять все свои заслуги. </a:t>
            </a:r>
            <a:r>
              <a:rPr lang="ru-RU" b="1" dirty="0"/>
              <a:t>Не нужно погружаться в омут собственных проблем, но будьте реалистами, рассказывая о себе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8551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FBE05A8-3825-BB1E-13D3-F58DAE7CD61A}"/>
              </a:ext>
            </a:extLst>
          </p:cNvPr>
          <p:cNvSpPr txBox="1"/>
          <p:nvPr/>
        </p:nvSpPr>
        <p:spPr>
          <a:xfrm>
            <a:off x="1437290" y="1407394"/>
            <a:ext cx="9317420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</a:t>
            </a:r>
            <a:r>
              <a:rPr kumimoji="0" lang="ru-RU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Основная часть</a:t>
            </a:r>
            <a:endParaRPr kumimoji="0" lang="ru-RU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algn="just"/>
            <a:endParaRPr lang="ru-RU" dirty="0"/>
          </a:p>
          <a:p>
            <a:pPr algn="just"/>
            <a:r>
              <a:rPr lang="ru-RU" b="1" dirty="0"/>
              <a:t>Выбирайте темы, которые непосредственно касаются вашего друга</a:t>
            </a:r>
            <a:r>
              <a:rPr lang="ru-RU" dirty="0"/>
              <a:t>. </a:t>
            </a:r>
            <a:r>
              <a:rPr lang="ru-RU" b="1" dirty="0"/>
              <a:t>Чем занимался ваш друг последний раз</a:t>
            </a:r>
            <a:r>
              <a:rPr lang="ru-RU" dirty="0"/>
              <a:t>, когда вы встречались с ним? Может, он расстался со своей второй половинкой? Возможно, он переживал трудные времена в футбольной команде? Подстраивайтесь, ссылаясь на </a:t>
            </a:r>
            <a:r>
              <a:rPr lang="ru-RU" b="1" dirty="0"/>
              <a:t>знакомые темы, и задавайте вопросы, чтобы показать свой интерес </a:t>
            </a:r>
            <a:r>
              <a:rPr lang="ru-RU" dirty="0"/>
              <a:t>к делам друга.</a:t>
            </a:r>
          </a:p>
          <a:p>
            <a:pPr algn="just"/>
            <a:r>
              <a:rPr lang="ru-RU" b="1" dirty="0"/>
              <a:t>Можно обсуждать темы, интересующие вас обоих. Сформулируйте свои взгляды</a:t>
            </a:r>
            <a:r>
              <a:rPr lang="ru-RU" dirty="0"/>
              <a:t> по поводу искусства, политики, недавних событий или других сфер жизни, которые вы бы хотели обсудить с другом.</a:t>
            </a:r>
          </a:p>
          <a:p>
            <a:pPr algn="just"/>
            <a:r>
              <a:rPr lang="ru-RU" dirty="0"/>
              <a:t>Можно предложить посмотреть фильмы или почитать книги, которые, на ваш взгляд, могут понравиться вашему другу. </a:t>
            </a:r>
            <a:r>
              <a:rPr lang="ru-RU" b="1" dirty="0"/>
              <a:t>Обмен ценной информацией </a:t>
            </a:r>
            <a:r>
              <a:rPr lang="ru-RU" dirty="0"/>
              <a:t>всегда приветствуется в письмах.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363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83A6825-D4D5-1C88-48C8-26F3DA18A3A6}"/>
              </a:ext>
            </a:extLst>
          </p:cNvPr>
          <p:cNvSpPr txBox="1"/>
          <p:nvPr/>
        </p:nvSpPr>
        <p:spPr>
          <a:xfrm>
            <a:off x="1531882" y="1505396"/>
            <a:ext cx="9128235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u="sng" dirty="0">
                <a:solidFill>
                  <a:prstClr val="black"/>
                </a:solidFill>
                <a:latin typeface="Century Gothic" panose="020B0502020202020204"/>
              </a:rPr>
              <a:t>6</a:t>
            </a:r>
            <a:r>
              <a:rPr kumimoji="0" lang="ru-RU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Заключительная часть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algn="just"/>
            <a:r>
              <a:rPr lang="ru-RU" b="1" dirty="0"/>
              <a:t>Сверните обсуждение</a:t>
            </a:r>
            <a:r>
              <a:rPr lang="ru-RU" dirty="0"/>
              <a:t>. </a:t>
            </a:r>
            <a:r>
              <a:rPr lang="ru-RU" b="1" dirty="0"/>
              <a:t>Напишите последний абзац, передавая другу или любимому лучшие пожелания</a:t>
            </a:r>
            <a:r>
              <a:rPr lang="ru-RU" dirty="0"/>
              <a:t>. Последний абзац обычно легче по эмоциональной нагрузке, но он должен соответствовать общей атмосфере письма. </a:t>
            </a:r>
            <a:r>
              <a:rPr lang="ru-RU" b="1" dirty="0"/>
              <a:t>Завершите письмо на позитивной ноте</a:t>
            </a:r>
            <a:r>
              <a:rPr lang="ru-RU" dirty="0"/>
              <a:t>, чтобы друг проникся вашим настроением.</a:t>
            </a:r>
          </a:p>
          <a:p>
            <a:pPr algn="just"/>
            <a:r>
              <a:rPr lang="ru-RU" b="1" dirty="0"/>
              <a:t>Повторите цель письма еще раз</a:t>
            </a:r>
            <a:r>
              <a:rPr lang="ru-RU" dirty="0"/>
              <a:t>. Например, если вы пригласили друга на вечеринку, напишите следующее: «Я надеюсь, что ты придешь!» Если вы просто хотите пожелать другу приятного времяпрепровождения, напишите что-нибудь вроде: «Счастливого Нового года!»</a:t>
            </a:r>
          </a:p>
          <a:p>
            <a:pPr algn="just"/>
            <a:r>
              <a:rPr lang="ru-RU" b="1" dirty="0"/>
              <a:t>Вдохновите друга на ответное письмо</a:t>
            </a:r>
            <a:r>
              <a:rPr lang="ru-RU" dirty="0"/>
              <a:t>. Если вы хотите, чтобы вам ответили, напишите: «Надеюсь на скорый ответ», — или: «Пожалуйста, напиши ответ!»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309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DCA3DA6F-61B2-B709-000F-B18D22C90B7D}"/>
              </a:ext>
            </a:extLst>
          </p:cNvPr>
          <p:cNvSpPr txBox="1"/>
          <p:nvPr/>
        </p:nvSpPr>
        <p:spPr>
          <a:xfrm>
            <a:off x="1739463" y="1029041"/>
            <a:ext cx="8387255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u="sng" dirty="0">
                <a:solidFill>
                  <a:prstClr val="black"/>
                </a:solidFill>
                <a:latin typeface="Century Gothic" panose="020B0502020202020204"/>
              </a:rPr>
              <a:t>7</a:t>
            </a:r>
            <a:r>
              <a:rPr kumimoji="0" lang="ru-RU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Заключительная часть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algn="just"/>
            <a:r>
              <a:rPr lang="ru-RU" b="1" dirty="0"/>
              <a:t>Напишите концовку</a:t>
            </a:r>
            <a:r>
              <a:rPr lang="ru-RU" dirty="0"/>
              <a:t>. </a:t>
            </a:r>
            <a:r>
              <a:rPr lang="ru-RU" b="1" dirty="0"/>
              <a:t>Она должна передавать настроение вашего письма в зависимости от его тона: официального или неофициального</a:t>
            </a:r>
            <a:r>
              <a:rPr lang="ru-RU" dirty="0"/>
              <a:t>. Как и приветствие, концовка определяется характером ваших отношений с адресатом. Завершите письмо своим именем.</a:t>
            </a:r>
          </a:p>
          <a:p>
            <a:pPr algn="just"/>
            <a:r>
              <a:rPr lang="ru-RU" dirty="0"/>
              <a:t>Если вы хотите </a:t>
            </a:r>
            <a:r>
              <a:rPr lang="ru-RU" b="1" dirty="0"/>
              <a:t>формально </a:t>
            </a:r>
            <a:r>
              <a:rPr lang="ru-RU" dirty="0"/>
              <a:t>закончить письмо, напишите: </a:t>
            </a:r>
            <a:r>
              <a:rPr lang="ru-RU" b="1" dirty="0"/>
              <a:t>«Искренне ваш», «С уважением», или «С наилучшими пожеланиями».</a:t>
            </a:r>
          </a:p>
          <a:p>
            <a:pPr algn="just"/>
            <a:r>
              <a:rPr lang="ru-RU" dirty="0"/>
              <a:t>Если письмо написано </a:t>
            </a:r>
            <a:r>
              <a:rPr lang="ru-RU" b="1" dirty="0"/>
              <a:t>в неофициальном тоне</a:t>
            </a:r>
            <a:r>
              <a:rPr lang="ru-RU" dirty="0"/>
              <a:t>, используйте такие фразы, как </a:t>
            </a:r>
            <a:r>
              <a:rPr lang="ru-RU" b="1" dirty="0"/>
              <a:t>«Твой…», «Береги себя» или «Пока».</a:t>
            </a:r>
          </a:p>
          <a:p>
            <a:pPr algn="just"/>
            <a:r>
              <a:rPr lang="ru-RU" dirty="0"/>
              <a:t>Если </a:t>
            </a:r>
            <a:r>
              <a:rPr lang="ru-RU" b="1" dirty="0"/>
              <a:t>письмо личного характера</a:t>
            </a:r>
            <a:r>
              <a:rPr lang="ru-RU" dirty="0"/>
              <a:t>, напишите </a:t>
            </a:r>
            <a:r>
              <a:rPr lang="ru-RU" b="1" dirty="0"/>
              <a:t>«С любовью», «Очень люблю тебя» или «Скучаю по тебе».</a:t>
            </a:r>
          </a:p>
          <a:p>
            <a:pPr algn="just"/>
            <a:endParaRPr lang="ru-RU" b="1" dirty="0"/>
          </a:p>
          <a:p>
            <a:pPr algn="just"/>
            <a:endParaRPr lang="ru-RU" b="1" dirty="0"/>
          </a:p>
          <a:p>
            <a:pPr algn="just"/>
            <a:r>
              <a:rPr lang="ru-RU" b="1" dirty="0"/>
              <a:t>+ Подумайте над постскриптумом.</a:t>
            </a:r>
          </a:p>
        </p:txBody>
      </p:sp>
    </p:spTree>
    <p:extLst>
      <p:ext uri="{BB962C8B-B14F-4D97-AF65-F5344CB8AC3E}">
        <p14:creationId xmlns:p14="http://schemas.microsoft.com/office/powerpoint/2010/main" val="130568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23</TotalTime>
  <Words>1047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Garamond</vt:lpstr>
      <vt:lpstr>Savon</vt:lpstr>
      <vt:lpstr>Личное письмо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Личное письмо</dc:title>
  <dc:creator>Veronika SN</dc:creator>
  <cp:lastModifiedBy>Veronika SN</cp:lastModifiedBy>
  <cp:revision>1</cp:revision>
  <dcterms:created xsi:type="dcterms:W3CDTF">2024-02-14T16:10:27Z</dcterms:created>
  <dcterms:modified xsi:type="dcterms:W3CDTF">2024-02-14T16:33:35Z</dcterms:modified>
</cp:coreProperties>
</file>