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zen.ru/video/watch/5fef5340af142f0b17c83201?sid=34158259314757210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96207-F532-6563-4E8C-20123F089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Праздники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2596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90BB2E0-F993-FAC0-5F5A-A898456F9C8E}"/>
              </a:ext>
            </a:extLst>
          </p:cNvPr>
          <p:cNvSpPr txBox="1"/>
          <p:nvPr/>
        </p:nvSpPr>
        <p:spPr>
          <a:xfrm>
            <a:off x="1479665" y="901576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2"/>
              </a:rPr>
              <a:t>Популярные Новогодние обещания | </a:t>
            </a:r>
            <a:r>
              <a:rPr lang="ru-RU" sz="2000" b="1" dirty="0" err="1">
                <a:hlinkClick r:id="rId2"/>
              </a:rPr>
              <a:t>НаучПоп</a:t>
            </a:r>
            <a:r>
              <a:rPr lang="ru-RU" sz="2000" b="1" dirty="0">
                <a:hlinkClick r:id="rId2"/>
              </a:rPr>
              <a:t> | Дзен</a:t>
            </a: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B026B9B-F6A4-3DA9-D46A-2C9430F27EED}"/>
              </a:ext>
            </a:extLst>
          </p:cNvPr>
          <p:cNvSpPr txBox="1"/>
          <p:nvPr/>
        </p:nvSpPr>
        <p:spPr>
          <a:xfrm>
            <a:off x="1479665" y="2416233"/>
            <a:ext cx="8761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Какие из Новогодних обещаний совпадают с Вашими?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Какие кажутся Вам странными или бессмысленными?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Какие полезными?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Какие вредными?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4390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150F93E-12A0-3962-BFF2-794EE90F6A3F}"/>
              </a:ext>
            </a:extLst>
          </p:cNvPr>
          <p:cNvSpPr txBox="1"/>
          <p:nvPr/>
        </p:nvSpPr>
        <p:spPr>
          <a:xfrm>
            <a:off x="548640" y="316618"/>
            <a:ext cx="5015345" cy="569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0" i="0" dirty="0">
                <a:effectLst/>
                <a:latin typeface="-apple-system"/>
              </a:rPr>
              <a:t>Если вы человек, который говорит: «Я не люблю праздники» и у вас есть желание разобраться в этом , стоит задать себе (или разобрать в психотерапии) следующие вопросы :</a:t>
            </a:r>
          </a:p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0" i="0" dirty="0">
                <a:effectLst/>
                <a:latin typeface="-apple-system"/>
              </a:rPr>
              <a:t>1) Что для меня значит слово «Праздник»?</a:t>
            </a:r>
          </a:p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0" i="0" dirty="0">
                <a:effectLst/>
                <a:latin typeface="-apple-system"/>
              </a:rPr>
              <a:t>2) Какими были праздники в детстве?</a:t>
            </a:r>
          </a:p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0" i="0" dirty="0">
                <a:effectLst/>
                <a:latin typeface="-apple-system"/>
              </a:rPr>
              <a:t>3) Кто, что и когда испортило мне праздник ?</a:t>
            </a:r>
          </a:p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br>
              <a:rPr lang="ru-RU" sz="2400" b="0" i="0" dirty="0">
                <a:effectLst/>
                <a:latin typeface="-apple-system"/>
              </a:rPr>
            </a:br>
            <a:r>
              <a:rPr lang="ru-RU" sz="2400" b="0" i="0" dirty="0">
                <a:effectLst/>
                <a:latin typeface="-apple-system"/>
              </a:rPr>
              <a:t>4) Как проходят праздники сейчас ?</a:t>
            </a:r>
          </a:p>
          <a:p>
            <a:pPr algn="l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b="0" i="0" dirty="0">
                <a:effectLst/>
                <a:latin typeface="-apple-system"/>
              </a:rPr>
              <a:t>5) Чего хочется, но не хватает для вас в празднике в настоящий момент?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25B90B-4A9A-9CD9-4D4E-865C3959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505" y="243840"/>
            <a:ext cx="4139739" cy="30088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AE3F71-160C-0F44-A0B7-D24CDC71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87" y="3363884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981A844-02E3-E6B8-37CA-FE265A8226A3}"/>
              </a:ext>
            </a:extLst>
          </p:cNvPr>
          <p:cNvSpPr txBox="1"/>
          <p:nvPr/>
        </p:nvSpPr>
        <p:spPr>
          <a:xfrm>
            <a:off x="980902" y="345742"/>
            <a:ext cx="10407534" cy="587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ru-RU" sz="2000" b="1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Я ненавижу... праздники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1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«Что будешь делать на Новый год?» Этого простого вопроса достаточно, чтобы вывести некоторых людей из себя. Они злятся, видя предпраздничные толпы в магазинах, терпеть не могут семейные торжества... 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endParaRPr lang="ru-RU" sz="2000" dirty="0">
              <a:solidFill>
                <a:srgbClr val="262626"/>
              </a:solidFill>
              <a:latin typeface="PT Serif" panose="020A0603040505020204" pitchFamily="18" charset="-18"/>
            </a:endParaRP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0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«Праздники потеряли свой первоначальный смысл. Для одних это очередной повод надраться, для других — способ на этом заработать!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0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«Почему надо праздновать по чьей-то указке? Я вообще не хочу никакого Нового года!»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0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«Не люблю, потому что они пустые. Взять к примеру Новый год. Событие, календарь сменился. Люди сами придумали календарь и сами празднуют.»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0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«Праздники для тупых и ленивых. Вот и вся причина. А еще ненавижу, когда дарят подарки мне. Никогда не просил об этом никого. Это делает необходимым ответить взаимностью из-за вежливости, а я не люблю тратить деньги на глупые и бессмысленные по моему мнению вещи.»</a:t>
            </a:r>
          </a:p>
          <a:p>
            <a:pPr algn="just">
              <a:lnSpc>
                <a:spcPts val="1800"/>
              </a:lnSpc>
              <a:spcAft>
                <a:spcPts val="1800"/>
              </a:spcAft>
            </a:pPr>
            <a:r>
              <a:rPr lang="ru-RU" sz="2000" b="0" i="0" dirty="0">
                <a:solidFill>
                  <a:srgbClr val="262626"/>
                </a:solidFill>
                <a:effectLst/>
                <a:latin typeface="PT Serif" panose="020A0603040505020204" pitchFamily="18" charset="-18"/>
              </a:rPr>
              <a:t>«От подарков болит голова и нервяк. Даже думаю, хоть бы меня не пригласили,  чтоб избежать этого кошмара.»</a:t>
            </a:r>
          </a:p>
        </p:txBody>
      </p:sp>
    </p:spTree>
    <p:extLst>
      <p:ext uri="{BB962C8B-B14F-4D97-AF65-F5344CB8AC3E}">
        <p14:creationId xmlns:p14="http://schemas.microsoft.com/office/powerpoint/2010/main" val="35587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A3F7FD-BC95-4F58-8DA5-5AFD4821ECE6}"/>
              </a:ext>
            </a:extLst>
          </p:cNvPr>
          <p:cNvSpPr txBox="1"/>
          <p:nvPr/>
        </p:nvSpPr>
        <p:spPr>
          <a:xfrm>
            <a:off x="221673" y="273704"/>
            <a:ext cx="6517177" cy="6209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sz="2000" b="1" u="none" strike="noStrike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Большинство россиян загадывают желания в новогоднюю ночь – об этом заявили 73% участников опроса. </a:t>
            </a:r>
          </a:p>
          <a:p>
            <a:pPr algn="just">
              <a:spcAft>
                <a:spcPts val="1500"/>
              </a:spcAft>
            </a:pPr>
            <a:endParaRPr lang="ru-RU" sz="2000" dirty="0">
              <a:solidFill>
                <a:srgbClr val="292929"/>
              </a:solidFill>
              <a:latin typeface="Roboto" panose="02000000000000000000" pitchFamily="2" charset="0"/>
            </a:endParaRPr>
          </a:p>
          <a:p>
            <a:pPr algn="just">
              <a:spcAft>
                <a:spcPts val="1500"/>
              </a:spcAft>
            </a:pPr>
            <a:r>
              <a:rPr lang="ru-RU" sz="2000" b="0" u="none" strike="noStrike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Самым популярным желанием на грядущий год стало здоровье для себя и для близких (76%), счастье (44%) и год без катаклизмов и катастроф (28%). Многие россияне в Новый год планируют загадать желание найти свою любовь (21%), чуть меньше — 20% — хотят купить новую квартиру, дачу или автомобиль. Столько же людей желают найти свое призвание. О желании отправиться в путешествие мечты рассказали 19% респондентов, найти чемодан с 1 млн рублей хотят 16% россиян.</a:t>
            </a:r>
          </a:p>
          <a:p>
            <a:pPr algn="just">
              <a:spcAft>
                <a:spcPts val="1500"/>
              </a:spcAft>
            </a:pPr>
            <a:r>
              <a:rPr lang="ru-RU" sz="2000" b="0" u="none" strike="noStrike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Желание провести весь год на удаленке загадают 6% респондентов, о домашнем животном попросят 3% опрошенных.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A320C3F-7C9D-CF21-5644-4DCF0D924070}"/>
              </a:ext>
            </a:extLst>
          </p:cNvPr>
          <p:cNvSpPr txBox="1"/>
          <p:nvPr/>
        </p:nvSpPr>
        <p:spPr>
          <a:xfrm>
            <a:off x="7109336" y="273704"/>
            <a:ext cx="4820294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Как правильно загадать желание?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Сожгите листок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Встаньте на стул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Напишите письмо Деду Морозу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Положите записку в пустую бутылку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Спрячьте желания под подушку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Зажгите бенгальские огни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 panose="020F0502020204030204" pitchFamily="2" charset="0"/>
              </a:rPr>
              <a:t>Украсьте дом символом желания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52CAEF-B185-4CCA-F5AA-6A344166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293"/>
          <a:stretch/>
        </p:blipFill>
        <p:spPr>
          <a:xfrm>
            <a:off x="7109336" y="2831869"/>
            <a:ext cx="4820294" cy="3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{0925DBD0-5968-480D-B306-2FA31AAC4129}tf03457510</Template>
  <TotalTime>47</TotalTime>
  <Words>447</Words>
  <Application>Microsoft Office PowerPoint</Application>
  <PresentationFormat>Širokoúhlá obrazovka</PresentationFormat>
  <Paragraphs>35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-apple-system</vt:lpstr>
      <vt:lpstr>Century Gothic</vt:lpstr>
      <vt:lpstr>Garamond</vt:lpstr>
      <vt:lpstr>PT Serif</vt:lpstr>
      <vt:lpstr>Roboto</vt:lpstr>
      <vt:lpstr>Roboto Slab</vt:lpstr>
      <vt:lpstr>Savon</vt:lpstr>
      <vt:lpstr>Праздники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SN</dc:creator>
  <cp:lastModifiedBy>Veronika SN</cp:lastModifiedBy>
  <cp:revision>2</cp:revision>
  <dcterms:created xsi:type="dcterms:W3CDTF">2025-01-07T10:16:27Z</dcterms:created>
  <dcterms:modified xsi:type="dcterms:W3CDTF">2025-01-07T11:06:13Z</dcterms:modified>
</cp:coreProperties>
</file>