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0" r:id="rId2"/>
    <p:sldId id="271" r:id="rId3"/>
    <p:sldId id="27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FED2D-D33B-490B-8C1D-08FCC0236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3273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Aktivní naslouchání (připojení)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00C111-B200-4C96-9709-48825DF62B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49406"/>
            <a:ext cx="10363826" cy="444179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Aktivní naslouchání (vs. kavárenský rozhovor) je proces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Při kterém posluchač věnuje plnou pozornost hovořícímu </a:t>
            </a:r>
          </a:p>
          <a:p>
            <a:r>
              <a:rPr lang="cs-CZ" dirty="0"/>
              <a:t>Zamýšlí se nad řečeným </a:t>
            </a:r>
          </a:p>
          <a:p>
            <a:r>
              <a:rPr lang="cs-CZ" dirty="0"/>
              <a:t>Upřesňuje to, co slyšel </a:t>
            </a:r>
          </a:p>
          <a:p>
            <a:r>
              <a:rPr lang="cs-CZ" dirty="0"/>
              <a:t>Vyjadřuje zájem </a:t>
            </a:r>
          </a:p>
          <a:p>
            <a:r>
              <a:rPr lang="cs-CZ" dirty="0"/>
              <a:t>Rozvíjí přinesené téma </a:t>
            </a:r>
          </a:p>
          <a:p>
            <a:r>
              <a:rPr lang="cs-CZ" dirty="0"/>
              <a:t>Zaměřuje se na zájem druhé strany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28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E9B6D-CE06-49D1-918C-F46899D7F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448284"/>
          </a:xfrm>
        </p:spPr>
        <p:txBody>
          <a:bodyPr>
            <a:normAutofit fontScale="90000"/>
          </a:bodyPr>
          <a:lstStyle/>
          <a:p>
            <a:r>
              <a:rPr lang="cs-CZ" dirty="0"/>
              <a:t>Techniky aktivního naslouchání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1CE454-4787-4A0D-A99F-C10BF2F88C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49912"/>
            <a:ext cx="10363826" cy="48412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Hovoříte-li s někým, věnujte mu svou pozornost </a:t>
            </a:r>
            <a:endParaRPr lang="cs-CZ" dirty="0"/>
          </a:p>
          <a:p>
            <a:r>
              <a:rPr lang="cs-CZ" dirty="0"/>
              <a:t>Během rozhovoru nedělejte jiné věci. Odpoutejte se od svých problémů a starostí a zcela se soustřeďte na to, co vám partner sděluje a jak to sděluje. </a:t>
            </a:r>
          </a:p>
          <a:p>
            <a:pPr marL="0" indent="0">
              <a:buNone/>
            </a:pPr>
            <a:r>
              <a:rPr lang="cs-CZ" b="1" dirty="0"/>
              <a:t>Vzbuďte v partnerovi pocit, že se mu snažíte porozumět </a:t>
            </a:r>
            <a:endParaRPr lang="cs-CZ" dirty="0"/>
          </a:p>
          <a:p>
            <a:r>
              <a:rPr lang="cs-CZ" dirty="0"/>
              <a:t>Neverbálním jednáním vyjadřujte porozumění a akceptaci </a:t>
            </a:r>
          </a:p>
          <a:p>
            <a:r>
              <a:rPr lang="cs-CZ" dirty="0"/>
              <a:t>Dívejte se na partnera, udržujte s ním oční kontakt. Dávejte najevo, že nasloucháte – pokyvováním hlavy, přitakáváním </a:t>
            </a:r>
            <a:r>
              <a:rPr lang="cs-CZ" i="1" dirty="0"/>
              <a:t>„Ano“</a:t>
            </a:r>
            <a:r>
              <a:rPr lang="cs-CZ" dirty="0"/>
              <a:t>, </a:t>
            </a:r>
            <a:r>
              <a:rPr lang="cs-CZ" i="1" dirty="0"/>
              <a:t>„Rozumím Vám“</a:t>
            </a:r>
            <a:r>
              <a:rPr lang="cs-CZ" dirty="0"/>
              <a:t>, </a:t>
            </a:r>
            <a:r>
              <a:rPr lang="cs-CZ" i="1" dirty="0"/>
              <a:t>„Opravdu?“ Hm</a:t>
            </a:r>
            <a:r>
              <a:rPr lang="cs-CZ" dirty="0"/>
              <a:t>. Povzbuzujete tím partnera k dalšímu sdělení a také je to prostředek pro vás k udržení pozornosti. </a:t>
            </a:r>
          </a:p>
          <a:p>
            <a:r>
              <a:rPr lang="cs-CZ" dirty="0"/>
              <a:t>Lze opakovat slova, slovní spojení. </a:t>
            </a:r>
          </a:p>
          <a:p>
            <a:pPr marL="0" indent="0">
              <a:buNone/>
            </a:pPr>
            <a:r>
              <a:rPr lang="cs-CZ" b="1" dirty="0"/>
              <a:t>Ale nedávejte rady, doporučení a nepřerušujte partnera v rozhovoru. Neuvádějte podobné pocity a problémy ze své vlastní zkušenosti v minulosti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748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32E4A-4946-4AF7-A8AE-4D6F5D93D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913775" y="399496"/>
            <a:ext cx="10364451" cy="21902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6B695F-5347-4DCC-9B1A-0FFB34727EC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399496"/>
            <a:ext cx="10363826" cy="60590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Vyvarujte se dokončování vět za partnera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Přesvědčte se, zda jste správně porozuměli tomu, co vám partner sděluje </a:t>
            </a:r>
            <a:endParaRPr lang="cs-CZ" dirty="0"/>
          </a:p>
          <a:p>
            <a:r>
              <a:rPr lang="cs-CZ" dirty="0"/>
              <a:t>Po delším sdělení používejte kontrolní otázky. „Jestli tomu správně rozumím, tak …?“ „Myslíte si tedy, že …?“ </a:t>
            </a:r>
          </a:p>
          <a:p>
            <a:r>
              <a:rPr lang="cs-CZ" dirty="0"/>
              <a:t>Přeformulujte nejdůležitější myšlenky a pocity druhého člověka. Shrnutí. Reflexe (Rozumím tomu tak, že….)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Nasloucháme i tehdy, jsme-li v opozici </a:t>
            </a:r>
            <a:endParaRPr lang="cs-CZ" dirty="0"/>
          </a:p>
          <a:p>
            <a:r>
              <a:rPr lang="cs-CZ" dirty="0"/>
              <a:t>Přestože nesouhlasíme s partnerovým sdělením, aktivně nasloucháme a tím mu dáváme najevo, že ho bereme vážně a jsme schopni podívat se na problém z jeho strany. Ochota naslouchat je také projevem respektu vůči partnerovi. </a:t>
            </a:r>
          </a:p>
          <a:p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Doptávám se  k pochopení situace a cílů</a:t>
            </a:r>
            <a:endParaRPr lang="cs-CZ" dirty="0"/>
          </a:p>
          <a:p>
            <a:r>
              <a:rPr lang="cs-CZ" dirty="0"/>
              <a:t>Je dobré zjistit, co rodiče vlastně chtějí. Shrnutí a doptávání.</a:t>
            </a:r>
          </a:p>
          <a:p>
            <a:r>
              <a:rPr lang="cs-CZ" dirty="0"/>
              <a:t>Někdy rodiče nevědí, co vlastně chtějí. Je nutné to koncipovat.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1732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78</TotalTime>
  <Words>321</Words>
  <Application>Microsoft Office PowerPoint</Application>
  <PresentationFormat>Širokoúhlá obrazovka</PresentationFormat>
  <Paragraphs>32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Tw Cen MT</vt:lpstr>
      <vt:lpstr>Kapka</vt:lpstr>
      <vt:lpstr>Aktivní naslouchání (připojení) </vt:lpstr>
      <vt:lpstr>Techniky aktivního naslouchání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učitelů s rodiči</dc:title>
  <dc:creator>ida viktorova</dc:creator>
  <cp:lastModifiedBy>Ida Viktorová</cp:lastModifiedBy>
  <cp:revision>24</cp:revision>
  <dcterms:created xsi:type="dcterms:W3CDTF">2020-02-17T14:52:17Z</dcterms:created>
  <dcterms:modified xsi:type="dcterms:W3CDTF">2021-04-10T12:37:44Z</dcterms:modified>
</cp:coreProperties>
</file>