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2" r:id="rId3"/>
    <p:sldId id="266" r:id="rId4"/>
    <p:sldId id="259" r:id="rId5"/>
    <p:sldId id="267" r:id="rId6"/>
    <p:sldId id="263" r:id="rId7"/>
    <p:sldId id="270" r:id="rId8"/>
    <p:sldId id="260" r:id="rId9"/>
    <p:sldId id="268" r:id="rId10"/>
    <p:sldId id="261" r:id="rId11"/>
    <p:sldId id="269" r:id="rId12"/>
    <p:sldId id="264" r:id="rId13"/>
    <p:sldId id="271" r:id="rId14"/>
    <p:sldId id="265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282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4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0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9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17148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227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269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4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4166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5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551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3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</a:t>
            </a:r>
            <a:r>
              <a:rPr lang="cs-CZ" dirty="0"/>
              <a:t>komora tlumočníků znakového jazyka, z. s.</a:t>
            </a:r>
          </a:p>
        </p:txBody>
      </p:sp>
      <p:pic>
        <p:nvPicPr>
          <p:cNvPr id="2050" name="Picture 2" descr="http://www.snncr.cz/image/t61e/logo-komor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720" y="2286000"/>
            <a:ext cx="365606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7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</a:t>
            </a:r>
            <a:r>
              <a:rPr lang="cs-CZ" dirty="0"/>
              <a:t>komora tlumočníků znakového jazyka, z. 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založen v </a:t>
            </a:r>
            <a:r>
              <a:rPr lang="cs-CZ" smtClean="0"/>
              <a:t>roce 2000</a:t>
            </a:r>
          </a:p>
          <a:p>
            <a:r>
              <a:rPr lang="cs-CZ" smtClean="0"/>
              <a:t>předsedkyně Dana Tučková</a:t>
            </a:r>
            <a:endParaRPr lang="cs-CZ" dirty="0" smtClean="0"/>
          </a:p>
          <a:p>
            <a:r>
              <a:rPr lang="cs-CZ" smtClean="0"/>
              <a:t>je </a:t>
            </a:r>
            <a:r>
              <a:rPr lang="en-GB" smtClean="0"/>
              <a:t>členem </a:t>
            </a:r>
            <a:r>
              <a:rPr lang="en-GB"/>
              <a:t>mezinárodní organizace Evropské fórum tlumočníků znakového jazyka</a:t>
            </a:r>
            <a:endParaRPr lang="cs-CZ" sz="2000" dirty="0"/>
          </a:p>
        </p:txBody>
      </p:sp>
      <p:pic>
        <p:nvPicPr>
          <p:cNvPr id="2050" name="Picture 2" descr="http://www.snncr.cz/image/t61e/logo-komor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720" y="2286000"/>
            <a:ext cx="365606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411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Pevnost – České centrum znakového jazyka, o. s.</a:t>
            </a:r>
          </a:p>
        </p:txBody>
      </p:sp>
      <p:pic>
        <p:nvPicPr>
          <p:cNvPr id="4098" name="Picture 2" descr="http://www.pevnost.com/_clip/logo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487" y="3080825"/>
            <a:ext cx="5651513" cy="161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9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Pevnost – České centrum znakového jazyka, o. 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založen v roce 2000</a:t>
            </a:r>
            <a:endParaRPr lang="cs-CZ" dirty="0" smtClean="0"/>
          </a:p>
          <a:p>
            <a:r>
              <a:rPr lang="cs-CZ" dirty="0" smtClean="0"/>
              <a:t>Zakladateli Petr </a:t>
            </a:r>
            <a:r>
              <a:rPr lang="cs-CZ" dirty="0" err="1" smtClean="0"/>
              <a:t>Vysuček</a:t>
            </a:r>
            <a:r>
              <a:rPr lang="cs-CZ" dirty="0" smtClean="0"/>
              <a:t> a Radka Nováková</a:t>
            </a:r>
          </a:p>
          <a:p>
            <a:r>
              <a:rPr lang="cs-CZ" dirty="0"/>
              <a:t>kurzy českého znakového jazyka</a:t>
            </a:r>
          </a:p>
          <a:p>
            <a:r>
              <a:rPr lang="cs-CZ" dirty="0"/>
              <a:t>osvětová činnost o Neslyšících a českém znakovém jazyce</a:t>
            </a:r>
          </a:p>
          <a:p>
            <a:endParaRPr lang="cs-CZ" dirty="0"/>
          </a:p>
        </p:txBody>
      </p:sp>
      <p:pic>
        <p:nvPicPr>
          <p:cNvPr id="4098" name="Picture 2" descr="http://www.pevnost.com/_clip/logo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487" y="3080825"/>
            <a:ext cx="5651513" cy="161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982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Jablíčko </a:t>
            </a:r>
            <a:r>
              <a:rPr lang="cs-CZ" dirty="0"/>
              <a:t>dětem, o. s.	</a:t>
            </a:r>
          </a:p>
        </p:txBody>
      </p:sp>
      <p:pic>
        <p:nvPicPr>
          <p:cNvPr id="5122" name="Picture 2" descr="http://www.nakopni.me/gallery/620x406/jablicko-dete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2523941"/>
            <a:ext cx="4800600" cy="314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Jablíčko </a:t>
            </a:r>
            <a:r>
              <a:rPr lang="cs-CZ" dirty="0"/>
              <a:t>dětem, o. s.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/>
              <a:t>založen v roce </a:t>
            </a:r>
            <a:r>
              <a:rPr lang="cs-CZ" smtClean="0"/>
              <a:t>2010</a:t>
            </a:r>
          </a:p>
          <a:p>
            <a:r>
              <a:rPr lang="cs-CZ" smtClean="0"/>
              <a:t>Zakladatelka </a:t>
            </a:r>
            <a:r>
              <a:rPr lang="cs-CZ" dirty="0" smtClean="0"/>
              <a:t>a předsedkyně výboru Jana </a:t>
            </a:r>
            <a:r>
              <a:rPr lang="cs-CZ" dirty="0" err="1" smtClean="0"/>
              <a:t>Lapčáková</a:t>
            </a:r>
            <a:endParaRPr lang="cs-CZ" dirty="0" smtClean="0"/>
          </a:p>
          <a:p>
            <a:r>
              <a:rPr lang="pl-PL" smtClean="0"/>
              <a:t>Organizuje </a:t>
            </a:r>
            <a:r>
              <a:rPr lang="pl-PL" dirty="0"/>
              <a:t>tábory, výlety, poutě, zájezdy do zahraničí…</a:t>
            </a:r>
            <a:endParaRPr lang="cs-CZ" dirty="0"/>
          </a:p>
        </p:txBody>
      </p:sp>
      <p:pic>
        <p:nvPicPr>
          <p:cNvPr id="5122" name="Picture 2" descr="http://www.nakopni.me/gallery/620x406/jablicko-dete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2523941"/>
            <a:ext cx="4800600" cy="314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835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ASNEP</a:t>
            </a:r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07017" y="2286000"/>
            <a:ext cx="4283466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6337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ASNEP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= Asociace neslyšících, nedoslýchavých a jejich přátel</a:t>
            </a:r>
          </a:p>
          <a:p>
            <a:r>
              <a:rPr lang="cs-CZ" dirty="0" smtClean="0"/>
              <a:t>založen v roce 1992</a:t>
            </a:r>
          </a:p>
          <a:p>
            <a:r>
              <a:rPr lang="cs-CZ" smtClean="0"/>
              <a:t>Prezidentka Pavlína Spilková</a:t>
            </a:r>
          </a:p>
          <a:p>
            <a:r>
              <a:rPr lang="cs-CZ" smtClean="0"/>
              <a:t>zastřešuje </a:t>
            </a:r>
            <a:r>
              <a:rPr lang="cs-CZ"/>
              <a:t>jiné organizace neslyšících</a:t>
            </a:r>
          </a:p>
          <a:p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07017" y="2286000"/>
            <a:ext cx="4283466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06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Centrum pro dětský sluch Tamtam, o. p. s.</a:t>
            </a:r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34250" y="3000375"/>
            <a:ext cx="34290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3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Centrum pro dětský sluch Tamtam, o. p. s.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založen v 1990 jako občanské sdružení </a:t>
            </a:r>
            <a:r>
              <a:rPr lang="cs-CZ" smtClean="0"/>
              <a:t>Federace rodičů </a:t>
            </a:r>
            <a:r>
              <a:rPr lang="cs-CZ" dirty="0" smtClean="0"/>
              <a:t>a přátel sluchově postižených, </a:t>
            </a:r>
            <a:r>
              <a:rPr lang="cs-CZ" dirty="0" err="1" smtClean="0"/>
              <a:t>o.s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 2013 centrum pro dětský sluch Tamtam, </a:t>
            </a:r>
            <a:r>
              <a:rPr lang="cs-CZ" dirty="0" err="1" smtClean="0"/>
              <a:t>o.p.s</a:t>
            </a:r>
            <a:endParaRPr lang="cs-CZ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34250" y="3000375"/>
            <a:ext cx="34290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931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Svaz neslyšících a nedoslýchavých v ČR </a:t>
            </a:r>
            <a:r>
              <a:rPr lang="cs-CZ" dirty="0" smtClean="0"/>
              <a:t>(SNN)</a:t>
            </a:r>
            <a:endParaRPr lang="cs-CZ" dirty="0"/>
          </a:p>
        </p:txBody>
      </p:sp>
      <p:pic>
        <p:nvPicPr>
          <p:cNvPr id="3074" name="Picture 2" descr="http://www.tichezpravy.cz/wp-content/uploads/2015/08/logo-sn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880" y="2693670"/>
            <a:ext cx="4389120" cy="28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3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Svaz neslyšících a nedoslýchavých v ČR </a:t>
            </a:r>
            <a:r>
              <a:rPr lang="cs-CZ" dirty="0" smtClean="0"/>
              <a:t>(SNN)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4230710"/>
          </a:xfrm>
        </p:spPr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smtClean="0"/>
              <a:t>estarší </a:t>
            </a:r>
            <a:r>
              <a:rPr lang="cs-CZ" dirty="0" smtClean="0"/>
              <a:t>organizace neslyšících</a:t>
            </a:r>
          </a:p>
          <a:p>
            <a:r>
              <a:rPr lang="cs-CZ"/>
              <a:t>založen v </a:t>
            </a:r>
            <a:r>
              <a:rPr lang="cs-CZ" smtClean="0"/>
              <a:t>roce </a:t>
            </a:r>
            <a:r>
              <a:rPr lang="en-GB" smtClean="0"/>
              <a:t>1868</a:t>
            </a:r>
            <a:r>
              <a:rPr lang="cs-CZ" smtClean="0"/>
              <a:t> jako	   </a:t>
            </a:r>
            <a:r>
              <a:rPr lang="en-GB" smtClean="0"/>
              <a:t>Pražský </a:t>
            </a:r>
            <a:r>
              <a:rPr lang="en-GB"/>
              <a:t>spolek </a:t>
            </a:r>
            <a:r>
              <a:rPr lang="en-GB" smtClean="0"/>
              <a:t>hluchoněmých</a:t>
            </a:r>
            <a:endParaRPr lang="cs-CZ" smtClean="0"/>
          </a:p>
          <a:p>
            <a:r>
              <a:rPr lang="cs-CZ" smtClean="0"/>
              <a:t>název SNN od 1994</a:t>
            </a:r>
          </a:p>
          <a:p>
            <a:r>
              <a:rPr lang="cs-CZ" smtClean="0"/>
              <a:t>prezidentka </a:t>
            </a:r>
            <a:r>
              <a:rPr lang="cs-CZ" dirty="0" smtClean="0"/>
              <a:t>Šárka </a:t>
            </a:r>
            <a:r>
              <a:rPr lang="cs-CZ" dirty="0" err="1" smtClean="0"/>
              <a:t>Prokopiusová</a:t>
            </a: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e členem</a:t>
            </a:r>
          </a:p>
          <a:p>
            <a:pPr lvl="1"/>
            <a:r>
              <a:rPr lang="cs-CZ" dirty="0" smtClean="0"/>
              <a:t>E</a:t>
            </a:r>
            <a:r>
              <a:rPr lang="cs-CZ" smtClean="0"/>
              <a:t>vropská </a:t>
            </a:r>
            <a:r>
              <a:rPr lang="cs-CZ" dirty="0" smtClean="0"/>
              <a:t>unie neslyšících</a:t>
            </a:r>
          </a:p>
          <a:p>
            <a:pPr lvl="1"/>
            <a:r>
              <a:rPr lang="cs-CZ" dirty="0"/>
              <a:t>S</a:t>
            </a:r>
            <a:r>
              <a:rPr lang="cs-CZ" smtClean="0"/>
              <a:t>větová federace neslyšících</a:t>
            </a:r>
          </a:p>
          <a:p>
            <a:pPr lvl="1"/>
            <a:r>
              <a:rPr lang="cs-CZ"/>
              <a:t>Evropská federace </a:t>
            </a:r>
            <a:r>
              <a:rPr lang="cs-CZ" smtClean="0"/>
              <a:t>nedoslýchavých</a:t>
            </a:r>
            <a:endParaRPr lang="cs-CZ" dirty="0" smtClean="0"/>
          </a:p>
          <a:p>
            <a:pPr lvl="1"/>
            <a:r>
              <a:rPr lang="cs-CZ" smtClean="0"/>
              <a:t>Mezinárodní federace nedoslýchavých</a:t>
            </a:r>
          </a:p>
        </p:txBody>
      </p:sp>
      <p:pic>
        <p:nvPicPr>
          <p:cNvPr id="3074" name="Picture 2" descr="http://www.tichezpravy.cz/wp-content/uploads/2015/08/logo-sn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880" y="2693670"/>
            <a:ext cx="4389120" cy="28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077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unie </a:t>
            </a:r>
            <a:r>
              <a:rPr lang="cs-CZ" dirty="0" smtClean="0"/>
              <a:t>neslyšících (</a:t>
            </a:r>
            <a:r>
              <a:rPr lang="cs-CZ" dirty="0" err="1" smtClean="0"/>
              <a:t>čun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57" y="2286000"/>
            <a:ext cx="4163785" cy="3619500"/>
          </a:xfrm>
        </p:spPr>
      </p:pic>
    </p:spTree>
    <p:extLst>
      <p:ext uri="{BB962C8B-B14F-4D97-AF65-F5344CB8AC3E}">
        <p14:creationId xmlns:p14="http://schemas.microsoft.com/office/powerpoint/2010/main" val="2484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unie </a:t>
            </a:r>
            <a:r>
              <a:rPr lang="cs-CZ" dirty="0" smtClean="0"/>
              <a:t>neslyšících (</a:t>
            </a:r>
            <a:r>
              <a:rPr lang="cs-CZ" dirty="0" err="1" smtClean="0"/>
              <a:t>čun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založen v roce </a:t>
            </a:r>
            <a:r>
              <a:rPr lang="cs-CZ" dirty="0" smtClean="0"/>
              <a:t>1990</a:t>
            </a:r>
          </a:p>
          <a:p>
            <a:r>
              <a:rPr lang="cs-CZ" dirty="0" smtClean="0"/>
              <a:t>Prezident </a:t>
            </a:r>
            <a:r>
              <a:rPr lang="cs-CZ" smtClean="0"/>
              <a:t>Martin Novák</a:t>
            </a:r>
          </a:p>
          <a:p>
            <a:r>
              <a:rPr lang="cs-CZ"/>
              <a:t>d</a:t>
            </a:r>
            <a:r>
              <a:rPr lang="cs-CZ" smtClean="0"/>
              <a:t>ělá </a:t>
            </a:r>
            <a:r>
              <a:rPr lang="cs-CZ"/>
              <a:t>pravidelné akce, má své </a:t>
            </a:r>
            <a:r>
              <a:rPr lang="cs-CZ" smtClean="0"/>
              <a:t>kluby</a:t>
            </a:r>
          </a:p>
          <a:p>
            <a:r>
              <a:rPr lang="cs-CZ" smtClean="0"/>
              <a:t>poskytuje </a:t>
            </a:r>
            <a:r>
              <a:rPr lang="cs-CZ"/>
              <a:t>s</a:t>
            </a:r>
            <a:r>
              <a:rPr lang="en-GB" smtClean="0"/>
              <a:t>imultánní</a:t>
            </a:r>
            <a:r>
              <a:rPr lang="cs-CZ" smtClean="0"/>
              <a:t> přepis mluvené řeči</a:t>
            </a:r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57" y="2286000"/>
            <a:ext cx="4163785" cy="3619500"/>
          </a:xfrm>
        </p:spPr>
      </p:pic>
    </p:spTree>
    <p:extLst>
      <p:ext uri="{BB962C8B-B14F-4D97-AF65-F5344CB8AC3E}">
        <p14:creationId xmlns:p14="http://schemas.microsoft.com/office/powerpoint/2010/main" val="3833999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83</TotalTime>
  <Words>235</Words>
  <Application>Microsoft Office PowerPoint</Application>
  <PresentationFormat>Širokoúhlá obrazovka</PresentationFormat>
  <Paragraphs>44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Organizace</vt:lpstr>
      <vt:lpstr>ASNEP</vt:lpstr>
      <vt:lpstr>ASNEP</vt:lpstr>
      <vt:lpstr>Centrum pro dětský sluch Tamtam, o. p. s.</vt:lpstr>
      <vt:lpstr>Centrum pro dětský sluch Tamtam, o. p. s.</vt:lpstr>
      <vt:lpstr>Svaz neslyšících a nedoslýchavých v ČR (SNN)</vt:lpstr>
      <vt:lpstr>Svaz neslyšících a nedoslýchavých v ČR (SNN)</vt:lpstr>
      <vt:lpstr>Česká unie neslyšících (čun)</vt:lpstr>
      <vt:lpstr>Česká unie neslyšících (čun)</vt:lpstr>
      <vt:lpstr>Česká komora tlumočníků znakového jazyka, z. s.</vt:lpstr>
      <vt:lpstr>Česká komora tlumočníků znakového jazyka, z. s.</vt:lpstr>
      <vt:lpstr>Pevnost – České centrum znakového jazyka, o. s.</vt:lpstr>
      <vt:lpstr>Pevnost – České centrum znakového jazyka, o. s.</vt:lpstr>
      <vt:lpstr>Jablíčko dětem, o. s. </vt:lpstr>
      <vt:lpstr>Jablíčko dětem, o. s.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</dc:title>
  <dc:creator>Jan Š</dc:creator>
  <cp:lastModifiedBy>Zbořilová, Radka</cp:lastModifiedBy>
  <cp:revision>11</cp:revision>
  <dcterms:created xsi:type="dcterms:W3CDTF">2016-04-05T08:21:30Z</dcterms:created>
  <dcterms:modified xsi:type="dcterms:W3CDTF">2017-04-25T08:55:53Z</dcterms:modified>
</cp:coreProperties>
</file>