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0" r:id="rId4"/>
    <p:sldId id="260" r:id="rId5"/>
    <p:sldId id="258" r:id="rId6"/>
    <p:sldId id="259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915"/>
  </p:normalViewPr>
  <p:slideViewPr>
    <p:cSldViewPr snapToGrid="0" snapToObjects="1">
      <p:cViewPr varScale="1">
        <p:scale>
          <a:sx n="90" d="100"/>
          <a:sy n="90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898C67-4F84-3347-9F04-9AFB9681FC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F3C330-663A-A14B-B05C-8770D3907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A324E5-006F-EA4C-A627-C4222F0A9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DACE-60A6-2B49-B799-ED8D283C6A52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C16ED2-1940-3844-B6B4-09B3A544F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FBB0A7-1CEE-8B4C-8757-66B4DF6E0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799-7029-4742-99F7-2664B506B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3981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B92AB9-EEFA-4A47-BB4D-6701383D8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CF35FFE-661F-6245-A34C-F29AD2A52B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503753-2571-A743-A60F-1C7213E73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DACE-60A6-2B49-B799-ED8D283C6A52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A89384-356A-074B-B333-03C6913A0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B7006E-170D-5A43-9FC4-A5198105B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799-7029-4742-99F7-2664B506B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667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C41423A-AAF5-7F4E-8312-BC4C7DD4C9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D43DB0A-85A9-7347-9AC1-5B4E26075E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F132B3-CF8D-734F-BAFA-63F214ACD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DACE-60A6-2B49-B799-ED8D283C6A52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9616D5-39A8-5249-9CF1-BBE869E99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F196FD-C288-C347-B5B9-7611692D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799-7029-4742-99F7-2664B506B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32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55F9CB-EFA5-9E4F-A339-91ED021CC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EB49AC-B502-C940-8C3D-B9E93DBF7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67B8EE-AE7C-A24F-9C54-0979701C8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DACE-60A6-2B49-B799-ED8D283C6A52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80DD8A-526C-044E-9B4E-3827C835A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0314E1-BBBF-9040-BC98-35FD4936B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799-7029-4742-99F7-2664B506B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63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E0B8A6-A478-CD43-8A65-CE2836FE9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C4196F-A00D-C049-BC1A-B6BD4B069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B7E34B-02E1-E245-9E86-058BB392B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DACE-60A6-2B49-B799-ED8D283C6A52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27CB6A-DF31-5745-A37D-F6FDFAFA8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A78559-C7C8-B640-9D23-76AAFE8F2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799-7029-4742-99F7-2664B506B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172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889C62-CF4B-2A49-A733-9E601B1F9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786B32-965B-564E-A46E-9A14CD068C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2CBE055-D00C-9B4B-9597-4177143816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43067BB-4D42-CC47-B61B-CF3385A65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DACE-60A6-2B49-B799-ED8D283C6A52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39317A2-6C30-DA4F-BD61-DAE756EC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7285F74-59DE-3343-BF24-57023CEBF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799-7029-4742-99F7-2664B506B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000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9D31C7-4897-C740-94AE-3FF0743D5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34FAC7-9BE9-8F4B-B604-0D44E1645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992D379-AFC9-0D45-AD6E-A4CC5B673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F224732-E0B6-204A-B7F8-D029A18D60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40EFD51-B14D-EE46-907C-9D9CD1576F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FE095B2-CC38-0A4B-B853-6DF299BA7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DACE-60A6-2B49-B799-ED8D283C6A52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CC6C69F-5FC3-E940-B861-268A5539E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08A41DB-0BE5-274C-AD7D-D88DE9DCD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799-7029-4742-99F7-2664B506B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701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2910C0-A1AE-D04B-8F57-5E9447678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3152577-AEF5-984A-A4C3-4C2F1A4C9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DACE-60A6-2B49-B799-ED8D283C6A52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98399B0-6C16-5A49-BE1D-3B7993617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BBAC402-C549-0C44-8A00-9D0BD3E7E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799-7029-4742-99F7-2664B506B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027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B47A8A3-D7EE-964E-AAE7-2613F186A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DACE-60A6-2B49-B799-ED8D283C6A52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F27A72C-9783-564D-BCD6-E72A792C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151D94A-FAE3-F640-9F7A-C41F7C53E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799-7029-4742-99F7-2664B506B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790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A0138D-EEB2-DB4B-B6DC-616988FA1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224603-D61D-8940-B85F-B41BF560A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89DC9EB-48C8-E74F-AD5A-D687A7BDA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D1DA6D8-30A5-9546-9164-7FFB7093A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DACE-60A6-2B49-B799-ED8D283C6A52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BFDF929-B99F-F74E-AEE9-A462553D4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8E0BEB9-D03A-1049-8D36-F22D7EDC0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799-7029-4742-99F7-2664B506B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388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E9DBF1-82FA-5F47-80B1-AEEF427FB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BF2C533-A644-3C4F-82E1-4084F3697C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45CD877-9F3F-E043-B03C-FA64B10CBA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8098589-5173-714E-8B1C-C642A6E0D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DACE-60A6-2B49-B799-ED8D283C6A52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3271770-FA37-0840-B9DC-93EE6523B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B9F86EC-B0A5-5945-A6EA-C865FC90C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799-7029-4742-99F7-2664B506B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398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DEF007C-6FA2-A949-8683-1835A65A7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A4362E8-411E-E44C-BADD-1CEBB5195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61CD81-A2AB-9C43-8048-7C15517074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ADACE-60A6-2B49-B799-ED8D283C6A52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BE08D6-ADC5-0F47-B26B-593850113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78358D-F656-FA41-9108-DB459E311B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BC799-7029-4742-99F7-2664B506B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99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eddeutsche.de/politik/gesetzesreform-geplant-ehe-zu-dritt-1.3033059" TargetMode="External"/><Relationship Id="rId2" Type="http://schemas.openxmlformats.org/officeDocument/2006/relationships/hyperlink" Target="https://www.zeit.de/politik/deutschland/2016-06/polygamie-mehrfach-ehe-heiko-maa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tuttgarter-zeitung.de/inhalt.deutscher-pass-und-zweitfrau-es-koennte-ketten-doppelehen-geben.a6b192e2-0dfb-4171-8e61-c7100ee4ed49.html" TargetMode="External"/><Relationship Id="rId4" Type="http://schemas.openxmlformats.org/officeDocument/2006/relationships/hyperlink" Target="https://www.dw.com/de/heiko-maas-mehrfach-ehen-d&#252;rfen-nicht-anerkannt-werden/a-1932872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hrníček, káva, interiér, zavřít&#10;&#10;Popis byl vytvořen automaticky">
            <a:extLst>
              <a:ext uri="{FF2B5EF4-FFF2-40B4-BE49-F238E27FC236}">
                <a16:creationId xmlns:a16="http://schemas.microsoft.com/office/drawing/2014/main" id="{1255AD26-6567-574E-A192-1E9153BA70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524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3B2EDC3-38D2-0247-A0C2-63BB2539B4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cs-CZ" sz="4800" dirty="0"/>
              <a:t>Lze tolerovat polygamistu?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360FC6D-0E0E-334E-851C-32407C573D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cs-CZ" sz="2000" dirty="0"/>
              <a:t>Teorie tolerance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2897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51E312-E3D8-E741-93E2-D61C7EA3A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Problém (na příkladu Německa)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B53B68-B946-0242-AC78-19D2FEF9A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Stejně jako v Česku je v Německu trestné vstoupit do druhého (a dalšího) manželství. Přestupek se trestá dvou- až tříletým vězením či pokutou.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souvislosti s uprchlickou krizí řeší Spolková republika situaci, v níž polygamisté přestávají být ojedinělý jev.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Konkrétní případ: manželé přicestují s dětmi do Německa, posléze se zjistí, že ne všechny děti jsou potomky přicestovalé matky, matka některých dětí je v uprchlickém táboře. </a:t>
            </a:r>
          </a:p>
        </p:txBody>
      </p:sp>
    </p:spTree>
    <p:extLst>
      <p:ext uri="{BB962C8B-B14F-4D97-AF65-F5344CB8AC3E}">
        <p14:creationId xmlns:p14="http://schemas.microsoft.com/office/powerpoint/2010/main" val="3928251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4385066"/>
            <a:ext cx="10923638" cy="131764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Spiegel TV: „</a:t>
            </a:r>
            <a:r>
              <a:rPr lang="en-US" sz="4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Uprchlík</a:t>
            </a:r>
            <a: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hovoří</a:t>
            </a:r>
            <a: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o </a:t>
            </a:r>
            <a:r>
              <a:rPr lang="en-US" sz="4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svých</a:t>
            </a:r>
            <a: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dvou</a:t>
            </a:r>
            <a: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ženách</a:t>
            </a:r>
            <a: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“ 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365" b="-1"/>
          <a:stretch/>
        </p:blipFill>
        <p:spPr>
          <a:xfrm>
            <a:off x="20" y="10"/>
            <a:ext cx="6095974" cy="425252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91" r="887" b="-1"/>
          <a:stretch/>
        </p:blipFill>
        <p:spPr>
          <a:xfrm>
            <a:off x="6095999" y="-681"/>
            <a:ext cx="6096001" cy="4253215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BAD6A72-88E8-42F7-88B9-CAF74453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-680"/>
            <a:ext cx="0" cy="4242816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800968E-0A99-46C4-A9B2-6A63AC66F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2" y="4242136"/>
            <a:ext cx="12192002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61149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54CC7-1925-204F-9F0D-D21B00954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Dilema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A84BC0-45F5-6B4A-B465-E4DF6E9C3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Umožnit zákonný nárok dětí na svého rodiče a umožnit sloučení rodin, i když to znamená, že umožní polygamní svazek?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Anebo nadřadit v zákoníku zakotvené odmítnutí polygamie a upřít dětem matku?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Ministr spravedlnosti má jasno: "No-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cultural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religious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beliefs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Jenže: úřady se podle dostupných zdrojů často uchylují k tomu, že situaci „přehlíží“, a tím vlastně tolerují stav, který je trestný.</a:t>
            </a:r>
          </a:p>
        </p:txBody>
      </p:sp>
    </p:spTree>
    <p:extLst>
      <p:ext uri="{BB962C8B-B14F-4D97-AF65-F5344CB8AC3E}">
        <p14:creationId xmlns:p14="http://schemas.microsoft.com/office/powerpoint/2010/main" val="3422337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00DB91-7C78-2A47-964D-15AE53CEC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problém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0C4FCC-642A-8D49-9389-8DBA122C4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Existuje rostoucí počet uprchlíků žijících v Německu, kteří žádají o status občana, ačkoliv mají v zemi svého původu několik manželek (a o jejichž obživu se třeba nadále starají).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počátku uprchlické krize se tak v Německu vedla debata o tom, zda se polygamista může stát německým občanem.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Dne 27. června 2019 bylo přijato stanovisko, dle kterého se člověk žijící v takovém uspořádání nesmí stát německým občanem.</a:t>
            </a:r>
          </a:p>
        </p:txBody>
      </p:sp>
    </p:spTree>
    <p:extLst>
      <p:ext uri="{BB962C8B-B14F-4D97-AF65-F5344CB8AC3E}">
        <p14:creationId xmlns:p14="http://schemas.microsoft.com/office/powerpoint/2010/main" val="2245841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1A758E-FD58-7947-97F2-C230315F8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k debatě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EDA752-CB58-DE48-8AD9-5F39A7674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hlinkClick r:id="rId2"/>
              </a:rPr>
              <a:t>https://www.bbc.com/news/world-europe-36537305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https://www.heute.at/s/fluchtling-zwei-ehefrauen-polygamie-vielehe-bigamie--54430125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https://www.zeit.de/politik/deutschland/2016-06/polygamie-mehrfach-ehe-heiko-maas</a:t>
            </a:r>
            <a:endParaRPr lang="cs-CZ" dirty="0"/>
          </a:p>
          <a:p>
            <a:pPr marL="0" indent="0">
              <a:buNone/>
            </a:pPr>
            <a:r>
              <a:rPr lang="cs-CZ" dirty="0">
                <a:hlinkClick r:id="rId3"/>
              </a:rPr>
              <a:t>https://www.sueddeutsche.de/politik/gesetzesreform-geplant-ehe-zu-dritt-1.3033059</a:t>
            </a:r>
            <a:endParaRPr lang="cs-CZ" dirty="0"/>
          </a:p>
          <a:p>
            <a:pPr marL="0" indent="0">
              <a:buNone/>
            </a:pPr>
            <a:r>
              <a:rPr lang="cs-CZ" dirty="0">
                <a:hlinkClick r:id="rId4"/>
              </a:rPr>
              <a:t>https://www.dw.com/de/heiko-maas-mehrfach-ehen-dürfen-nicht-anerkannt-werden/a-19328729</a:t>
            </a:r>
            <a:endParaRPr lang="cs-CZ" dirty="0"/>
          </a:p>
          <a:p>
            <a:pPr marL="0" indent="0">
              <a:buNone/>
            </a:pPr>
            <a:r>
              <a:rPr lang="cs-CZ" dirty="0">
                <a:hlinkClick r:id="rId5"/>
              </a:rPr>
              <a:t>https://www.stuttgarter-zeitung.de/inhalt.deutscher-pass-und-zweitfrau-es-koennte-ketten-doppelehen-geben.a6b192e2-0dfb-4171-8e61-c7100ee4ed49.html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75063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344</Words>
  <Application>Microsoft Macintosh PowerPoint</Application>
  <PresentationFormat>Širokoúhlá obrazovka</PresentationFormat>
  <Paragraphs>23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Motiv Office</vt:lpstr>
      <vt:lpstr>Lze tolerovat polygamistu?</vt:lpstr>
      <vt:lpstr>Problém (na příkladu Německa)</vt:lpstr>
      <vt:lpstr>Spiegel TV: „Uprchlík hovoří o svých dvou ženách“ </vt:lpstr>
      <vt:lpstr>Dilema</vt:lpstr>
      <vt:lpstr>Další problém</vt:lpstr>
      <vt:lpstr>Zdroje k debatě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Lze tolerovat polygamistu?</dc:title>
  <dc:creator>Matějčková, Tereza</dc:creator>
  <cp:lastModifiedBy>Matějčková, Tereza</cp:lastModifiedBy>
  <cp:revision>1</cp:revision>
  <dcterms:created xsi:type="dcterms:W3CDTF">2020-12-07T22:33:45Z</dcterms:created>
  <dcterms:modified xsi:type="dcterms:W3CDTF">2020-12-07T22:34:18Z</dcterms:modified>
</cp:coreProperties>
</file>