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296" y="-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9A4BA-98AE-46FA-AC67-544C0F8FF9F3}" type="datetimeFigureOut">
              <a:rPr lang="cs-CZ" smtClean="0"/>
              <a:t>23.04.2019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Elipsa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5FAA5D8-D2FC-49BF-B03D-D5EED09F705B}" type="slidenum">
              <a:rPr lang="cs-CZ" smtClean="0"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9A4BA-98AE-46FA-AC67-544C0F8FF9F3}" type="datetimeFigureOut">
              <a:rPr lang="cs-CZ" smtClean="0"/>
              <a:t>23.04.2019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AA5D8-D2FC-49BF-B03D-D5EED09F705B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Elipsa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75FAA5D8-D2FC-49BF-B03D-D5EED09F705B}" type="slidenum">
              <a:rPr lang="cs-CZ" smtClean="0"/>
              <a:t>‹#›</a:t>
            </a:fld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9A4BA-98AE-46FA-AC67-544C0F8FF9F3}" type="datetimeFigureOut">
              <a:rPr lang="cs-CZ" smtClean="0"/>
              <a:t>23.04.2019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9A4BA-98AE-46FA-AC67-544C0F8FF9F3}" type="datetimeFigureOut">
              <a:rPr lang="cs-CZ" smtClean="0"/>
              <a:t>23.04.2019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75FAA5D8-D2FC-49BF-B03D-D5EED09F705B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bdélník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9A4BA-98AE-46FA-AC67-544C0F8FF9F3}" type="datetimeFigureOut">
              <a:rPr lang="cs-CZ" smtClean="0"/>
              <a:t>23.04.2019</a:t>
            </a:fld>
            <a:endParaRPr lang="cs-CZ"/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Elipsa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Elipsa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5FAA5D8-D2FC-49BF-B03D-D5EED09F705B}" type="slidenum">
              <a:rPr lang="cs-CZ" smtClean="0"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7B49A4BA-98AE-46FA-AC67-544C0F8FF9F3}" type="datetimeFigureOut">
              <a:rPr lang="cs-CZ" smtClean="0"/>
              <a:t>23.04.2019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AA5D8-D2FC-49BF-B03D-D5EED09F705B}" type="slidenum">
              <a:rPr lang="cs-CZ" smtClean="0"/>
              <a:t>‹#›</a:t>
            </a:fld>
            <a:endParaRPr lang="cs-CZ"/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Zástupný symbol pro obsah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obsah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ovací čára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9A4BA-98AE-46FA-AC67-544C0F8FF9F3}" type="datetimeFigureOut">
              <a:rPr lang="cs-CZ" smtClean="0"/>
              <a:t>23.04.2019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cs-CZ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Zástupný symbol pro obsah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6" name="Zástupný symbol pro obsah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Elipsa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Elipsa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75FAA5D8-D2FC-49BF-B03D-D5EED09F705B}" type="slidenum">
              <a:rPr lang="cs-CZ" smtClean="0"/>
              <a:t>‹#›</a:t>
            </a:fld>
            <a:endParaRPr lang="cs-CZ"/>
          </a:p>
        </p:txBody>
      </p:sp>
      <p:sp>
        <p:nvSpPr>
          <p:cNvPr id="23" name="Nadpis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9A4BA-98AE-46FA-AC67-544C0F8FF9F3}" type="datetimeFigureOut">
              <a:rPr lang="cs-CZ" smtClean="0"/>
              <a:t>23.04.2019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75FAA5D8-D2FC-49BF-B03D-D5EED09F705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9A4BA-98AE-46FA-AC67-544C0F8FF9F3}" type="datetimeFigureOut">
              <a:rPr lang="cs-CZ" smtClean="0"/>
              <a:t>23.04.2019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5FAA5D8-D2FC-49BF-B03D-D5EED09F705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bdélník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Obdélník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Zástupný symbol pro obsah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Elipsa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Elipsa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5FAA5D8-D2FC-49BF-B03D-D5EED09F705B}" type="slidenum">
              <a:rPr lang="cs-CZ" smtClean="0"/>
              <a:t>‹#›</a:t>
            </a:fld>
            <a:endParaRPr lang="cs-CZ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9A4BA-98AE-46FA-AC67-544C0F8FF9F3}" type="datetimeFigureOut">
              <a:rPr lang="cs-CZ" smtClean="0"/>
              <a:t>23.04.2019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římá spojovací čára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Elipsa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75FAA5D8-D2FC-49BF-B03D-D5EED09F705B}" type="slidenum">
              <a:rPr lang="cs-CZ" smtClean="0"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7B49A4BA-98AE-46FA-AC67-544C0F8FF9F3}" type="datetimeFigureOut">
              <a:rPr lang="cs-CZ" smtClean="0"/>
              <a:t>23.04.2019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7B49A4BA-98AE-46FA-AC67-544C0F8FF9F3}" type="datetimeFigureOut">
              <a:rPr lang="cs-CZ" smtClean="0"/>
              <a:t>23.04.2019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Elipsa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5FAA5D8-D2FC-49BF-B03D-D5EED09F705B}" type="slidenum">
              <a:rPr lang="cs-CZ" smtClean="0"/>
              <a:t>‹#›</a:t>
            </a:fld>
            <a:endParaRPr lang="cs-CZ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err="1" smtClean="0"/>
              <a:t>Critical</a:t>
            </a:r>
            <a:r>
              <a:rPr lang="cs-CZ" dirty="0" smtClean="0"/>
              <a:t> </a:t>
            </a:r>
            <a:r>
              <a:rPr lang="cs-CZ" dirty="0" err="1" smtClean="0"/>
              <a:t>theory</a:t>
            </a:r>
            <a:r>
              <a:rPr lang="cs-CZ" dirty="0" smtClean="0"/>
              <a:t> III</a:t>
            </a: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 smtClean="0"/>
              <a:t>Art</a:t>
            </a:r>
            <a:r>
              <a:rPr lang="cs-CZ" dirty="0" smtClean="0"/>
              <a:t> </a:t>
            </a:r>
            <a:r>
              <a:rPr lang="cs-CZ" dirty="0" err="1" smtClean="0"/>
              <a:t>and</a:t>
            </a:r>
            <a:r>
              <a:rPr lang="cs-CZ" dirty="0" smtClean="0"/>
              <a:t> </a:t>
            </a:r>
            <a:r>
              <a:rPr lang="cs-CZ" dirty="0" err="1" smtClean="0"/>
              <a:t>Politics</a:t>
            </a:r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Art</a:t>
            </a:r>
            <a:r>
              <a:rPr lang="cs-CZ" dirty="0" smtClean="0"/>
              <a:t> as </a:t>
            </a:r>
            <a:r>
              <a:rPr lang="cs-CZ" dirty="0" err="1" smtClean="0"/>
              <a:t>Redemption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critical</a:t>
            </a:r>
            <a:r>
              <a:rPr lang="cs-CZ" dirty="0" smtClean="0"/>
              <a:t> </a:t>
            </a:r>
            <a:r>
              <a:rPr lang="cs-CZ" dirty="0" err="1" smtClean="0"/>
              <a:t>and</a:t>
            </a:r>
            <a:r>
              <a:rPr lang="cs-CZ" dirty="0" smtClean="0"/>
              <a:t> </a:t>
            </a:r>
            <a:r>
              <a:rPr lang="cs-CZ" dirty="0" err="1" smtClean="0"/>
              <a:t>utopian</a:t>
            </a:r>
            <a:r>
              <a:rPr lang="cs-CZ" dirty="0" smtClean="0"/>
              <a:t> </a:t>
            </a:r>
            <a:r>
              <a:rPr lang="cs-CZ" dirty="0" err="1" smtClean="0"/>
              <a:t>aspect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art</a:t>
            </a:r>
            <a:r>
              <a:rPr lang="cs-CZ" dirty="0" smtClean="0"/>
              <a:t> </a:t>
            </a:r>
            <a:r>
              <a:rPr lang="cs-CZ" dirty="0" err="1" smtClean="0"/>
              <a:t>is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truth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art</a:t>
            </a:r>
            <a:r>
              <a:rPr lang="cs-CZ" dirty="0" smtClean="0"/>
              <a:t> (</a:t>
            </a:r>
            <a:r>
              <a:rPr lang="cs-CZ" dirty="0" err="1" smtClean="0"/>
              <a:t>or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truth</a:t>
            </a:r>
            <a:r>
              <a:rPr lang="cs-CZ" dirty="0" smtClean="0"/>
              <a:t> </a:t>
            </a:r>
            <a:r>
              <a:rPr lang="cs-CZ" dirty="0" err="1" smtClean="0"/>
              <a:t>content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works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art</a:t>
            </a:r>
            <a:r>
              <a:rPr lang="cs-CZ" dirty="0" smtClean="0"/>
              <a:t>)</a:t>
            </a:r>
          </a:p>
          <a:p>
            <a:r>
              <a:rPr lang="cs-CZ" dirty="0" err="1" smtClean="0"/>
              <a:t>Art</a:t>
            </a:r>
            <a:r>
              <a:rPr lang="cs-CZ" dirty="0" smtClean="0"/>
              <a:t> </a:t>
            </a:r>
            <a:r>
              <a:rPr lang="cs-CZ" dirty="0" err="1" smtClean="0"/>
              <a:t>is</a:t>
            </a:r>
            <a:r>
              <a:rPr lang="cs-CZ" dirty="0" smtClean="0"/>
              <a:t> not a </a:t>
            </a:r>
            <a:r>
              <a:rPr lang="cs-CZ" dirty="0" err="1" smtClean="0"/>
              <a:t>tool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social</a:t>
            </a:r>
            <a:r>
              <a:rPr lang="cs-CZ" dirty="0" smtClean="0"/>
              <a:t> </a:t>
            </a:r>
            <a:r>
              <a:rPr lang="cs-CZ" dirty="0" err="1" smtClean="0"/>
              <a:t>change</a:t>
            </a:r>
            <a:r>
              <a:rPr lang="cs-CZ" dirty="0" smtClean="0"/>
              <a:t>, </a:t>
            </a:r>
            <a:r>
              <a:rPr lang="cs-CZ" dirty="0" err="1" smtClean="0"/>
              <a:t>but</a:t>
            </a:r>
            <a:r>
              <a:rPr lang="cs-CZ" dirty="0" smtClean="0"/>
              <a:t> </a:t>
            </a:r>
            <a:r>
              <a:rPr lang="cs-CZ" dirty="0" err="1" smtClean="0"/>
              <a:t>only</a:t>
            </a:r>
            <a:r>
              <a:rPr lang="cs-CZ" dirty="0" smtClean="0"/>
              <a:t> </a:t>
            </a:r>
            <a:r>
              <a:rPr lang="cs-CZ" dirty="0" err="1" smtClean="0"/>
              <a:t>an</a:t>
            </a:r>
            <a:r>
              <a:rPr lang="cs-CZ" dirty="0" smtClean="0"/>
              <a:t> </a:t>
            </a:r>
            <a:r>
              <a:rPr lang="cs-CZ" dirty="0" err="1" smtClean="0"/>
              <a:t>illusion</a:t>
            </a:r>
            <a:r>
              <a:rPr lang="cs-CZ" dirty="0" smtClean="0"/>
              <a:t> </a:t>
            </a:r>
            <a:r>
              <a:rPr lang="cs-CZ" dirty="0" err="1" smtClean="0"/>
              <a:t>or</a:t>
            </a:r>
            <a:r>
              <a:rPr lang="cs-CZ" dirty="0" smtClean="0"/>
              <a:t> </a:t>
            </a:r>
            <a:r>
              <a:rPr lang="cs-CZ" dirty="0" err="1" smtClean="0"/>
              <a:t>promise</a:t>
            </a:r>
            <a:r>
              <a:rPr lang="cs-CZ" dirty="0" smtClean="0"/>
              <a:t> – as such, </a:t>
            </a:r>
            <a:r>
              <a:rPr lang="cs-CZ" dirty="0" err="1" smtClean="0"/>
              <a:t>it</a:t>
            </a:r>
            <a:r>
              <a:rPr lang="cs-CZ" dirty="0" smtClean="0"/>
              <a:t> has to </a:t>
            </a:r>
            <a:r>
              <a:rPr lang="cs-CZ" dirty="0" err="1" smtClean="0"/>
              <a:t>bear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guilt</a:t>
            </a:r>
            <a:endParaRPr lang="cs-CZ" dirty="0" smtClean="0"/>
          </a:p>
          <a:p>
            <a:r>
              <a:rPr lang="cs-CZ" dirty="0" err="1" smtClean="0"/>
              <a:t>Art</a:t>
            </a:r>
            <a:r>
              <a:rPr lang="cs-CZ" dirty="0" smtClean="0"/>
              <a:t> </a:t>
            </a:r>
            <a:r>
              <a:rPr lang="cs-CZ" dirty="0" err="1" smtClean="0"/>
              <a:t>can</a:t>
            </a:r>
            <a:r>
              <a:rPr lang="cs-CZ" dirty="0" smtClean="0"/>
              <a:t> </a:t>
            </a:r>
            <a:r>
              <a:rPr lang="cs-CZ" dirty="0" err="1" smtClean="0"/>
              <a:t>have</a:t>
            </a:r>
            <a:r>
              <a:rPr lang="cs-CZ" dirty="0" smtClean="0"/>
              <a:t> </a:t>
            </a:r>
            <a:r>
              <a:rPr lang="cs-CZ" dirty="0" err="1" smtClean="0"/>
              <a:t>only</a:t>
            </a:r>
            <a:r>
              <a:rPr lang="cs-CZ" dirty="0" smtClean="0"/>
              <a:t> </a:t>
            </a:r>
            <a:r>
              <a:rPr lang="cs-CZ" dirty="0" err="1" smtClean="0"/>
              <a:t>indirect</a:t>
            </a:r>
            <a:r>
              <a:rPr lang="cs-CZ" dirty="0" smtClean="0"/>
              <a:t> </a:t>
            </a:r>
            <a:r>
              <a:rPr lang="cs-CZ" dirty="0" err="1" smtClean="0"/>
              <a:t>and</a:t>
            </a:r>
            <a:r>
              <a:rPr lang="cs-CZ" dirty="0" smtClean="0"/>
              <a:t> </a:t>
            </a:r>
            <a:r>
              <a:rPr lang="cs-CZ" dirty="0" err="1" smtClean="0"/>
              <a:t>mediated</a:t>
            </a:r>
            <a:r>
              <a:rPr lang="cs-CZ" dirty="0" smtClean="0"/>
              <a:t> </a:t>
            </a:r>
            <a:r>
              <a:rPr lang="cs-CZ" dirty="0" err="1" smtClean="0"/>
              <a:t>effect</a:t>
            </a:r>
            <a:r>
              <a:rPr lang="cs-CZ" dirty="0" smtClean="0"/>
              <a:t> on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social</a:t>
            </a:r>
            <a:r>
              <a:rPr lang="cs-CZ" dirty="0" smtClean="0"/>
              <a:t> reality</a:t>
            </a:r>
          </a:p>
          <a:p>
            <a:r>
              <a:rPr lang="cs-CZ" dirty="0" err="1" smtClean="0"/>
              <a:t>Art</a:t>
            </a:r>
            <a:r>
              <a:rPr lang="cs-CZ" dirty="0" smtClean="0"/>
              <a:t> has </a:t>
            </a:r>
            <a:r>
              <a:rPr lang="cs-CZ" dirty="0" err="1" smtClean="0"/>
              <a:t>an</a:t>
            </a:r>
            <a:r>
              <a:rPr lang="cs-CZ" dirty="0" smtClean="0"/>
              <a:t> </a:t>
            </a:r>
            <a:r>
              <a:rPr lang="cs-CZ" dirty="0" err="1" smtClean="0"/>
              <a:t>enigmatic</a:t>
            </a:r>
            <a:r>
              <a:rPr lang="cs-CZ" dirty="0" smtClean="0"/>
              <a:t> </a:t>
            </a:r>
            <a:r>
              <a:rPr lang="cs-CZ" dirty="0" err="1" smtClean="0"/>
              <a:t>character</a:t>
            </a:r>
            <a:r>
              <a:rPr lang="cs-CZ" dirty="0" smtClean="0"/>
              <a:t> </a:t>
            </a:r>
          </a:p>
          <a:p>
            <a:r>
              <a:rPr lang="cs-CZ" dirty="0" err="1" smtClean="0"/>
              <a:t>Art</a:t>
            </a:r>
            <a:r>
              <a:rPr lang="cs-CZ" dirty="0" smtClean="0"/>
              <a:t> has a </a:t>
            </a:r>
            <a:r>
              <a:rPr lang="cs-CZ" dirty="0" err="1" smtClean="0"/>
              <a:t>power</a:t>
            </a:r>
            <a:r>
              <a:rPr lang="cs-CZ" dirty="0" smtClean="0"/>
              <a:t> to </a:t>
            </a:r>
            <a:r>
              <a:rPr lang="cs-CZ" dirty="0" err="1" smtClean="0"/>
              <a:t>intervene</a:t>
            </a:r>
            <a:r>
              <a:rPr lang="cs-CZ" dirty="0" smtClean="0"/>
              <a:t> in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conciousness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recipient 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Political</a:t>
            </a:r>
            <a:r>
              <a:rPr lang="cs-CZ" dirty="0" smtClean="0"/>
              <a:t> </a:t>
            </a:r>
            <a:r>
              <a:rPr lang="cs-CZ" dirty="0" err="1" smtClean="0"/>
              <a:t>Significance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Art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err="1" smtClean="0"/>
              <a:t>Art</a:t>
            </a:r>
            <a:r>
              <a:rPr lang="cs-CZ" dirty="0" smtClean="0"/>
              <a:t> </a:t>
            </a:r>
            <a:r>
              <a:rPr lang="cs-CZ" dirty="0" err="1" smtClean="0"/>
              <a:t>consistently</a:t>
            </a:r>
            <a:r>
              <a:rPr lang="cs-CZ" dirty="0" smtClean="0"/>
              <a:t> </a:t>
            </a:r>
            <a:r>
              <a:rPr lang="cs-CZ" dirty="0" err="1" smtClean="0"/>
              <a:t>blurs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boundaries</a:t>
            </a:r>
            <a:r>
              <a:rPr lang="cs-CZ" dirty="0" smtClean="0"/>
              <a:t> </a:t>
            </a:r>
            <a:r>
              <a:rPr lang="cs-CZ" dirty="0" err="1" smtClean="0"/>
              <a:t>between</a:t>
            </a:r>
            <a:r>
              <a:rPr lang="cs-CZ" dirty="0" smtClean="0"/>
              <a:t> </a:t>
            </a:r>
            <a:r>
              <a:rPr lang="cs-CZ" dirty="0" err="1" smtClean="0"/>
              <a:t>what</a:t>
            </a:r>
            <a:r>
              <a:rPr lang="cs-CZ" dirty="0" smtClean="0"/>
              <a:t> </a:t>
            </a:r>
            <a:r>
              <a:rPr lang="cs-CZ" dirty="0" err="1" smtClean="0"/>
              <a:t>is</a:t>
            </a:r>
            <a:r>
              <a:rPr lang="cs-CZ" dirty="0" smtClean="0"/>
              <a:t> </a:t>
            </a:r>
            <a:r>
              <a:rPr lang="cs-CZ" dirty="0" err="1" smtClean="0"/>
              <a:t>representable</a:t>
            </a:r>
            <a:r>
              <a:rPr lang="cs-CZ" dirty="0" smtClean="0"/>
              <a:t> </a:t>
            </a:r>
            <a:r>
              <a:rPr lang="cs-CZ" dirty="0" err="1" smtClean="0"/>
              <a:t>and</a:t>
            </a:r>
            <a:r>
              <a:rPr lang="cs-CZ" dirty="0" smtClean="0"/>
              <a:t> </a:t>
            </a:r>
            <a:r>
              <a:rPr lang="cs-CZ" dirty="0" err="1" smtClean="0"/>
              <a:t>unrepresentable</a:t>
            </a:r>
            <a:r>
              <a:rPr lang="cs-CZ" dirty="0" smtClean="0"/>
              <a:t>, </a:t>
            </a:r>
            <a:r>
              <a:rPr lang="cs-CZ" dirty="0" err="1" smtClean="0"/>
              <a:t>intelligible</a:t>
            </a:r>
            <a:r>
              <a:rPr lang="cs-CZ" dirty="0" smtClean="0"/>
              <a:t> </a:t>
            </a:r>
            <a:r>
              <a:rPr lang="cs-CZ" dirty="0" err="1" smtClean="0"/>
              <a:t>and</a:t>
            </a:r>
            <a:r>
              <a:rPr lang="cs-CZ" dirty="0" smtClean="0"/>
              <a:t> </a:t>
            </a:r>
            <a:r>
              <a:rPr lang="cs-CZ" dirty="0" err="1" smtClean="0"/>
              <a:t>unintelligible</a:t>
            </a:r>
            <a:r>
              <a:rPr lang="cs-CZ" dirty="0" smtClean="0"/>
              <a:t>, </a:t>
            </a:r>
            <a:r>
              <a:rPr lang="cs-CZ" dirty="0" err="1" smtClean="0"/>
              <a:t>imaginable</a:t>
            </a:r>
            <a:r>
              <a:rPr lang="cs-CZ" dirty="0" smtClean="0"/>
              <a:t> </a:t>
            </a:r>
            <a:r>
              <a:rPr lang="cs-CZ" dirty="0" err="1" smtClean="0"/>
              <a:t>and</a:t>
            </a:r>
            <a:r>
              <a:rPr lang="cs-CZ" dirty="0" smtClean="0"/>
              <a:t> </a:t>
            </a:r>
            <a:r>
              <a:rPr lang="cs-CZ" dirty="0" err="1" smtClean="0"/>
              <a:t>unimaginable</a:t>
            </a:r>
            <a:endParaRPr lang="cs-CZ" dirty="0" smtClean="0"/>
          </a:p>
          <a:p>
            <a:r>
              <a:rPr lang="cs-CZ" dirty="0" err="1" smtClean="0"/>
              <a:t>Art</a:t>
            </a:r>
            <a:r>
              <a:rPr lang="cs-CZ" dirty="0" smtClean="0"/>
              <a:t> </a:t>
            </a:r>
            <a:r>
              <a:rPr lang="cs-CZ" dirty="0" err="1" smtClean="0"/>
              <a:t>transforms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conditions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thought</a:t>
            </a:r>
            <a:r>
              <a:rPr lang="cs-CZ" dirty="0" smtClean="0"/>
              <a:t>, </a:t>
            </a:r>
            <a:r>
              <a:rPr lang="cs-CZ" dirty="0" err="1" smtClean="0"/>
              <a:t>experience</a:t>
            </a:r>
            <a:r>
              <a:rPr lang="cs-CZ" dirty="0" smtClean="0"/>
              <a:t> </a:t>
            </a:r>
            <a:r>
              <a:rPr lang="cs-CZ" dirty="0" err="1" smtClean="0"/>
              <a:t>and</a:t>
            </a:r>
            <a:r>
              <a:rPr lang="cs-CZ" dirty="0" smtClean="0"/>
              <a:t> </a:t>
            </a:r>
            <a:r>
              <a:rPr lang="cs-CZ" dirty="0" err="1" smtClean="0"/>
              <a:t>action</a:t>
            </a:r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err="1" smtClean="0"/>
              <a:t>Jay</a:t>
            </a:r>
            <a:r>
              <a:rPr lang="cs-CZ" dirty="0" smtClean="0"/>
              <a:t> </a:t>
            </a:r>
            <a:r>
              <a:rPr lang="cs-CZ" dirty="0" err="1" smtClean="0"/>
              <a:t>Bernstein</a:t>
            </a:r>
            <a:r>
              <a:rPr lang="cs-CZ" dirty="0" smtClean="0"/>
              <a:t>, </a:t>
            </a:r>
            <a:r>
              <a:rPr lang="cs-CZ" dirty="0" err="1" smtClean="0"/>
              <a:t>Andrew</a:t>
            </a:r>
            <a:r>
              <a:rPr lang="cs-CZ" dirty="0" smtClean="0"/>
              <a:t> </a:t>
            </a:r>
            <a:r>
              <a:rPr lang="cs-CZ" dirty="0" err="1" smtClean="0"/>
              <a:t>Bowie</a:t>
            </a:r>
            <a:r>
              <a:rPr lang="cs-CZ" dirty="0" smtClean="0"/>
              <a:t>, </a:t>
            </a:r>
            <a:r>
              <a:rPr lang="cs-CZ" dirty="0" err="1" smtClean="0"/>
              <a:t>Espen</a:t>
            </a:r>
            <a:r>
              <a:rPr lang="cs-CZ" dirty="0" smtClean="0"/>
              <a:t> </a:t>
            </a:r>
            <a:r>
              <a:rPr lang="cs-CZ" dirty="0" err="1" smtClean="0"/>
              <a:t>Hammer</a:t>
            </a:r>
            <a:r>
              <a:rPr lang="cs-CZ" dirty="0" smtClean="0"/>
              <a:t>, Peter </a:t>
            </a:r>
            <a:r>
              <a:rPr lang="cs-CZ" dirty="0" err="1" smtClean="0"/>
              <a:t>Uwe</a:t>
            </a:r>
            <a:r>
              <a:rPr lang="cs-CZ" dirty="0" smtClean="0"/>
              <a:t> </a:t>
            </a:r>
            <a:r>
              <a:rPr lang="cs-CZ" dirty="0" err="1" smtClean="0"/>
              <a:t>Hohendahl</a:t>
            </a:r>
            <a:r>
              <a:rPr lang="cs-CZ" dirty="0" smtClean="0"/>
              <a:t>, </a:t>
            </a:r>
            <a:r>
              <a:rPr lang="cs-CZ" dirty="0" err="1" smtClean="0"/>
              <a:t>Owen</a:t>
            </a:r>
            <a:r>
              <a:rPr lang="cs-CZ" dirty="0" smtClean="0"/>
              <a:t> </a:t>
            </a:r>
            <a:r>
              <a:rPr lang="cs-CZ" dirty="0" err="1" smtClean="0"/>
              <a:t>Hullatt</a:t>
            </a:r>
            <a:r>
              <a:rPr lang="cs-CZ" dirty="0" smtClean="0"/>
              <a:t>, Tom </a:t>
            </a:r>
            <a:r>
              <a:rPr lang="cs-CZ" dirty="0" err="1" smtClean="0"/>
              <a:t>Huhn</a:t>
            </a:r>
            <a:r>
              <a:rPr lang="cs-CZ" dirty="0" smtClean="0"/>
              <a:t>, Robert </a:t>
            </a:r>
            <a:r>
              <a:rPr lang="cs-CZ" dirty="0" err="1" smtClean="0"/>
              <a:t>Hullot</a:t>
            </a:r>
            <a:r>
              <a:rPr lang="cs-CZ" dirty="0" smtClean="0"/>
              <a:t>-</a:t>
            </a:r>
            <a:r>
              <a:rPr lang="cs-CZ" dirty="0" err="1" smtClean="0"/>
              <a:t>Kentor</a:t>
            </a:r>
            <a:r>
              <a:rPr lang="cs-CZ" dirty="0" smtClean="0"/>
              <a:t>, </a:t>
            </a:r>
            <a:r>
              <a:rPr lang="cs-CZ" dirty="0" err="1" smtClean="0"/>
              <a:t>Fredric</a:t>
            </a:r>
            <a:r>
              <a:rPr lang="cs-CZ" dirty="0" smtClean="0"/>
              <a:t> </a:t>
            </a:r>
            <a:r>
              <a:rPr lang="cs-CZ" dirty="0" err="1" smtClean="0"/>
              <a:t>Jameson</a:t>
            </a:r>
            <a:r>
              <a:rPr lang="cs-CZ" dirty="0" smtClean="0"/>
              <a:t>, Martin </a:t>
            </a:r>
            <a:r>
              <a:rPr lang="cs-CZ" dirty="0" err="1" smtClean="0"/>
              <a:t>Jay</a:t>
            </a:r>
            <a:r>
              <a:rPr lang="cs-CZ" dirty="0" smtClean="0"/>
              <a:t>, </a:t>
            </a:r>
            <a:r>
              <a:rPr lang="cs-CZ" dirty="0" err="1" smtClean="0"/>
              <a:t>Christoph</a:t>
            </a:r>
            <a:r>
              <a:rPr lang="cs-CZ" dirty="0" smtClean="0"/>
              <a:t> </a:t>
            </a:r>
            <a:r>
              <a:rPr lang="cs-CZ" dirty="0" err="1" smtClean="0"/>
              <a:t>Menke</a:t>
            </a:r>
            <a:r>
              <a:rPr lang="cs-CZ" dirty="0" smtClean="0"/>
              <a:t>, Peter </a:t>
            </a:r>
            <a:r>
              <a:rPr lang="cs-CZ" dirty="0" err="1" smtClean="0"/>
              <a:t>Osborne</a:t>
            </a:r>
            <a:r>
              <a:rPr lang="cs-CZ" dirty="0" smtClean="0"/>
              <a:t>, </a:t>
            </a:r>
            <a:r>
              <a:rPr lang="cs-CZ" dirty="0" err="1" smtClean="0"/>
              <a:t>Gillian</a:t>
            </a:r>
            <a:r>
              <a:rPr lang="cs-CZ" dirty="0" smtClean="0"/>
              <a:t> Rose, Nathan </a:t>
            </a:r>
            <a:r>
              <a:rPr lang="cs-CZ" dirty="0" err="1" smtClean="0"/>
              <a:t>Ross</a:t>
            </a:r>
            <a:r>
              <a:rPr lang="cs-CZ" dirty="0" smtClean="0"/>
              <a:t>, Albrecht </a:t>
            </a:r>
            <a:r>
              <a:rPr lang="cs-CZ" dirty="0" err="1" smtClean="0"/>
              <a:t>Wellmer</a:t>
            </a:r>
            <a:r>
              <a:rPr lang="cs-CZ" dirty="0" smtClean="0"/>
              <a:t>, Lambert </a:t>
            </a:r>
            <a:r>
              <a:rPr lang="cs-CZ" smtClean="0"/>
              <a:t>Zuidervaart</a:t>
            </a: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Adorno</a:t>
            </a:r>
            <a:r>
              <a:rPr lang="cs-CZ" dirty="0" smtClean="0"/>
              <a:t>‘s </a:t>
            </a:r>
            <a:r>
              <a:rPr lang="cs-CZ" dirty="0" err="1" smtClean="0"/>
              <a:t>Aesthetic</a:t>
            </a:r>
            <a:r>
              <a:rPr lang="cs-CZ" dirty="0" smtClean="0"/>
              <a:t> </a:t>
            </a:r>
            <a:r>
              <a:rPr lang="cs-CZ" dirty="0" err="1" smtClean="0"/>
              <a:t>Theory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err="1" smtClean="0"/>
              <a:t>What</a:t>
            </a:r>
            <a:r>
              <a:rPr lang="cs-CZ" dirty="0" smtClean="0"/>
              <a:t> </a:t>
            </a:r>
            <a:r>
              <a:rPr lang="cs-CZ" dirty="0" err="1" smtClean="0"/>
              <a:t>place</a:t>
            </a:r>
            <a:r>
              <a:rPr lang="cs-CZ" dirty="0" smtClean="0"/>
              <a:t> </a:t>
            </a:r>
            <a:r>
              <a:rPr lang="cs-CZ" dirty="0" err="1" smtClean="0"/>
              <a:t>art</a:t>
            </a:r>
            <a:r>
              <a:rPr lang="cs-CZ" dirty="0" smtClean="0"/>
              <a:t> has in society?</a:t>
            </a:r>
          </a:p>
          <a:p>
            <a:r>
              <a:rPr lang="cs-CZ" dirty="0" err="1" smtClean="0"/>
              <a:t>How</a:t>
            </a:r>
            <a:r>
              <a:rPr lang="cs-CZ" dirty="0" smtClean="0"/>
              <a:t> </a:t>
            </a:r>
            <a:r>
              <a:rPr lang="cs-CZ" dirty="0" err="1" smtClean="0"/>
              <a:t>does</a:t>
            </a:r>
            <a:r>
              <a:rPr lang="cs-CZ" dirty="0" smtClean="0"/>
              <a:t> </a:t>
            </a:r>
            <a:r>
              <a:rPr lang="cs-CZ" dirty="0" err="1" smtClean="0"/>
              <a:t>art</a:t>
            </a:r>
            <a:r>
              <a:rPr lang="cs-CZ" dirty="0" smtClean="0"/>
              <a:t> </a:t>
            </a:r>
            <a:r>
              <a:rPr lang="cs-CZ" dirty="0" err="1" smtClean="0"/>
              <a:t>achieve</a:t>
            </a:r>
            <a:r>
              <a:rPr lang="cs-CZ" dirty="0" smtClean="0"/>
              <a:t> </a:t>
            </a:r>
            <a:r>
              <a:rPr lang="cs-CZ" dirty="0" err="1" smtClean="0"/>
              <a:t>its</a:t>
            </a:r>
            <a:r>
              <a:rPr lang="cs-CZ" dirty="0" smtClean="0"/>
              <a:t> </a:t>
            </a:r>
            <a:r>
              <a:rPr lang="cs-CZ" dirty="0" err="1" smtClean="0"/>
              <a:t>social</a:t>
            </a:r>
            <a:r>
              <a:rPr lang="cs-CZ" dirty="0" smtClean="0"/>
              <a:t> </a:t>
            </a:r>
            <a:r>
              <a:rPr lang="cs-CZ" dirty="0" err="1" smtClean="0"/>
              <a:t>and</a:t>
            </a:r>
            <a:r>
              <a:rPr lang="cs-CZ" dirty="0" smtClean="0"/>
              <a:t> </a:t>
            </a:r>
            <a:r>
              <a:rPr lang="cs-CZ" dirty="0" err="1" smtClean="0"/>
              <a:t>political</a:t>
            </a:r>
            <a:r>
              <a:rPr lang="cs-CZ" dirty="0" smtClean="0"/>
              <a:t> </a:t>
            </a:r>
            <a:r>
              <a:rPr lang="cs-CZ" dirty="0" err="1" smtClean="0"/>
              <a:t>significance</a:t>
            </a:r>
            <a:r>
              <a:rPr lang="cs-CZ" dirty="0" smtClean="0"/>
              <a:t>?</a:t>
            </a:r>
          </a:p>
          <a:p>
            <a:r>
              <a:rPr lang="cs-CZ" dirty="0" err="1" smtClean="0"/>
              <a:t>How</a:t>
            </a:r>
            <a:r>
              <a:rPr lang="cs-CZ" dirty="0" smtClean="0"/>
              <a:t> </a:t>
            </a:r>
            <a:r>
              <a:rPr lang="cs-CZ" dirty="0" err="1" smtClean="0"/>
              <a:t>does</a:t>
            </a:r>
            <a:r>
              <a:rPr lang="cs-CZ" dirty="0" smtClean="0"/>
              <a:t> </a:t>
            </a:r>
            <a:r>
              <a:rPr lang="cs-CZ" dirty="0" err="1" smtClean="0"/>
              <a:t>art</a:t>
            </a:r>
            <a:r>
              <a:rPr lang="cs-CZ" dirty="0" smtClean="0"/>
              <a:t> </a:t>
            </a:r>
            <a:r>
              <a:rPr lang="cs-CZ" dirty="0" err="1" smtClean="0"/>
              <a:t>succeed</a:t>
            </a:r>
            <a:r>
              <a:rPr lang="cs-CZ" dirty="0" smtClean="0"/>
              <a:t> in not </a:t>
            </a:r>
            <a:r>
              <a:rPr lang="cs-CZ" dirty="0" err="1" smtClean="0"/>
              <a:t>succumbing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oppresive</a:t>
            </a:r>
            <a:r>
              <a:rPr lang="cs-CZ" dirty="0" smtClean="0"/>
              <a:t> </a:t>
            </a:r>
            <a:r>
              <a:rPr lang="cs-CZ" dirty="0" err="1" smtClean="0"/>
              <a:t>social</a:t>
            </a:r>
            <a:r>
              <a:rPr lang="cs-CZ" dirty="0" smtClean="0"/>
              <a:t> </a:t>
            </a:r>
            <a:r>
              <a:rPr lang="cs-CZ" dirty="0" err="1" smtClean="0"/>
              <a:t>order</a:t>
            </a:r>
            <a:r>
              <a:rPr lang="cs-CZ" dirty="0" smtClean="0"/>
              <a:t>? 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b="1" dirty="0" err="1" smtClean="0"/>
              <a:t>The</a:t>
            </a:r>
            <a:r>
              <a:rPr lang="cs-CZ" b="1" dirty="0" smtClean="0"/>
              <a:t> </a:t>
            </a:r>
            <a:r>
              <a:rPr lang="cs-CZ" b="1" dirty="0" err="1" smtClean="0"/>
              <a:t>aesthetic</a:t>
            </a:r>
            <a:r>
              <a:rPr lang="cs-CZ" b="1" dirty="0" smtClean="0"/>
              <a:t> </a:t>
            </a:r>
            <a:r>
              <a:rPr lang="cs-CZ" b="1" dirty="0" err="1" smtClean="0"/>
              <a:t>character</a:t>
            </a:r>
            <a:r>
              <a:rPr lang="cs-CZ" b="1" dirty="0" smtClean="0"/>
              <a:t> </a:t>
            </a:r>
            <a:r>
              <a:rPr lang="cs-CZ" b="1" dirty="0" err="1" smtClean="0"/>
              <a:t>of</a:t>
            </a:r>
            <a:r>
              <a:rPr lang="cs-CZ" b="1" dirty="0" smtClean="0"/>
              <a:t> </a:t>
            </a:r>
            <a:r>
              <a:rPr lang="cs-CZ" b="1" dirty="0" err="1" smtClean="0"/>
              <a:t>art</a:t>
            </a:r>
            <a:endParaRPr lang="cs-CZ" b="1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A</a:t>
            </a:r>
            <a:r>
              <a:rPr lang="cs-CZ" dirty="0" err="1" smtClean="0"/>
              <a:t>rtworks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err="1" smtClean="0"/>
              <a:t>Emphasis</a:t>
            </a:r>
            <a:r>
              <a:rPr lang="cs-CZ" dirty="0" smtClean="0"/>
              <a:t> on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production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art</a:t>
            </a:r>
            <a:r>
              <a:rPr lang="cs-CZ" dirty="0" smtClean="0"/>
              <a:t> – </a:t>
            </a:r>
            <a:r>
              <a:rPr lang="cs-CZ" dirty="0" err="1" smtClean="0"/>
              <a:t>artworks</a:t>
            </a:r>
            <a:r>
              <a:rPr lang="cs-CZ" dirty="0" smtClean="0"/>
              <a:t> are </a:t>
            </a:r>
            <a:r>
              <a:rPr lang="cs-CZ" dirty="0" err="1" smtClean="0"/>
              <a:t>specific</a:t>
            </a:r>
            <a:r>
              <a:rPr lang="cs-CZ" dirty="0" smtClean="0"/>
              <a:t> </a:t>
            </a:r>
            <a:r>
              <a:rPr lang="cs-CZ" dirty="0" err="1" smtClean="0"/>
              <a:t>object</a:t>
            </a:r>
            <a:r>
              <a:rPr lang="cs-CZ" dirty="0" smtClean="0"/>
              <a:t> </a:t>
            </a:r>
            <a:r>
              <a:rPr lang="cs-CZ" dirty="0" err="1" smtClean="0"/>
              <a:t>with</a:t>
            </a:r>
            <a:r>
              <a:rPr lang="cs-CZ" dirty="0" smtClean="0"/>
              <a:t> a </a:t>
            </a:r>
            <a:r>
              <a:rPr lang="cs-CZ" dirty="0" err="1" smtClean="0"/>
              <a:t>specific</a:t>
            </a:r>
            <a:r>
              <a:rPr lang="cs-CZ" dirty="0" smtClean="0"/>
              <a:t> </a:t>
            </a:r>
            <a:r>
              <a:rPr lang="cs-CZ" dirty="0" err="1" smtClean="0"/>
              <a:t>value</a:t>
            </a:r>
            <a:r>
              <a:rPr lang="cs-CZ" dirty="0" smtClean="0"/>
              <a:t> in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world</a:t>
            </a:r>
            <a:r>
              <a:rPr lang="cs-CZ" dirty="0" smtClean="0"/>
              <a:t> </a:t>
            </a:r>
            <a:r>
              <a:rPr lang="cs-CZ" dirty="0" err="1" smtClean="0"/>
              <a:t>where</a:t>
            </a:r>
            <a:r>
              <a:rPr lang="cs-CZ" dirty="0" smtClean="0"/>
              <a:t> </a:t>
            </a:r>
            <a:r>
              <a:rPr lang="cs-CZ" dirty="0" err="1" smtClean="0"/>
              <a:t>exchange</a:t>
            </a:r>
            <a:r>
              <a:rPr lang="cs-CZ" dirty="0" smtClean="0"/>
              <a:t> </a:t>
            </a:r>
            <a:r>
              <a:rPr lang="cs-CZ" dirty="0" err="1" smtClean="0"/>
              <a:t>principle</a:t>
            </a:r>
            <a:r>
              <a:rPr lang="cs-CZ" dirty="0" smtClean="0"/>
              <a:t> </a:t>
            </a:r>
            <a:r>
              <a:rPr lang="cs-CZ" dirty="0" err="1" smtClean="0"/>
              <a:t>dominates</a:t>
            </a:r>
            <a:endParaRPr lang="cs-CZ" dirty="0" smtClean="0"/>
          </a:p>
          <a:p>
            <a:r>
              <a:rPr lang="cs-CZ" dirty="0" err="1" smtClean="0"/>
              <a:t>This</a:t>
            </a:r>
            <a:r>
              <a:rPr lang="cs-CZ" dirty="0" smtClean="0"/>
              <a:t> </a:t>
            </a:r>
            <a:r>
              <a:rPr lang="cs-CZ" dirty="0" err="1" smtClean="0"/>
              <a:t>pecularity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art</a:t>
            </a:r>
            <a:r>
              <a:rPr lang="cs-CZ" dirty="0" smtClean="0"/>
              <a:t> </a:t>
            </a:r>
            <a:r>
              <a:rPr lang="cs-CZ" dirty="0" err="1" smtClean="0"/>
              <a:t>is</a:t>
            </a:r>
            <a:r>
              <a:rPr lang="cs-CZ" dirty="0" smtClean="0"/>
              <a:t> </a:t>
            </a:r>
            <a:r>
              <a:rPr lang="cs-CZ" dirty="0" err="1" smtClean="0"/>
              <a:t>its</a:t>
            </a:r>
            <a:r>
              <a:rPr lang="cs-CZ" dirty="0" smtClean="0"/>
              <a:t> </a:t>
            </a:r>
            <a:r>
              <a:rPr lang="cs-CZ" b="1" dirty="0" smtClean="0"/>
              <a:t>autonomy</a:t>
            </a:r>
            <a:r>
              <a:rPr lang="cs-CZ" dirty="0" smtClean="0"/>
              <a:t>, i.</a:t>
            </a:r>
            <a:r>
              <a:rPr lang="cs-CZ" dirty="0" err="1" smtClean="0"/>
              <a:t>e</a:t>
            </a:r>
            <a:r>
              <a:rPr lang="cs-CZ" dirty="0" smtClean="0"/>
              <a:t>. </a:t>
            </a:r>
            <a:r>
              <a:rPr lang="cs-CZ" dirty="0" err="1" smtClean="0"/>
              <a:t>freedom</a:t>
            </a:r>
            <a:r>
              <a:rPr lang="cs-CZ" dirty="0" smtClean="0"/>
              <a:t> </a:t>
            </a:r>
            <a:r>
              <a:rPr lang="cs-CZ" dirty="0" err="1" smtClean="0"/>
              <a:t>from</a:t>
            </a:r>
            <a:r>
              <a:rPr lang="cs-CZ" dirty="0" smtClean="0"/>
              <a:t> </a:t>
            </a:r>
            <a:r>
              <a:rPr lang="cs-CZ" dirty="0" err="1" smtClean="0"/>
              <a:t>any</a:t>
            </a:r>
            <a:r>
              <a:rPr lang="cs-CZ" dirty="0" smtClean="0"/>
              <a:t> </a:t>
            </a:r>
            <a:r>
              <a:rPr lang="cs-CZ" dirty="0" err="1" smtClean="0"/>
              <a:t>other</a:t>
            </a:r>
            <a:r>
              <a:rPr lang="cs-CZ" dirty="0" smtClean="0"/>
              <a:t> (</a:t>
            </a:r>
            <a:r>
              <a:rPr lang="cs-CZ" dirty="0" err="1" smtClean="0"/>
              <a:t>political</a:t>
            </a:r>
            <a:r>
              <a:rPr lang="cs-CZ" dirty="0" smtClean="0"/>
              <a:t>, </a:t>
            </a:r>
            <a:r>
              <a:rPr lang="cs-CZ" dirty="0" err="1" smtClean="0"/>
              <a:t>religious</a:t>
            </a:r>
            <a:r>
              <a:rPr lang="cs-CZ" dirty="0" smtClean="0"/>
              <a:t>, </a:t>
            </a:r>
            <a:r>
              <a:rPr lang="cs-CZ" dirty="0" err="1" smtClean="0"/>
              <a:t>moral</a:t>
            </a:r>
            <a:r>
              <a:rPr lang="cs-CZ" dirty="0" smtClean="0"/>
              <a:t> </a:t>
            </a:r>
            <a:r>
              <a:rPr lang="cs-CZ" dirty="0" err="1" smtClean="0"/>
              <a:t>etc</a:t>
            </a:r>
            <a:r>
              <a:rPr lang="cs-CZ" dirty="0" smtClean="0"/>
              <a:t>.) </a:t>
            </a:r>
            <a:r>
              <a:rPr lang="cs-CZ" dirty="0" err="1" smtClean="0"/>
              <a:t>social</a:t>
            </a:r>
            <a:r>
              <a:rPr lang="cs-CZ" dirty="0" smtClean="0"/>
              <a:t> </a:t>
            </a:r>
            <a:r>
              <a:rPr lang="cs-CZ" dirty="0" err="1" smtClean="0"/>
              <a:t>roles</a:t>
            </a:r>
            <a:endParaRPr lang="cs-CZ" dirty="0" smtClean="0"/>
          </a:p>
          <a:p>
            <a:r>
              <a:rPr lang="cs-CZ" dirty="0" err="1" smtClean="0"/>
              <a:t>Artworks</a:t>
            </a:r>
            <a:r>
              <a:rPr lang="cs-CZ" dirty="0" smtClean="0"/>
              <a:t> are free </a:t>
            </a:r>
            <a:r>
              <a:rPr lang="cs-CZ" dirty="0" err="1" smtClean="0"/>
              <a:t>and</a:t>
            </a:r>
            <a:r>
              <a:rPr lang="cs-CZ" dirty="0" smtClean="0"/>
              <a:t> </a:t>
            </a:r>
            <a:r>
              <a:rPr lang="cs-CZ" dirty="0" err="1" smtClean="0"/>
              <a:t>autonomous</a:t>
            </a:r>
            <a:r>
              <a:rPr lang="cs-CZ" dirty="0" smtClean="0"/>
              <a:t> </a:t>
            </a:r>
            <a:r>
              <a:rPr lang="cs-CZ" dirty="0" err="1" smtClean="0"/>
              <a:t>objects</a:t>
            </a:r>
            <a:r>
              <a:rPr lang="cs-CZ" dirty="0" smtClean="0"/>
              <a:t> in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world</a:t>
            </a:r>
            <a:r>
              <a:rPr lang="cs-CZ" dirty="0" smtClean="0"/>
              <a:t> </a:t>
            </a:r>
            <a:r>
              <a:rPr lang="cs-CZ" dirty="0" err="1" smtClean="0"/>
              <a:t>where</a:t>
            </a:r>
            <a:r>
              <a:rPr lang="cs-CZ" dirty="0" smtClean="0"/>
              <a:t> </a:t>
            </a:r>
            <a:r>
              <a:rPr lang="cs-CZ" dirty="0" err="1" smtClean="0"/>
              <a:t>nothing</a:t>
            </a:r>
            <a:r>
              <a:rPr lang="cs-CZ" dirty="0" smtClean="0"/>
              <a:t> </a:t>
            </a:r>
            <a:r>
              <a:rPr lang="cs-CZ" dirty="0" err="1" smtClean="0"/>
              <a:t>gains</a:t>
            </a:r>
            <a:r>
              <a:rPr lang="cs-CZ" dirty="0" smtClean="0"/>
              <a:t> </a:t>
            </a:r>
            <a:r>
              <a:rPr lang="cs-CZ" dirty="0" err="1" smtClean="0"/>
              <a:t>freedom</a:t>
            </a:r>
            <a:r>
              <a:rPr lang="cs-CZ" dirty="0" smtClean="0"/>
              <a:t> </a:t>
            </a:r>
            <a:r>
              <a:rPr lang="cs-CZ" dirty="0" err="1" smtClean="0"/>
              <a:t>and</a:t>
            </a:r>
            <a:r>
              <a:rPr lang="cs-CZ" dirty="0" smtClean="0"/>
              <a:t> autonomy </a:t>
            </a:r>
          </a:p>
          <a:p>
            <a:r>
              <a:rPr lang="cs-CZ" dirty="0" smtClean="0"/>
              <a:t>Autonomy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art</a:t>
            </a:r>
            <a:r>
              <a:rPr lang="cs-CZ" dirty="0" smtClean="0"/>
              <a:t> has a </a:t>
            </a:r>
            <a:r>
              <a:rPr lang="cs-CZ" dirty="0" err="1" smtClean="0"/>
              <a:t>social</a:t>
            </a:r>
            <a:r>
              <a:rPr lang="cs-CZ" dirty="0" smtClean="0"/>
              <a:t> </a:t>
            </a:r>
            <a:r>
              <a:rPr lang="cs-CZ" dirty="0" err="1" smtClean="0"/>
              <a:t>character</a:t>
            </a:r>
            <a:r>
              <a:rPr lang="cs-CZ" dirty="0" smtClean="0"/>
              <a:t> </a:t>
            </a:r>
            <a:r>
              <a:rPr lang="cs-CZ" dirty="0" err="1" smtClean="0"/>
              <a:t>and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social</a:t>
            </a:r>
            <a:r>
              <a:rPr lang="cs-CZ" dirty="0" smtClean="0"/>
              <a:t> </a:t>
            </a:r>
            <a:r>
              <a:rPr lang="cs-CZ" dirty="0" err="1" smtClean="0"/>
              <a:t>character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art</a:t>
            </a:r>
            <a:r>
              <a:rPr lang="cs-CZ" dirty="0" smtClean="0"/>
              <a:t> </a:t>
            </a:r>
            <a:r>
              <a:rPr lang="cs-CZ" dirty="0" err="1" smtClean="0"/>
              <a:t>is</a:t>
            </a:r>
            <a:r>
              <a:rPr lang="cs-CZ" dirty="0" smtClean="0"/>
              <a:t> </a:t>
            </a:r>
            <a:r>
              <a:rPr lang="cs-CZ" dirty="0" err="1" smtClean="0"/>
              <a:t>itself</a:t>
            </a:r>
            <a:r>
              <a:rPr lang="cs-CZ" dirty="0" smtClean="0"/>
              <a:t> </a:t>
            </a:r>
            <a:r>
              <a:rPr lang="cs-CZ" dirty="0" err="1" smtClean="0"/>
              <a:t>autonomous</a:t>
            </a:r>
            <a:endParaRPr lang="cs-CZ" dirty="0" smtClean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Why</a:t>
            </a:r>
            <a:r>
              <a:rPr lang="cs-CZ" dirty="0" smtClean="0"/>
              <a:t> </a:t>
            </a:r>
            <a:r>
              <a:rPr lang="cs-CZ" dirty="0" err="1" smtClean="0"/>
              <a:t>is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autonomy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art</a:t>
            </a:r>
            <a:r>
              <a:rPr lang="cs-CZ" dirty="0" smtClean="0"/>
              <a:t> </a:t>
            </a:r>
            <a:r>
              <a:rPr lang="cs-CZ" dirty="0" err="1" smtClean="0"/>
              <a:t>significant</a:t>
            </a:r>
            <a:r>
              <a:rPr lang="cs-CZ" dirty="0" smtClean="0"/>
              <a:t>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cs-CZ" b="1" dirty="0" err="1" smtClean="0"/>
              <a:t>Social</a:t>
            </a:r>
            <a:r>
              <a:rPr lang="cs-CZ" b="1" dirty="0" smtClean="0"/>
              <a:t> </a:t>
            </a:r>
            <a:r>
              <a:rPr lang="cs-CZ" b="1" dirty="0" err="1" smtClean="0"/>
              <a:t>character</a:t>
            </a:r>
            <a:endParaRPr lang="cs-CZ" b="1" dirty="0" smtClean="0"/>
          </a:p>
          <a:p>
            <a:r>
              <a:rPr lang="cs-CZ" dirty="0" err="1" smtClean="0"/>
              <a:t>Artworks</a:t>
            </a:r>
            <a:r>
              <a:rPr lang="cs-CZ" dirty="0" smtClean="0"/>
              <a:t> are </a:t>
            </a:r>
            <a:r>
              <a:rPr lang="cs-CZ" dirty="0" err="1" smtClean="0"/>
              <a:t>products</a:t>
            </a:r>
            <a:r>
              <a:rPr lang="cs-CZ" dirty="0" smtClean="0"/>
              <a:t> </a:t>
            </a:r>
            <a:r>
              <a:rPr lang="cs-CZ" dirty="0" err="1" smtClean="0"/>
              <a:t>hiding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labour</a:t>
            </a:r>
            <a:r>
              <a:rPr lang="cs-CZ" dirty="0" smtClean="0"/>
              <a:t> </a:t>
            </a:r>
            <a:r>
              <a:rPr lang="cs-CZ" dirty="0" err="1" smtClean="0"/>
              <a:t>that</a:t>
            </a:r>
            <a:r>
              <a:rPr lang="cs-CZ" dirty="0" smtClean="0"/>
              <a:t> has </a:t>
            </a:r>
            <a:r>
              <a:rPr lang="cs-CZ" dirty="0" err="1" smtClean="0"/>
              <a:t>gone</a:t>
            </a:r>
            <a:r>
              <a:rPr lang="cs-CZ" dirty="0" smtClean="0"/>
              <a:t> </a:t>
            </a:r>
            <a:r>
              <a:rPr lang="cs-CZ" dirty="0" err="1" smtClean="0"/>
              <a:t>into</a:t>
            </a:r>
            <a:r>
              <a:rPr lang="cs-CZ" dirty="0" smtClean="0"/>
              <a:t> </a:t>
            </a:r>
            <a:r>
              <a:rPr lang="cs-CZ" dirty="0" err="1" smtClean="0"/>
              <a:t>them</a:t>
            </a:r>
            <a:r>
              <a:rPr lang="cs-CZ" dirty="0" smtClean="0"/>
              <a:t> </a:t>
            </a:r>
            <a:r>
              <a:rPr lang="cs-CZ" dirty="0" err="1" smtClean="0"/>
              <a:t>and</a:t>
            </a:r>
            <a:r>
              <a:rPr lang="cs-CZ" dirty="0" smtClean="0"/>
              <a:t> </a:t>
            </a:r>
            <a:r>
              <a:rPr lang="cs-CZ" dirty="0" err="1" smtClean="0"/>
              <a:t>appear</a:t>
            </a:r>
            <a:r>
              <a:rPr lang="cs-CZ" dirty="0" smtClean="0"/>
              <a:t> to </a:t>
            </a:r>
            <a:r>
              <a:rPr lang="cs-CZ" dirty="0" err="1" smtClean="0"/>
              <a:t>have</a:t>
            </a:r>
            <a:r>
              <a:rPr lang="cs-CZ" dirty="0" smtClean="0"/>
              <a:t> </a:t>
            </a:r>
            <a:r>
              <a:rPr lang="cs-CZ" dirty="0" err="1" smtClean="0"/>
              <a:t>life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their</a:t>
            </a:r>
            <a:r>
              <a:rPr lang="cs-CZ" dirty="0" smtClean="0"/>
              <a:t> </a:t>
            </a:r>
            <a:r>
              <a:rPr lang="cs-CZ" dirty="0" err="1" smtClean="0"/>
              <a:t>own</a:t>
            </a:r>
            <a:endParaRPr lang="cs-CZ" dirty="0" smtClean="0"/>
          </a:p>
          <a:p>
            <a:r>
              <a:rPr lang="cs-CZ" dirty="0" err="1" smtClean="0"/>
              <a:t>Artworks</a:t>
            </a:r>
            <a:r>
              <a:rPr lang="cs-CZ" dirty="0" smtClean="0"/>
              <a:t> </a:t>
            </a:r>
            <a:r>
              <a:rPr lang="cs-CZ" dirty="0" err="1" smtClean="0"/>
              <a:t>appear</a:t>
            </a:r>
            <a:r>
              <a:rPr lang="cs-CZ" dirty="0" smtClean="0"/>
              <a:t> to </a:t>
            </a:r>
            <a:r>
              <a:rPr lang="cs-CZ" dirty="0" err="1" smtClean="0"/>
              <a:t>be</a:t>
            </a:r>
            <a:r>
              <a:rPr lang="cs-CZ" dirty="0" smtClean="0"/>
              <a:t> superior </a:t>
            </a:r>
            <a:r>
              <a:rPr lang="cs-CZ" dirty="0" err="1" smtClean="0"/>
              <a:t>cultural</a:t>
            </a:r>
            <a:r>
              <a:rPr lang="cs-CZ" dirty="0" smtClean="0"/>
              <a:t> </a:t>
            </a:r>
            <a:r>
              <a:rPr lang="cs-CZ" dirty="0" err="1" smtClean="0"/>
              <a:t>entities</a:t>
            </a:r>
            <a:r>
              <a:rPr lang="cs-CZ" dirty="0" smtClean="0"/>
              <a:t> </a:t>
            </a:r>
            <a:r>
              <a:rPr lang="cs-CZ" dirty="0" err="1" smtClean="0"/>
              <a:t>detached</a:t>
            </a:r>
            <a:r>
              <a:rPr lang="cs-CZ" dirty="0" smtClean="0"/>
              <a:t> </a:t>
            </a:r>
            <a:r>
              <a:rPr lang="cs-CZ" dirty="0" err="1" smtClean="0"/>
              <a:t>from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conditions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economic</a:t>
            </a:r>
            <a:r>
              <a:rPr lang="cs-CZ" dirty="0" smtClean="0"/>
              <a:t> </a:t>
            </a:r>
            <a:r>
              <a:rPr lang="cs-CZ" dirty="0" err="1" smtClean="0"/>
              <a:t>production</a:t>
            </a:r>
            <a:r>
              <a:rPr lang="cs-CZ" dirty="0" smtClean="0"/>
              <a:t>, i.</a:t>
            </a:r>
            <a:r>
              <a:rPr lang="cs-CZ" dirty="0" err="1" smtClean="0"/>
              <a:t>e</a:t>
            </a:r>
            <a:r>
              <a:rPr lang="cs-CZ" dirty="0" smtClean="0"/>
              <a:t>. </a:t>
            </a:r>
            <a:r>
              <a:rPr lang="cs-CZ" dirty="0" err="1" smtClean="0"/>
              <a:t>they</a:t>
            </a:r>
            <a:r>
              <a:rPr lang="cs-CZ" dirty="0" smtClean="0"/>
              <a:t> </a:t>
            </a:r>
            <a:r>
              <a:rPr lang="cs-CZ" dirty="0" err="1" smtClean="0"/>
              <a:t>conceal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problematic</a:t>
            </a:r>
            <a:r>
              <a:rPr lang="cs-CZ" dirty="0" smtClean="0"/>
              <a:t> </a:t>
            </a:r>
            <a:r>
              <a:rPr lang="cs-CZ" dirty="0" err="1" smtClean="0"/>
              <a:t>division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labour</a:t>
            </a:r>
            <a:r>
              <a:rPr lang="cs-CZ" dirty="0" smtClean="0"/>
              <a:t> </a:t>
            </a:r>
            <a:r>
              <a:rPr lang="cs-CZ" dirty="0" err="1" smtClean="0"/>
              <a:t>that</a:t>
            </a:r>
            <a:r>
              <a:rPr lang="cs-CZ" dirty="0" smtClean="0"/>
              <a:t> </a:t>
            </a:r>
            <a:r>
              <a:rPr lang="cs-CZ" dirty="0" err="1" smtClean="0"/>
              <a:t>makes</a:t>
            </a:r>
            <a:r>
              <a:rPr lang="cs-CZ" dirty="0" smtClean="0"/>
              <a:t> </a:t>
            </a:r>
            <a:r>
              <a:rPr lang="cs-CZ" dirty="0" err="1" smtClean="0"/>
              <a:t>them</a:t>
            </a:r>
            <a:r>
              <a:rPr lang="cs-CZ" dirty="0" smtClean="0"/>
              <a:t> </a:t>
            </a:r>
            <a:r>
              <a:rPr lang="cs-CZ" dirty="0" err="1" smtClean="0"/>
              <a:t>possible</a:t>
            </a:r>
            <a:endParaRPr lang="cs-CZ" dirty="0" smtClean="0"/>
          </a:p>
          <a:p>
            <a:r>
              <a:rPr lang="cs-CZ" dirty="0" err="1" smtClean="0"/>
              <a:t>Artworks</a:t>
            </a:r>
            <a:r>
              <a:rPr lang="cs-CZ" dirty="0" smtClean="0"/>
              <a:t> serve no </a:t>
            </a:r>
            <a:r>
              <a:rPr lang="cs-CZ" dirty="0" err="1" smtClean="0"/>
              <a:t>other</a:t>
            </a:r>
            <a:r>
              <a:rPr lang="cs-CZ" dirty="0" smtClean="0"/>
              <a:t> </a:t>
            </a:r>
            <a:r>
              <a:rPr lang="cs-CZ" dirty="0" err="1" smtClean="0"/>
              <a:t>purpose</a:t>
            </a:r>
            <a:r>
              <a:rPr lang="cs-CZ" dirty="0" smtClean="0"/>
              <a:t> </a:t>
            </a:r>
            <a:r>
              <a:rPr lang="cs-CZ" dirty="0" err="1" smtClean="0"/>
              <a:t>beyond</a:t>
            </a:r>
            <a:r>
              <a:rPr lang="cs-CZ" dirty="0" smtClean="0"/>
              <a:t> </a:t>
            </a:r>
            <a:r>
              <a:rPr lang="cs-CZ" dirty="0" err="1" smtClean="0"/>
              <a:t>their</a:t>
            </a:r>
            <a:r>
              <a:rPr lang="cs-CZ" dirty="0" smtClean="0"/>
              <a:t> </a:t>
            </a:r>
            <a:r>
              <a:rPr lang="cs-CZ" dirty="0" err="1" smtClean="0"/>
              <a:t>own</a:t>
            </a:r>
            <a:r>
              <a:rPr lang="cs-CZ" dirty="0" smtClean="0"/>
              <a:t> existence, </a:t>
            </a:r>
            <a:r>
              <a:rPr lang="cs-CZ" dirty="0" err="1" smtClean="0"/>
              <a:t>therefore</a:t>
            </a:r>
            <a:r>
              <a:rPr lang="cs-CZ" dirty="0" smtClean="0"/>
              <a:t> </a:t>
            </a:r>
            <a:r>
              <a:rPr lang="cs-CZ" dirty="0" err="1" smtClean="0"/>
              <a:t>they</a:t>
            </a:r>
            <a:r>
              <a:rPr lang="cs-CZ" dirty="0" smtClean="0"/>
              <a:t> </a:t>
            </a:r>
            <a:r>
              <a:rPr lang="cs-CZ" dirty="0" err="1" smtClean="0"/>
              <a:t>seem</a:t>
            </a:r>
            <a:r>
              <a:rPr lang="cs-CZ" dirty="0" smtClean="0"/>
              <a:t> to </a:t>
            </a:r>
            <a:r>
              <a:rPr lang="cs-CZ" dirty="0" err="1" smtClean="0"/>
              <a:t>be</a:t>
            </a:r>
            <a:r>
              <a:rPr lang="cs-CZ" dirty="0" smtClean="0"/>
              <a:t> </a:t>
            </a:r>
            <a:r>
              <a:rPr lang="cs-CZ" dirty="0" err="1" smtClean="0"/>
              <a:t>irrational</a:t>
            </a:r>
            <a:r>
              <a:rPr lang="cs-CZ" dirty="0" smtClean="0"/>
              <a:t> </a:t>
            </a:r>
            <a:r>
              <a:rPr lang="cs-CZ" dirty="0" err="1" smtClean="0"/>
              <a:t>and</a:t>
            </a:r>
            <a:r>
              <a:rPr lang="cs-CZ" dirty="0" smtClean="0"/>
              <a:t> </a:t>
            </a:r>
            <a:r>
              <a:rPr lang="cs-CZ" dirty="0" err="1" smtClean="0"/>
              <a:t>their</a:t>
            </a:r>
            <a:r>
              <a:rPr lang="cs-CZ" dirty="0" smtClean="0"/>
              <a:t> </a:t>
            </a:r>
            <a:r>
              <a:rPr lang="cs-CZ" dirty="0" err="1" smtClean="0"/>
              <a:t>appreciation</a:t>
            </a:r>
            <a:r>
              <a:rPr lang="cs-CZ" dirty="0" smtClean="0"/>
              <a:t> </a:t>
            </a:r>
            <a:r>
              <a:rPr lang="cs-CZ" dirty="0" err="1" smtClean="0"/>
              <a:t>superficial</a:t>
            </a:r>
            <a:r>
              <a:rPr lang="cs-CZ" dirty="0" smtClean="0"/>
              <a:t> </a:t>
            </a: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cs-CZ" b="1" dirty="0" smtClean="0"/>
              <a:t>Society‘s </a:t>
            </a:r>
            <a:r>
              <a:rPr lang="cs-CZ" b="1" dirty="0" err="1" smtClean="0"/>
              <a:t>social</a:t>
            </a:r>
            <a:r>
              <a:rPr lang="cs-CZ" b="1" dirty="0" smtClean="0"/>
              <a:t> </a:t>
            </a:r>
            <a:r>
              <a:rPr lang="cs-CZ" b="1" dirty="0" err="1" smtClean="0"/>
              <a:t>antithesis</a:t>
            </a:r>
            <a:endParaRPr lang="cs-CZ" b="1" dirty="0" smtClean="0"/>
          </a:p>
          <a:p>
            <a:r>
              <a:rPr lang="cs-CZ" dirty="0" smtClean="0"/>
              <a:t>By </a:t>
            </a:r>
            <a:r>
              <a:rPr lang="cs-CZ" dirty="0" err="1" smtClean="0"/>
              <a:t>appearing</a:t>
            </a:r>
            <a:r>
              <a:rPr lang="cs-CZ" dirty="0" smtClean="0"/>
              <a:t> to </a:t>
            </a:r>
            <a:r>
              <a:rPr lang="cs-CZ" dirty="0" err="1" smtClean="0"/>
              <a:t>have</a:t>
            </a:r>
            <a:r>
              <a:rPr lang="cs-CZ" dirty="0" smtClean="0"/>
              <a:t> </a:t>
            </a:r>
            <a:r>
              <a:rPr lang="cs-CZ" dirty="0" err="1" smtClean="0"/>
              <a:t>life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its</a:t>
            </a:r>
            <a:r>
              <a:rPr lang="cs-CZ" dirty="0" smtClean="0"/>
              <a:t> </a:t>
            </a:r>
            <a:r>
              <a:rPr lang="cs-CZ" dirty="0" err="1" smtClean="0"/>
              <a:t>own</a:t>
            </a:r>
            <a:r>
              <a:rPr lang="cs-CZ" dirty="0" smtClean="0"/>
              <a:t>, </a:t>
            </a:r>
            <a:r>
              <a:rPr lang="cs-CZ" dirty="0" err="1" smtClean="0"/>
              <a:t>art</a:t>
            </a:r>
            <a:r>
              <a:rPr lang="cs-CZ" dirty="0" smtClean="0"/>
              <a:t> </a:t>
            </a:r>
            <a:r>
              <a:rPr lang="cs-CZ" dirty="0" err="1" smtClean="0"/>
              <a:t>calls</a:t>
            </a:r>
            <a:r>
              <a:rPr lang="cs-CZ" dirty="0" smtClean="0"/>
              <a:t> </a:t>
            </a:r>
            <a:r>
              <a:rPr lang="cs-CZ" dirty="0" err="1" smtClean="0"/>
              <a:t>into</a:t>
            </a:r>
            <a:r>
              <a:rPr lang="cs-CZ" dirty="0" smtClean="0"/>
              <a:t> </a:t>
            </a:r>
            <a:r>
              <a:rPr lang="cs-CZ" dirty="0" err="1" smtClean="0"/>
              <a:t>question</a:t>
            </a:r>
            <a:r>
              <a:rPr lang="cs-CZ" dirty="0" smtClean="0"/>
              <a:t> a society </a:t>
            </a:r>
            <a:r>
              <a:rPr lang="cs-CZ" dirty="0" err="1" smtClean="0"/>
              <a:t>where</a:t>
            </a:r>
            <a:r>
              <a:rPr lang="cs-CZ" dirty="0" smtClean="0"/>
              <a:t> </a:t>
            </a:r>
            <a:r>
              <a:rPr lang="cs-CZ" dirty="0" err="1" smtClean="0"/>
              <a:t>nothing</a:t>
            </a:r>
            <a:r>
              <a:rPr lang="cs-CZ" dirty="0" smtClean="0"/>
              <a:t> </a:t>
            </a:r>
            <a:r>
              <a:rPr lang="cs-CZ" dirty="0" err="1" smtClean="0"/>
              <a:t>is</a:t>
            </a:r>
            <a:r>
              <a:rPr lang="cs-CZ" dirty="0" smtClean="0"/>
              <a:t> </a:t>
            </a:r>
            <a:r>
              <a:rPr lang="cs-CZ" dirty="0" err="1" smtClean="0"/>
              <a:t>allowed</a:t>
            </a:r>
            <a:r>
              <a:rPr lang="cs-CZ" dirty="0" smtClean="0"/>
              <a:t> to </a:t>
            </a:r>
            <a:r>
              <a:rPr lang="cs-CZ" dirty="0" err="1" smtClean="0"/>
              <a:t>be</a:t>
            </a:r>
            <a:r>
              <a:rPr lang="cs-CZ" dirty="0" smtClean="0"/>
              <a:t> </a:t>
            </a:r>
            <a:r>
              <a:rPr lang="cs-CZ" dirty="0" err="1" smtClean="0"/>
              <a:t>itself</a:t>
            </a:r>
            <a:r>
              <a:rPr lang="cs-CZ" dirty="0" smtClean="0"/>
              <a:t> </a:t>
            </a:r>
            <a:r>
              <a:rPr lang="cs-CZ" dirty="0" err="1" smtClean="0"/>
              <a:t>and</a:t>
            </a:r>
            <a:r>
              <a:rPr lang="cs-CZ" dirty="0" smtClean="0"/>
              <a:t> </a:t>
            </a:r>
            <a:r>
              <a:rPr lang="cs-CZ" dirty="0" err="1" smtClean="0"/>
              <a:t>everything</a:t>
            </a:r>
            <a:r>
              <a:rPr lang="cs-CZ" dirty="0" smtClean="0"/>
              <a:t> </a:t>
            </a:r>
            <a:r>
              <a:rPr lang="cs-CZ" dirty="0" err="1" smtClean="0"/>
              <a:t>is</a:t>
            </a:r>
            <a:r>
              <a:rPr lang="cs-CZ" dirty="0" smtClean="0"/>
              <a:t> </a:t>
            </a:r>
            <a:r>
              <a:rPr lang="cs-CZ" dirty="0" err="1" smtClean="0"/>
              <a:t>dominated</a:t>
            </a:r>
            <a:r>
              <a:rPr lang="cs-CZ" dirty="0" smtClean="0"/>
              <a:t> by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exchange</a:t>
            </a:r>
            <a:r>
              <a:rPr lang="cs-CZ" dirty="0" smtClean="0"/>
              <a:t> </a:t>
            </a:r>
            <a:r>
              <a:rPr lang="cs-CZ" dirty="0" err="1" smtClean="0"/>
              <a:t>principle</a:t>
            </a:r>
            <a:endParaRPr lang="cs-CZ" dirty="0" smtClean="0"/>
          </a:p>
          <a:p>
            <a:r>
              <a:rPr lang="cs-CZ" dirty="0" smtClean="0"/>
              <a:t>By </a:t>
            </a:r>
            <a:r>
              <a:rPr lang="cs-CZ" dirty="0" err="1" smtClean="0"/>
              <a:t>appearing</a:t>
            </a:r>
            <a:r>
              <a:rPr lang="cs-CZ" dirty="0" smtClean="0"/>
              <a:t> to </a:t>
            </a:r>
            <a:r>
              <a:rPr lang="cs-CZ" dirty="0" err="1" smtClean="0"/>
              <a:t>be</a:t>
            </a:r>
            <a:r>
              <a:rPr lang="cs-CZ" dirty="0" smtClean="0"/>
              <a:t> </a:t>
            </a:r>
            <a:r>
              <a:rPr lang="cs-CZ" dirty="0" err="1" smtClean="0"/>
              <a:t>detached</a:t>
            </a:r>
            <a:r>
              <a:rPr lang="cs-CZ" dirty="0" smtClean="0"/>
              <a:t> </a:t>
            </a:r>
            <a:r>
              <a:rPr lang="cs-CZ" dirty="0" err="1" smtClean="0"/>
              <a:t>from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conditions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economic</a:t>
            </a:r>
            <a:r>
              <a:rPr lang="cs-CZ" dirty="0" smtClean="0"/>
              <a:t> </a:t>
            </a:r>
            <a:r>
              <a:rPr lang="cs-CZ" dirty="0" err="1" smtClean="0"/>
              <a:t>production</a:t>
            </a:r>
            <a:r>
              <a:rPr lang="cs-CZ" dirty="0" smtClean="0"/>
              <a:t>, </a:t>
            </a:r>
            <a:r>
              <a:rPr lang="cs-CZ" dirty="0" err="1" smtClean="0"/>
              <a:t>art</a:t>
            </a:r>
            <a:r>
              <a:rPr lang="cs-CZ" dirty="0" smtClean="0"/>
              <a:t> </a:t>
            </a:r>
            <a:r>
              <a:rPr lang="cs-CZ" dirty="0" err="1" smtClean="0"/>
              <a:t>suggests</a:t>
            </a:r>
            <a:r>
              <a:rPr lang="cs-CZ" dirty="0" smtClean="0"/>
              <a:t> </a:t>
            </a:r>
            <a:r>
              <a:rPr lang="cs-CZ" dirty="0" err="1" smtClean="0"/>
              <a:t>changed</a:t>
            </a:r>
            <a:r>
              <a:rPr lang="cs-CZ" dirty="0" smtClean="0"/>
              <a:t> </a:t>
            </a:r>
            <a:r>
              <a:rPr lang="cs-CZ" dirty="0" err="1" smtClean="0"/>
              <a:t>conditions</a:t>
            </a:r>
            <a:endParaRPr lang="cs-CZ" dirty="0" smtClean="0"/>
          </a:p>
          <a:p>
            <a:r>
              <a:rPr lang="cs-CZ" dirty="0" smtClean="0"/>
              <a:t>By </a:t>
            </a:r>
            <a:r>
              <a:rPr lang="cs-CZ" dirty="0" err="1" smtClean="0"/>
              <a:t>appearing</a:t>
            </a:r>
            <a:r>
              <a:rPr lang="cs-CZ" dirty="0" smtClean="0"/>
              <a:t> to </a:t>
            </a:r>
            <a:r>
              <a:rPr lang="cs-CZ" dirty="0" err="1" smtClean="0"/>
              <a:t>be</a:t>
            </a:r>
            <a:r>
              <a:rPr lang="cs-CZ" dirty="0" smtClean="0"/>
              <a:t> </a:t>
            </a:r>
            <a:r>
              <a:rPr lang="cs-CZ" dirty="0" err="1" smtClean="0"/>
              <a:t>useless</a:t>
            </a:r>
            <a:r>
              <a:rPr lang="cs-CZ" dirty="0" smtClean="0"/>
              <a:t>, </a:t>
            </a:r>
            <a:r>
              <a:rPr lang="cs-CZ" dirty="0" err="1" smtClean="0"/>
              <a:t>art</a:t>
            </a:r>
            <a:r>
              <a:rPr lang="cs-CZ" dirty="0" smtClean="0"/>
              <a:t> </a:t>
            </a:r>
            <a:r>
              <a:rPr lang="cs-CZ" dirty="0" err="1" smtClean="0"/>
              <a:t>recalls</a:t>
            </a:r>
            <a:r>
              <a:rPr lang="cs-CZ" dirty="0" smtClean="0"/>
              <a:t> </a:t>
            </a:r>
            <a:r>
              <a:rPr lang="cs-CZ" dirty="0" err="1" smtClean="0"/>
              <a:t>parts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human</a:t>
            </a:r>
            <a:r>
              <a:rPr lang="cs-CZ" dirty="0" smtClean="0"/>
              <a:t> </a:t>
            </a:r>
            <a:r>
              <a:rPr lang="cs-CZ" dirty="0" err="1" smtClean="0"/>
              <a:t>nature</a:t>
            </a:r>
            <a:r>
              <a:rPr lang="cs-CZ" dirty="0" smtClean="0"/>
              <a:t> </a:t>
            </a:r>
            <a:r>
              <a:rPr lang="cs-CZ" dirty="0" err="1" smtClean="0"/>
              <a:t>that</a:t>
            </a:r>
            <a:r>
              <a:rPr lang="cs-CZ" dirty="0" smtClean="0"/>
              <a:t> are </a:t>
            </a:r>
            <a:r>
              <a:rPr lang="cs-CZ" dirty="0" err="1" smtClean="0"/>
              <a:t>otherwise</a:t>
            </a:r>
            <a:r>
              <a:rPr lang="cs-CZ" dirty="0" smtClean="0"/>
              <a:t> </a:t>
            </a:r>
            <a:r>
              <a:rPr lang="cs-CZ" dirty="0" err="1" smtClean="0"/>
              <a:t>forgotten</a:t>
            </a:r>
            <a:r>
              <a:rPr lang="cs-CZ" dirty="0" smtClean="0"/>
              <a:t> </a:t>
            </a:r>
            <a:r>
              <a:rPr lang="cs-CZ" dirty="0" err="1" smtClean="0"/>
              <a:t>or</a:t>
            </a:r>
            <a:r>
              <a:rPr lang="cs-CZ" dirty="0" smtClean="0"/>
              <a:t> </a:t>
            </a:r>
            <a:r>
              <a:rPr lang="cs-CZ" dirty="0" err="1" smtClean="0"/>
              <a:t>suppresed</a:t>
            </a:r>
            <a:r>
              <a:rPr lang="cs-CZ" dirty="0" smtClean="0"/>
              <a:t> </a:t>
            </a: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Édouard</a:t>
            </a:r>
            <a:r>
              <a:rPr lang="cs-CZ" dirty="0" smtClean="0"/>
              <a:t> Manet: </a:t>
            </a:r>
            <a:r>
              <a:rPr lang="cs-CZ" i="1" dirty="0" err="1" smtClean="0"/>
              <a:t>Luncheon</a:t>
            </a:r>
            <a:r>
              <a:rPr lang="cs-CZ" i="1" dirty="0" smtClean="0"/>
              <a:t> on </a:t>
            </a:r>
            <a:r>
              <a:rPr lang="cs-CZ" i="1" dirty="0" err="1" smtClean="0"/>
              <a:t>the</a:t>
            </a:r>
            <a:r>
              <a:rPr lang="cs-CZ" i="1" dirty="0" smtClean="0"/>
              <a:t> </a:t>
            </a:r>
            <a:r>
              <a:rPr lang="cs-CZ" i="1" dirty="0" err="1" smtClean="0"/>
              <a:t>Grass</a:t>
            </a:r>
            <a:endParaRPr lang="cs-CZ" i="1" dirty="0"/>
          </a:p>
        </p:txBody>
      </p:sp>
      <p:pic>
        <p:nvPicPr>
          <p:cNvPr id="4" name="Zástupný symbol pro obsah 3" descr="1024px-Edouard_Manet_-_Luncheon_on_the_Grass_-_Google_Art_Project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1612960" y="1527175"/>
            <a:ext cx="5881568" cy="4572000"/>
          </a:xfr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Édouard</a:t>
            </a:r>
            <a:r>
              <a:rPr lang="cs-CZ" dirty="0" smtClean="0"/>
              <a:t> Manet: </a:t>
            </a:r>
            <a:r>
              <a:rPr lang="cs-CZ" i="1" dirty="0" smtClean="0"/>
              <a:t>Olympia</a:t>
            </a:r>
            <a:r>
              <a:rPr lang="cs-CZ" dirty="0" smtClean="0"/>
              <a:t> </a:t>
            </a:r>
            <a:endParaRPr lang="cs-CZ" dirty="0"/>
          </a:p>
        </p:txBody>
      </p:sp>
      <p:pic>
        <p:nvPicPr>
          <p:cNvPr id="4" name="Zástupný symbol pro obsah 3" descr="1024px-Edouard_Manet_-_Olympia_-_Google_Art_Project_3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1302544" y="1609725"/>
            <a:ext cx="6502400" cy="4406900"/>
          </a:xfr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Aesthetic</a:t>
            </a:r>
            <a:r>
              <a:rPr lang="cs-CZ" dirty="0" smtClean="0"/>
              <a:t> </a:t>
            </a:r>
            <a:r>
              <a:rPr lang="cs-CZ" dirty="0" err="1" smtClean="0"/>
              <a:t>Synthesis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err="1" smtClean="0"/>
              <a:t>Aesthetic</a:t>
            </a:r>
            <a:r>
              <a:rPr lang="cs-CZ" dirty="0" smtClean="0"/>
              <a:t> </a:t>
            </a:r>
            <a:r>
              <a:rPr lang="cs-CZ" dirty="0" err="1" smtClean="0"/>
              <a:t>form</a:t>
            </a:r>
            <a:r>
              <a:rPr lang="cs-CZ" dirty="0" smtClean="0"/>
              <a:t>, </a:t>
            </a:r>
            <a:r>
              <a:rPr lang="cs-CZ" dirty="0" err="1" smtClean="0"/>
              <a:t>aesthetic</a:t>
            </a:r>
            <a:r>
              <a:rPr lang="cs-CZ" dirty="0" smtClean="0"/>
              <a:t> </a:t>
            </a:r>
            <a:r>
              <a:rPr lang="cs-CZ" dirty="0" err="1" smtClean="0"/>
              <a:t>rightness</a:t>
            </a:r>
            <a:endParaRPr lang="cs-CZ" dirty="0" smtClean="0"/>
          </a:p>
          <a:p>
            <a:r>
              <a:rPr lang="cs-CZ" dirty="0" err="1" smtClean="0"/>
              <a:t>Principle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organization</a:t>
            </a:r>
            <a:r>
              <a:rPr lang="cs-CZ" dirty="0" smtClean="0"/>
              <a:t> </a:t>
            </a:r>
          </a:p>
          <a:p>
            <a:r>
              <a:rPr lang="cs-CZ" dirty="0" smtClean="0"/>
              <a:t>Non-</a:t>
            </a:r>
            <a:r>
              <a:rPr lang="cs-CZ" dirty="0" err="1" smtClean="0"/>
              <a:t>violent</a:t>
            </a:r>
            <a:r>
              <a:rPr lang="cs-CZ" dirty="0" smtClean="0"/>
              <a:t> unity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elements</a:t>
            </a:r>
            <a:r>
              <a:rPr lang="cs-CZ" dirty="0" smtClean="0"/>
              <a:t>, </a:t>
            </a:r>
            <a:r>
              <a:rPr lang="en-GB" dirty="0" smtClean="0"/>
              <a:t>preserving their particularity and contradictions amongst </a:t>
            </a:r>
            <a:r>
              <a:rPr lang="en-GB" dirty="0" smtClean="0"/>
              <a:t>them</a:t>
            </a:r>
            <a:endParaRPr lang="cs-CZ" dirty="0" smtClean="0"/>
          </a:p>
          <a:p>
            <a:r>
              <a:rPr lang="cs-CZ" dirty="0" err="1" smtClean="0"/>
              <a:t>Integration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heterogeneous</a:t>
            </a:r>
            <a:r>
              <a:rPr lang="cs-CZ" dirty="0" smtClean="0"/>
              <a:t> </a:t>
            </a:r>
            <a:r>
              <a:rPr lang="cs-CZ" dirty="0" err="1" smtClean="0"/>
              <a:t>and</a:t>
            </a:r>
            <a:r>
              <a:rPr lang="cs-CZ" dirty="0" smtClean="0"/>
              <a:t> non-</a:t>
            </a:r>
            <a:r>
              <a:rPr lang="cs-CZ" dirty="0" err="1" smtClean="0"/>
              <a:t>identical</a:t>
            </a:r>
            <a:endParaRPr lang="cs-CZ" dirty="0" smtClean="0"/>
          </a:p>
          <a:p>
            <a:r>
              <a:rPr lang="cs-CZ" dirty="0" smtClean="0"/>
              <a:t>Emergence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meaning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artworks</a:t>
            </a:r>
            <a:endParaRPr lang="cs-CZ" dirty="0" smtClean="0"/>
          </a:p>
          <a:p>
            <a:r>
              <a:rPr lang="cs-CZ" dirty="0" err="1" smtClean="0"/>
              <a:t>Openness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forms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modern</a:t>
            </a:r>
            <a:r>
              <a:rPr lang="cs-CZ" dirty="0" smtClean="0"/>
              <a:t> </a:t>
            </a:r>
            <a:r>
              <a:rPr lang="cs-CZ" dirty="0" err="1" smtClean="0"/>
              <a:t>art</a:t>
            </a:r>
            <a:r>
              <a:rPr lang="cs-CZ" dirty="0" smtClean="0"/>
              <a:t>, </a:t>
            </a:r>
            <a:r>
              <a:rPr lang="cs-CZ" dirty="0" err="1" smtClean="0"/>
              <a:t>destruction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false</a:t>
            </a:r>
            <a:r>
              <a:rPr lang="cs-CZ" dirty="0" smtClean="0"/>
              <a:t> </a:t>
            </a:r>
            <a:r>
              <a:rPr lang="cs-CZ" dirty="0" err="1" smtClean="0"/>
              <a:t>and</a:t>
            </a:r>
            <a:r>
              <a:rPr lang="cs-CZ" dirty="0" smtClean="0"/>
              <a:t> </a:t>
            </a:r>
            <a:r>
              <a:rPr lang="cs-CZ" dirty="0" err="1" smtClean="0"/>
              <a:t>violent</a:t>
            </a:r>
            <a:r>
              <a:rPr lang="cs-CZ" dirty="0" smtClean="0"/>
              <a:t> unity</a:t>
            </a:r>
          </a:p>
          <a:p>
            <a:r>
              <a:rPr lang="cs-CZ" dirty="0" err="1" smtClean="0"/>
              <a:t>Inherently</a:t>
            </a:r>
            <a:r>
              <a:rPr lang="cs-CZ" dirty="0" smtClean="0"/>
              <a:t> </a:t>
            </a:r>
            <a:r>
              <a:rPr lang="cs-CZ" dirty="0" err="1" smtClean="0"/>
              <a:t>present</a:t>
            </a:r>
            <a:r>
              <a:rPr lang="cs-CZ" dirty="0" smtClean="0"/>
              <a:t> in </a:t>
            </a:r>
            <a:r>
              <a:rPr lang="cs-CZ" dirty="0" err="1" smtClean="0"/>
              <a:t>all</a:t>
            </a:r>
            <a:r>
              <a:rPr lang="cs-CZ" dirty="0" smtClean="0"/>
              <a:t> </a:t>
            </a:r>
            <a:r>
              <a:rPr lang="cs-CZ" dirty="0" err="1" smtClean="0"/>
              <a:t>great</a:t>
            </a:r>
            <a:r>
              <a:rPr lang="cs-CZ" dirty="0" smtClean="0"/>
              <a:t> </a:t>
            </a:r>
            <a:r>
              <a:rPr lang="cs-CZ" dirty="0" err="1" smtClean="0"/>
              <a:t>works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art</a:t>
            </a:r>
            <a:endParaRPr lang="cs-CZ" dirty="0" smtClean="0"/>
          </a:p>
          <a:p>
            <a:endParaRPr lang="cs-CZ" dirty="0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Critique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S</a:t>
            </a:r>
            <a:r>
              <a:rPr lang="cs-CZ" dirty="0" err="1" smtClean="0"/>
              <a:t>ocial</a:t>
            </a:r>
            <a:r>
              <a:rPr lang="cs-CZ" dirty="0" smtClean="0"/>
              <a:t> </a:t>
            </a:r>
            <a:r>
              <a:rPr lang="cs-CZ" dirty="0" err="1" smtClean="0"/>
              <a:t>O</a:t>
            </a:r>
            <a:r>
              <a:rPr lang="cs-CZ" dirty="0" err="1" smtClean="0"/>
              <a:t>rder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err="1" smtClean="0"/>
              <a:t>Art</a:t>
            </a:r>
            <a:r>
              <a:rPr lang="cs-CZ" dirty="0" smtClean="0"/>
              <a:t> </a:t>
            </a:r>
            <a:r>
              <a:rPr lang="cs-CZ" dirty="0" err="1" smtClean="0"/>
              <a:t>is</a:t>
            </a:r>
            <a:r>
              <a:rPr lang="cs-CZ" dirty="0" smtClean="0"/>
              <a:t> by </a:t>
            </a:r>
            <a:r>
              <a:rPr lang="cs-CZ" dirty="0" err="1" smtClean="0"/>
              <a:t>virtue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its</a:t>
            </a:r>
            <a:r>
              <a:rPr lang="cs-CZ" dirty="0" smtClean="0"/>
              <a:t> </a:t>
            </a:r>
            <a:r>
              <a:rPr lang="cs-CZ" dirty="0" err="1" smtClean="0"/>
              <a:t>character</a:t>
            </a:r>
            <a:r>
              <a:rPr lang="cs-CZ" dirty="0" smtClean="0"/>
              <a:t> </a:t>
            </a:r>
            <a:r>
              <a:rPr lang="cs-CZ" dirty="0" err="1" smtClean="0"/>
              <a:t>opposed</a:t>
            </a:r>
            <a:r>
              <a:rPr lang="cs-CZ" dirty="0" smtClean="0"/>
              <a:t> to society</a:t>
            </a:r>
          </a:p>
          <a:p>
            <a:r>
              <a:rPr lang="cs-CZ" b="1" dirty="0" err="1" smtClean="0"/>
              <a:t>Disclosure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oppresive</a:t>
            </a:r>
            <a:r>
              <a:rPr lang="cs-CZ" dirty="0" smtClean="0"/>
              <a:t>, </a:t>
            </a:r>
            <a:r>
              <a:rPr lang="cs-CZ" dirty="0" err="1" smtClean="0"/>
              <a:t>violent</a:t>
            </a:r>
            <a:r>
              <a:rPr lang="cs-CZ" dirty="0" smtClean="0"/>
              <a:t> </a:t>
            </a:r>
            <a:r>
              <a:rPr lang="cs-CZ" dirty="0" err="1" smtClean="0"/>
              <a:t>character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social</a:t>
            </a:r>
            <a:r>
              <a:rPr lang="cs-CZ" dirty="0" smtClean="0"/>
              <a:t> </a:t>
            </a:r>
            <a:r>
              <a:rPr lang="cs-CZ" dirty="0" err="1" smtClean="0"/>
              <a:t>order</a:t>
            </a:r>
            <a:r>
              <a:rPr lang="cs-CZ" dirty="0" smtClean="0"/>
              <a:t>,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prevailing</a:t>
            </a:r>
            <a:r>
              <a:rPr lang="cs-CZ" dirty="0" smtClean="0"/>
              <a:t> </a:t>
            </a:r>
            <a:r>
              <a:rPr lang="cs-CZ" dirty="0" err="1" smtClean="0"/>
              <a:t>system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categorization</a:t>
            </a:r>
            <a:r>
              <a:rPr lang="cs-CZ" dirty="0" smtClean="0"/>
              <a:t> </a:t>
            </a:r>
            <a:r>
              <a:rPr lang="cs-CZ" dirty="0" err="1" smtClean="0"/>
              <a:t>and</a:t>
            </a:r>
            <a:r>
              <a:rPr lang="cs-CZ" dirty="0" smtClean="0"/>
              <a:t> relations </a:t>
            </a:r>
            <a:r>
              <a:rPr lang="cs-CZ" dirty="0" err="1" smtClean="0"/>
              <a:t>towards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others</a:t>
            </a:r>
            <a:r>
              <a:rPr lang="cs-CZ" dirty="0" smtClean="0"/>
              <a:t> </a:t>
            </a:r>
            <a:r>
              <a:rPr lang="cs-CZ" dirty="0" err="1" smtClean="0"/>
              <a:t>and</a:t>
            </a:r>
            <a:r>
              <a:rPr lang="cs-CZ" dirty="0" smtClean="0"/>
              <a:t> </a:t>
            </a:r>
            <a:r>
              <a:rPr lang="cs-CZ" dirty="0" err="1" smtClean="0"/>
              <a:t>objects</a:t>
            </a:r>
            <a:endParaRPr lang="cs-CZ" dirty="0" smtClean="0"/>
          </a:p>
          <a:p>
            <a:pPr>
              <a:buFontTx/>
              <a:buChar char="-"/>
            </a:pPr>
            <a:r>
              <a:rPr lang="cs-CZ" dirty="0" err="1" smtClean="0"/>
              <a:t>art</a:t>
            </a:r>
            <a:r>
              <a:rPr lang="cs-CZ" dirty="0" smtClean="0"/>
              <a:t> </a:t>
            </a:r>
            <a:r>
              <a:rPr lang="cs-CZ" dirty="0" err="1" smtClean="0"/>
              <a:t>is</a:t>
            </a:r>
            <a:r>
              <a:rPr lang="cs-CZ" dirty="0" smtClean="0"/>
              <a:t> </a:t>
            </a:r>
            <a:r>
              <a:rPr lang="cs-CZ" dirty="0" err="1" smtClean="0"/>
              <a:t>therefore</a:t>
            </a:r>
            <a:r>
              <a:rPr lang="cs-CZ" dirty="0" smtClean="0"/>
              <a:t> </a:t>
            </a:r>
            <a:r>
              <a:rPr lang="cs-CZ" dirty="0" err="1" smtClean="0"/>
              <a:t>critical</a:t>
            </a:r>
            <a:r>
              <a:rPr lang="cs-CZ" dirty="0" smtClean="0"/>
              <a:t> </a:t>
            </a:r>
            <a:r>
              <a:rPr lang="cs-CZ" dirty="0" err="1" smtClean="0"/>
              <a:t>towards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prevailing</a:t>
            </a:r>
            <a:r>
              <a:rPr lang="cs-CZ" dirty="0" smtClean="0"/>
              <a:t> </a:t>
            </a:r>
            <a:r>
              <a:rPr lang="cs-CZ" dirty="0" err="1" smtClean="0"/>
              <a:t>social</a:t>
            </a:r>
            <a:r>
              <a:rPr lang="cs-CZ" dirty="0" smtClean="0"/>
              <a:t> </a:t>
            </a:r>
            <a:r>
              <a:rPr lang="cs-CZ" dirty="0" err="1" smtClean="0"/>
              <a:t>order</a:t>
            </a:r>
            <a:r>
              <a:rPr lang="cs-CZ" dirty="0" smtClean="0"/>
              <a:t> by </a:t>
            </a:r>
            <a:r>
              <a:rPr lang="cs-CZ" dirty="0" err="1" smtClean="0"/>
              <a:t>its</a:t>
            </a:r>
            <a:r>
              <a:rPr lang="cs-CZ" dirty="0" smtClean="0"/>
              <a:t> </a:t>
            </a:r>
            <a:r>
              <a:rPr lang="cs-CZ" dirty="0" err="1" smtClean="0"/>
              <a:t>very</a:t>
            </a:r>
            <a:r>
              <a:rPr lang="cs-CZ" dirty="0" smtClean="0"/>
              <a:t> existence </a:t>
            </a:r>
          </a:p>
          <a:p>
            <a:r>
              <a:rPr lang="cs-CZ" dirty="0" err="1" smtClean="0"/>
              <a:t>Domain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b="1" dirty="0" err="1" smtClean="0"/>
              <a:t>reconciliation</a:t>
            </a:r>
            <a:r>
              <a:rPr lang="cs-CZ" dirty="0" smtClean="0"/>
              <a:t> (</a:t>
            </a:r>
            <a:r>
              <a:rPr lang="cs-CZ" dirty="0" err="1" smtClean="0"/>
              <a:t>or</a:t>
            </a:r>
            <a:r>
              <a:rPr lang="cs-CZ" dirty="0" smtClean="0"/>
              <a:t> </a:t>
            </a:r>
            <a:r>
              <a:rPr lang="cs-CZ" dirty="0" err="1" smtClean="0"/>
              <a:t>utopia</a:t>
            </a:r>
            <a:r>
              <a:rPr lang="cs-CZ" dirty="0" smtClean="0"/>
              <a:t>)</a:t>
            </a:r>
          </a:p>
          <a:p>
            <a:pPr>
              <a:buFontTx/>
              <a:buChar char="-"/>
            </a:pPr>
            <a:r>
              <a:rPr lang="cs-CZ" dirty="0" err="1" smtClean="0"/>
              <a:t>art</a:t>
            </a:r>
            <a:r>
              <a:rPr lang="cs-CZ" dirty="0" smtClean="0"/>
              <a:t> </a:t>
            </a:r>
            <a:r>
              <a:rPr lang="cs-CZ" dirty="0" err="1" smtClean="0"/>
              <a:t>prefigures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model </a:t>
            </a:r>
            <a:r>
              <a:rPr lang="cs-CZ" dirty="0" err="1" smtClean="0"/>
              <a:t>for</a:t>
            </a:r>
            <a:r>
              <a:rPr lang="cs-CZ" dirty="0" smtClean="0"/>
              <a:t> non-</a:t>
            </a:r>
            <a:r>
              <a:rPr lang="cs-CZ" dirty="0" err="1" smtClean="0"/>
              <a:t>violent</a:t>
            </a:r>
            <a:r>
              <a:rPr lang="cs-CZ" dirty="0" smtClean="0"/>
              <a:t> society 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ministrativní">
  <a:themeElements>
    <a:clrScheme name="Stupně šedi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Administrativní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dministrativní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2799</TotalTime>
  <Words>556</Words>
  <Application>Microsoft Office PowerPoint</Application>
  <PresentationFormat>Předvádění na obrazovce (4:3)</PresentationFormat>
  <Paragraphs>48</Paragraphs>
  <Slides>12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3" baseType="lpstr">
      <vt:lpstr>Administrativní</vt:lpstr>
      <vt:lpstr>Art and Politics</vt:lpstr>
      <vt:lpstr>Adorno‘s Aesthetic Theory</vt:lpstr>
      <vt:lpstr>Artworks</vt:lpstr>
      <vt:lpstr>Why is the autonomy of art significant?</vt:lpstr>
      <vt:lpstr>Snímek 5</vt:lpstr>
      <vt:lpstr>Édouard Manet: Luncheon on the Grass</vt:lpstr>
      <vt:lpstr>Édouard Manet: Olympia </vt:lpstr>
      <vt:lpstr>Aesthetic Synthesis</vt:lpstr>
      <vt:lpstr>Critique of Social Order</vt:lpstr>
      <vt:lpstr>Art as Redemption</vt:lpstr>
      <vt:lpstr>Political Significance of Art</vt:lpstr>
      <vt:lpstr>Snímek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Art and Politics</dc:title>
  <dc:creator>Vlastník</dc:creator>
  <cp:lastModifiedBy>Vlastník</cp:lastModifiedBy>
  <cp:revision>11</cp:revision>
  <dcterms:created xsi:type="dcterms:W3CDTF">2019-04-23T10:53:25Z</dcterms:created>
  <dcterms:modified xsi:type="dcterms:W3CDTF">2019-04-25T09:32:32Z</dcterms:modified>
</cp:coreProperties>
</file>