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21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329A60-8D97-AC4B-87E7-F239E98288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3CAE93-0816-DD48-84F2-EBEF7AC04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146749-EC8C-E141-98F7-45DA9CE78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4E020A-77A1-B944-8284-31226B4F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48F499-FE4B-E24B-9725-8DA83D356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77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C2768-CA4C-CF47-B8D0-FC60C8A42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4ABC64-49E9-FC4B-921C-4B7C377B1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D70C9C-05B2-3849-BBB1-0B54232E4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CA7F22-5101-ED4E-B015-8257B97BA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78C6E4-0DB3-D347-A78D-3DB8DFC0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64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ACAE02A-1E1B-204C-8E47-C77E4DDB3E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339D9F-F340-0746-8AA5-0775B7ED0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5B2BBC-FBFA-1846-B8C8-8B66C6A3F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08366A-1CE2-FB45-821B-34F09104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C384C3-FFCF-F245-941E-EB2155537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89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A4FC4-B158-CC48-BA18-3FAE0FD09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2347B7-9D15-2C48-B4F2-9C5F8CCC6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FD504D-BAFB-2E4E-AA7C-04305ACC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17DAE0-8218-9845-A996-F15C72D7C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3B665B-5CE0-9245-996F-912110AC8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89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3B34E-0A65-B14A-9515-5D215A9BB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8A4530-ED77-2F49-B86F-B12A50686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A0CC9F-CB67-BB46-B3BE-0E5F12CE8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FF1B98-9AD6-4D4F-B0BB-AF27B5F7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9F1C24-9069-B540-BC72-A8CAAC982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51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1A202E-5274-E04E-9ADE-CCF460120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740113-7CE1-7E4F-8388-D0B880E89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3F9C7D5-4F6E-C44B-94FA-9283486E6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2CD72D-EBC4-6546-AA12-8791CFC4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1EA14A-E637-034F-A5D9-0C135D491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8AA8D9-4FB8-D146-B63E-5DB5B9503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13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0CB81-8ADB-7248-8C10-74524E014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1A27A3-17BB-C343-8E14-F5D24A399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8B09988-F1B3-5D41-8141-2F11A2D31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986B150-E56F-4747-884C-CD7F1F1CD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B98BAEE-DB79-EF4E-8C01-B6E55919B0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CE8E45-5AA0-5546-BD2F-257729AEF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5272518-180A-FC45-892C-16B47D4F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523460A-4B85-714E-92A2-BAD2689B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73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BDA48-70A2-9F43-BD35-2985B4D8E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723AD3B-568B-B945-B2CB-3E32E4646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FE8756D-9BAE-F740-9261-E56040DA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1AADC30-949C-5F46-AD0E-317E693F5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76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CC4FCB2-8771-094F-A1C3-3E850179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05B08DA-E9BB-4140-979C-6F258373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2E55684-B380-EB44-B368-DBF840A1B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55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9F804-B0A4-E64B-AE8E-D9D5D4F66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1436CD-5AF2-9F4A-BCCC-1D9E07327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D1AFA99-BF51-FB41-89AF-B732E1A89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AA7334-B4D2-BB44-811E-4E533A2D6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FE8760-9749-8D4E-8FD9-9FED13637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20CE3E-37DB-474A-BEC5-B7F0CE6D5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2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BC6DF-21F0-E143-83BB-37AA82259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6235E1C-771A-2F48-8091-B0035DEAA8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4F950B-3FA2-164D-8B5F-445599965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61C544-FA4D-7442-8D35-85BA3A03C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D638EA-CE96-BB46-9C5F-7386EE5D4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63BA24-ECC8-F947-A141-9E592C7E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36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B49993-5B74-9543-8207-4CB474D73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200736-A4D1-A14A-A557-16E054774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06B63B-3011-C04A-A25C-CD0AE46D21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C1E92-F19C-7847-833E-74243ACF6CE9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9A7EF4-15AA-1A4D-9CB5-87F8938D2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A0367A-4E9B-5A4E-8882-0330D4831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80F7E-A06F-C244-9123-2236B0843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13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17C30-3489-8E4C-A8B9-5EB23D0C32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Research Methods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041FAC-2FDB-5D48-9355-D4B73BE53B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Dplyr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45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27F2F-A3EF-1C47-901A-0338C59BE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Group_by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7DBD05-5647-9C4E-B2F6-1EA2DC8FB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Data %&gt;%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/>
              <a:t>group_by</a:t>
            </a:r>
            <a:r>
              <a:rPr lang="en-GB" dirty="0"/>
              <a:t>(</a:t>
            </a:r>
            <a:r>
              <a:rPr lang="en-GB" dirty="0" err="1"/>
              <a:t>group_var</a:t>
            </a:r>
            <a:r>
              <a:rPr lang="en-GB" dirty="0"/>
              <a:t>) %&gt;%</a:t>
            </a:r>
          </a:p>
          <a:p>
            <a:pPr marL="0" indent="0">
              <a:buNone/>
            </a:pPr>
            <a:r>
              <a:rPr lang="en-GB" dirty="0"/>
              <a:t>	summarise(</a:t>
            </a:r>
            <a:r>
              <a:rPr lang="en-GB" dirty="0" err="1"/>
              <a:t>new_var</a:t>
            </a:r>
            <a:r>
              <a:rPr lang="en-GB" dirty="0"/>
              <a:t> = mean(</a:t>
            </a:r>
            <a:r>
              <a:rPr lang="en-GB" dirty="0" err="1"/>
              <a:t>old_var</a:t>
            </a:r>
            <a:r>
              <a:rPr lang="en-GB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045539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93604-7C5E-5B42-BD0B-ABBD6A6A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Left_join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CB7912-F910-6F4D-983F-A26CDD68E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left_join</a:t>
            </a:r>
            <a:r>
              <a:rPr lang="en-GB" dirty="0"/>
              <a:t>(</a:t>
            </a:r>
            <a:r>
              <a:rPr lang="en-GB" dirty="0" err="1"/>
              <a:t>data_x</a:t>
            </a:r>
            <a:r>
              <a:rPr lang="en-GB" dirty="0"/>
              <a:t>, </a:t>
            </a:r>
            <a:r>
              <a:rPr lang="en-GB" dirty="0" err="1"/>
              <a:t>data_y</a:t>
            </a:r>
            <a:r>
              <a:rPr lang="en-GB" dirty="0"/>
              <a:t>, by = id)</a:t>
            </a:r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F241BA36-5C83-1B4C-94C7-AD1B50933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950" y="2476500"/>
            <a:ext cx="5791200" cy="19050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B41F6EF-4E2B-FC43-8627-4561E7292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650" y="4536281"/>
            <a:ext cx="12827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07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0D473-40D6-3646-A61C-58FDA8FB1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cleaning and data transformations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54A3D1-5817-9E49-BD5E-2E0BC2507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Data needs to be pre-processed before analysis</a:t>
            </a:r>
          </a:p>
          <a:p>
            <a:pPr lvl="1"/>
            <a:r>
              <a:rPr lang="en-GB" dirty="0"/>
              <a:t>E.g. </a:t>
            </a:r>
          </a:p>
          <a:p>
            <a:pPr lvl="2"/>
            <a:r>
              <a:rPr lang="en-GB" dirty="0"/>
              <a:t>log transformation of age in regression analysis</a:t>
            </a:r>
          </a:p>
          <a:p>
            <a:pPr lvl="2"/>
            <a:r>
              <a:rPr lang="en-GB" dirty="0"/>
              <a:t>Aggregation of survey data for comparative study</a:t>
            </a:r>
          </a:p>
          <a:p>
            <a:pPr lvl="2"/>
            <a:r>
              <a:rPr lang="en-GB" dirty="0"/>
              <a:t>Merging pieces of information from more datasets</a:t>
            </a:r>
          </a:p>
          <a:p>
            <a:pPr lvl="2"/>
            <a:r>
              <a:rPr lang="en-GB" dirty="0"/>
              <a:t>Filtering valid cases</a:t>
            </a:r>
          </a:p>
        </p:txBody>
      </p:sp>
    </p:spTree>
    <p:extLst>
      <p:ext uri="{BB962C8B-B14F-4D97-AF65-F5344CB8AC3E}">
        <p14:creationId xmlns:p14="http://schemas.microsoft.com/office/powerpoint/2010/main" val="627870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0D473-40D6-3646-A61C-58FDA8FB1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cleaning and data transformations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54A3D1-5817-9E49-BD5E-2E0BC2507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Work with (tidy) dataset</a:t>
            </a:r>
          </a:p>
          <a:p>
            <a:pPr lvl="1"/>
            <a:r>
              <a:rPr lang="en-GB" dirty="0"/>
              <a:t>Add column (new variable)</a:t>
            </a:r>
          </a:p>
          <a:p>
            <a:pPr lvl="2"/>
            <a:r>
              <a:rPr lang="en-GB" dirty="0"/>
              <a:t>New data</a:t>
            </a:r>
          </a:p>
          <a:p>
            <a:pPr lvl="2"/>
            <a:r>
              <a:rPr lang="en-GB" dirty="0"/>
              <a:t>Calculation from previous values</a:t>
            </a:r>
          </a:p>
          <a:p>
            <a:pPr lvl="1"/>
            <a:r>
              <a:rPr lang="en-GB" dirty="0"/>
              <a:t>Selection of variables based on criteria</a:t>
            </a:r>
          </a:p>
          <a:p>
            <a:pPr lvl="1"/>
            <a:r>
              <a:rPr lang="en-GB" dirty="0"/>
              <a:t>Filtering of values based on criteria</a:t>
            </a:r>
          </a:p>
          <a:p>
            <a:pPr lvl="1"/>
            <a:r>
              <a:rPr lang="en-GB" dirty="0"/>
              <a:t>Creation of aggregates (summaries) form data</a:t>
            </a:r>
          </a:p>
          <a:p>
            <a:pPr lvl="1"/>
            <a:r>
              <a:rPr lang="en-GB" dirty="0"/>
              <a:t>Reordering data</a:t>
            </a:r>
          </a:p>
        </p:txBody>
      </p:sp>
    </p:spTree>
    <p:extLst>
      <p:ext uri="{BB962C8B-B14F-4D97-AF65-F5344CB8AC3E}">
        <p14:creationId xmlns:p14="http://schemas.microsoft.com/office/powerpoint/2010/main" val="2209478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AB0BE-F53A-A146-9631-54C23EA8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Dplyr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0A124-7069-AE46-A352-4922CF25F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Grammar of data manipulation</a:t>
            </a:r>
          </a:p>
          <a:p>
            <a:r>
              <a:rPr lang="en-GB" dirty="0"/>
              <a:t>Standardized functions for data transformation in R</a:t>
            </a:r>
          </a:p>
          <a:p>
            <a:r>
              <a:rPr lang="en-GB" dirty="0"/>
              <a:t>Basic functions</a:t>
            </a:r>
          </a:p>
          <a:p>
            <a:pPr lvl="1"/>
            <a:r>
              <a:rPr lang="en-GB" dirty="0"/>
              <a:t>mutate() - adds new variables that are functions of existing variables</a:t>
            </a:r>
          </a:p>
          <a:p>
            <a:pPr lvl="1"/>
            <a:r>
              <a:rPr lang="en-GB" dirty="0"/>
              <a:t>select() - picks variables based on their names.</a:t>
            </a:r>
          </a:p>
          <a:p>
            <a:pPr lvl="1"/>
            <a:r>
              <a:rPr lang="en-GB" dirty="0"/>
              <a:t>filter() - picks cases based on their values.</a:t>
            </a:r>
          </a:p>
          <a:p>
            <a:pPr lvl="1"/>
            <a:r>
              <a:rPr lang="en-GB" dirty="0"/>
              <a:t>summarise() - reduces multiple values down to a single summary.</a:t>
            </a:r>
          </a:p>
          <a:p>
            <a:pPr lvl="1"/>
            <a:r>
              <a:rPr lang="en-GB" dirty="0"/>
              <a:t>arrange() - changes the ordering of the rows.</a:t>
            </a:r>
          </a:p>
          <a:p>
            <a:r>
              <a:rPr lang="en-GB" dirty="0"/>
              <a:t>Additional functions</a:t>
            </a:r>
          </a:p>
          <a:p>
            <a:pPr lvl="1"/>
            <a:r>
              <a:rPr lang="en-GB" dirty="0" err="1"/>
              <a:t>group_by</a:t>
            </a:r>
            <a:r>
              <a:rPr lang="en-GB" dirty="0"/>
              <a:t>() – performs grouped operations (e.g. means for sub-groups within dataset)</a:t>
            </a:r>
          </a:p>
          <a:p>
            <a:pPr lvl="1"/>
            <a:r>
              <a:rPr lang="en-GB" dirty="0"/>
              <a:t>%&gt;% - “pipe” defines sequence of code</a:t>
            </a:r>
          </a:p>
          <a:p>
            <a:pPr lvl="1"/>
            <a:r>
              <a:rPr lang="cs-CZ" dirty="0" err="1"/>
              <a:t>joins</a:t>
            </a:r>
            <a:r>
              <a:rPr lang="cs-CZ" dirty="0"/>
              <a:t>, (</a:t>
            </a:r>
            <a:r>
              <a:rPr lang="cs-CZ" dirty="0" err="1"/>
              <a:t>left_join</a:t>
            </a:r>
            <a:r>
              <a:rPr lang="cs-CZ" dirty="0"/>
              <a:t>, </a:t>
            </a:r>
            <a:r>
              <a:rPr lang="cs-CZ" dirty="0" err="1"/>
              <a:t>inner_join</a:t>
            </a:r>
            <a:r>
              <a:rPr lang="cs-CZ" dirty="0"/>
              <a:t>,…) – </a:t>
            </a:r>
            <a:r>
              <a:rPr lang="cs-CZ" dirty="0" err="1"/>
              <a:t>joins</a:t>
            </a:r>
            <a:r>
              <a:rPr lang="cs-CZ" dirty="0"/>
              <a:t> </a:t>
            </a:r>
            <a:r>
              <a:rPr lang="cs-CZ" dirty="0" err="1"/>
              <a:t>datasets</a:t>
            </a:r>
            <a:r>
              <a:rPr lang="cs-CZ" dirty="0"/>
              <a:t> by </a:t>
            </a:r>
            <a:r>
              <a:rPr lang="cs-CZ" dirty="0" err="1"/>
              <a:t>specific</a:t>
            </a:r>
            <a:r>
              <a:rPr lang="cs-CZ" dirty="0"/>
              <a:t> id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46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6BFDD-BEF1-5349-ABC7-1466D5FB8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Mutate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2415EE-AEE6-A047-BDA4-9191671C6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Data %&gt;%</a:t>
            </a:r>
          </a:p>
          <a:p>
            <a:pPr marL="0" indent="0">
              <a:buNone/>
            </a:pPr>
            <a:r>
              <a:rPr lang="en-GB" dirty="0"/>
              <a:t>	mutate(</a:t>
            </a:r>
            <a:r>
              <a:rPr lang="en-GB" dirty="0" err="1"/>
              <a:t>new_var</a:t>
            </a:r>
            <a:r>
              <a:rPr lang="en-GB" dirty="0"/>
              <a:t> = mean(</a:t>
            </a:r>
            <a:r>
              <a:rPr lang="en-GB" dirty="0" err="1"/>
              <a:t>old_var</a:t>
            </a:r>
            <a:r>
              <a:rPr lang="en-GB" dirty="0"/>
              <a:t>))</a:t>
            </a:r>
          </a:p>
          <a:p>
            <a:pPr lvl="1"/>
            <a:endParaRPr lang="en-GB" dirty="0"/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D22E6E30-BD57-4A4F-9944-98029D2BA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098" y="3000375"/>
            <a:ext cx="3947803" cy="231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59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A15E6-D12A-3845-B970-4CCEBAC38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C2CAB-81E9-4140-9A01-0C1DE104E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Data %&gt;%</a:t>
            </a:r>
          </a:p>
          <a:p>
            <a:pPr marL="0" indent="0">
              <a:buNone/>
            </a:pPr>
            <a:r>
              <a:rPr lang="en-GB" dirty="0"/>
              <a:t>	select(var1, var2)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CF250AC-BB6E-7B44-934B-369788144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3178157"/>
            <a:ext cx="3641725" cy="213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39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FF1B4-AAED-9D44-B327-7A87655BF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Filter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8992A6-B364-2646-BABC-A16679D8D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Data %&gt;%</a:t>
            </a:r>
          </a:p>
          <a:p>
            <a:pPr marL="0" indent="0">
              <a:buNone/>
            </a:pPr>
            <a:r>
              <a:rPr lang="en-GB" dirty="0"/>
              <a:t>	filter(var1 &gt; 7)</a:t>
            </a:r>
          </a:p>
          <a:p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2D097A1-2442-7245-9932-85B9C5BBE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2125" y="2975768"/>
            <a:ext cx="3587750" cy="241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975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40E3FB-21F0-1648-8FF6-5E075E510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A97736-3C0C-9F49-9BFD-DB7DB168A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Data %&gt;%</a:t>
            </a:r>
          </a:p>
          <a:p>
            <a:pPr marL="0" indent="0">
              <a:buNone/>
            </a:pPr>
            <a:r>
              <a:rPr lang="en-GB" dirty="0"/>
              <a:t>	summarise(</a:t>
            </a:r>
            <a:r>
              <a:rPr lang="en-GB" dirty="0" err="1"/>
              <a:t>new_var</a:t>
            </a:r>
            <a:r>
              <a:rPr lang="en-GB" dirty="0"/>
              <a:t> = mean(</a:t>
            </a:r>
            <a:r>
              <a:rPr lang="en-GB" dirty="0" err="1"/>
              <a:t>old_var</a:t>
            </a:r>
            <a:r>
              <a:rPr lang="en-GB" dirty="0"/>
              <a:t>))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33D14C7-B259-704C-888C-F026D8EB6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707" y="3429000"/>
            <a:ext cx="3485530" cy="2347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494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546F2-5B81-1744-A72F-46BF61A5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Arrange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022F78-017C-DB4F-BEA7-EAA06BC36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Data %&gt;%</a:t>
            </a:r>
          </a:p>
          <a:p>
            <a:pPr marL="0" indent="0">
              <a:buNone/>
            </a:pPr>
            <a:r>
              <a:rPr lang="en-GB" dirty="0"/>
              <a:t>	arrange(var1)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Data %&gt;%</a:t>
            </a:r>
          </a:p>
          <a:p>
            <a:pPr marL="0" indent="0">
              <a:buNone/>
            </a:pPr>
            <a:r>
              <a:rPr lang="en-GB" dirty="0"/>
              <a:t>	arrange(</a:t>
            </a:r>
            <a:r>
              <a:rPr lang="en-GB" dirty="0" err="1"/>
              <a:t>desc</a:t>
            </a:r>
            <a:r>
              <a:rPr lang="en-GB" dirty="0"/>
              <a:t>(var1))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B2E9FFF-8F18-1149-9D4A-4E2A795E6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3474" y="1971675"/>
            <a:ext cx="5086033" cy="342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4245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319</Words>
  <Application>Microsoft Macintosh PowerPoint</Application>
  <PresentationFormat>Širokoúhlá obrazovka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Research Methods</vt:lpstr>
      <vt:lpstr>Data cleaning and data transformations</vt:lpstr>
      <vt:lpstr>Data cleaning and data transformations</vt:lpstr>
      <vt:lpstr>Dplyr</vt:lpstr>
      <vt:lpstr>Mutate</vt:lpstr>
      <vt:lpstr>Select</vt:lpstr>
      <vt:lpstr>Filter</vt:lpstr>
      <vt:lpstr>Summarise</vt:lpstr>
      <vt:lpstr>Arrange</vt:lpstr>
      <vt:lpstr>Group_by</vt:lpstr>
      <vt:lpstr>Left_join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Stauber</dc:creator>
  <cp:lastModifiedBy>Jakub Stauber</cp:lastModifiedBy>
  <cp:revision>8</cp:revision>
  <dcterms:created xsi:type="dcterms:W3CDTF">2021-04-12T09:30:03Z</dcterms:created>
  <dcterms:modified xsi:type="dcterms:W3CDTF">2021-04-12T13:31:37Z</dcterms:modified>
</cp:coreProperties>
</file>