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DB1D6E-91AF-4BEA-9687-74B2BD387346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87BEED0-64E1-4731-8013-61AE220D8B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Syntax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Povrchová větná struktura (forma)</a:t>
            </a:r>
          </a:p>
          <a:p>
            <a:r>
              <a:rPr lang="cs-CZ" dirty="0" smtClean="0"/>
              <a:t>Hloubková větná struktura (obsah)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Parafráze</a:t>
            </a:r>
            <a:r>
              <a:rPr lang="cs-CZ" dirty="0" smtClean="0"/>
              <a:t>: různá povrchová struktura, ale obsah stejný.</a:t>
            </a:r>
          </a:p>
          <a:p>
            <a:r>
              <a:rPr lang="cs-CZ" i="1" dirty="0" smtClean="0"/>
              <a:t>Dům postavili čeští zedníci.</a:t>
            </a:r>
          </a:p>
          <a:p>
            <a:r>
              <a:rPr lang="cs-CZ" i="1" dirty="0" smtClean="0"/>
              <a:t>Dům byl postaven českými zedníky.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Syntax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Víceznačnost: </a:t>
            </a:r>
            <a:r>
              <a:rPr lang="cs-CZ" dirty="0" smtClean="0"/>
              <a:t>stejná povrchová struktura, ale různé významy.</a:t>
            </a:r>
          </a:p>
          <a:p>
            <a:endParaRPr lang="cs-CZ" b="1" dirty="0" smtClean="0"/>
          </a:p>
          <a:p>
            <a:r>
              <a:rPr lang="cs-CZ" i="1" dirty="0" smtClean="0"/>
              <a:t>Smoking </a:t>
            </a:r>
            <a:r>
              <a:rPr lang="cs-CZ" i="1" dirty="0" err="1" smtClean="0"/>
              <a:t>volcanos</a:t>
            </a:r>
            <a:r>
              <a:rPr lang="cs-CZ" i="1" dirty="0" smtClean="0"/>
              <a:t> </a:t>
            </a:r>
            <a:r>
              <a:rPr lang="cs-CZ" i="1" dirty="0" err="1" smtClean="0"/>
              <a:t>can</a:t>
            </a:r>
            <a:r>
              <a:rPr lang="cs-CZ" i="1" dirty="0" smtClean="0"/>
              <a:t> </a:t>
            </a:r>
            <a:r>
              <a:rPr lang="cs-CZ" i="1" dirty="0" err="1" smtClean="0"/>
              <a:t>be</a:t>
            </a:r>
            <a:r>
              <a:rPr lang="cs-CZ" i="1" dirty="0" smtClean="0"/>
              <a:t> </a:t>
            </a:r>
            <a:r>
              <a:rPr lang="cs-CZ" i="1" dirty="0" err="1" smtClean="0"/>
              <a:t>dangerous</a:t>
            </a:r>
            <a:r>
              <a:rPr lang="cs-CZ" i="1" dirty="0" smtClean="0"/>
              <a:t>. </a:t>
            </a:r>
          </a:p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French</a:t>
            </a:r>
            <a:r>
              <a:rPr lang="cs-CZ" i="1" dirty="0" smtClean="0"/>
              <a:t> </a:t>
            </a:r>
            <a:r>
              <a:rPr lang="cs-CZ" i="1" dirty="0" err="1" smtClean="0"/>
              <a:t>bottle</a:t>
            </a:r>
            <a:r>
              <a:rPr lang="cs-CZ" i="1" dirty="0" smtClean="0"/>
              <a:t> </a:t>
            </a:r>
            <a:r>
              <a:rPr lang="cs-CZ" i="1" dirty="0" err="1" smtClean="0"/>
              <a:t>smells</a:t>
            </a:r>
            <a:r>
              <a:rPr lang="cs-CZ" i="1" dirty="0" smtClean="0"/>
              <a:t>. </a:t>
            </a:r>
          </a:p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mayor</a:t>
            </a:r>
            <a:r>
              <a:rPr lang="cs-CZ" i="1" dirty="0" smtClean="0"/>
              <a:t> </a:t>
            </a:r>
            <a:r>
              <a:rPr lang="cs-CZ" i="1" dirty="0" err="1" smtClean="0"/>
              <a:t>asked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police to stop </a:t>
            </a:r>
            <a:r>
              <a:rPr lang="cs-CZ" i="1" dirty="0" err="1" smtClean="0"/>
              <a:t>drinking</a:t>
            </a:r>
            <a:r>
              <a:rPr lang="cs-CZ" i="1" dirty="0" smtClean="0"/>
              <a:t> in public </a:t>
            </a:r>
            <a:r>
              <a:rPr lang="cs-CZ" i="1" dirty="0" err="1" smtClean="0"/>
              <a:t>places</a:t>
            </a:r>
            <a:r>
              <a:rPr lang="cs-CZ" i="1" dirty="0" smtClean="0"/>
              <a:t>. </a:t>
            </a:r>
          </a:p>
          <a:p>
            <a:r>
              <a:rPr lang="cs-CZ" i="1" dirty="0" err="1" smtClean="0"/>
              <a:t>She</a:t>
            </a:r>
            <a:r>
              <a:rPr lang="cs-CZ" i="1" dirty="0" smtClean="0"/>
              <a:t> </a:t>
            </a:r>
            <a:r>
              <a:rPr lang="cs-CZ" i="1" dirty="0" err="1" smtClean="0"/>
              <a:t>was</a:t>
            </a:r>
            <a:r>
              <a:rPr lang="cs-CZ" i="1" dirty="0" smtClean="0"/>
              <a:t> </a:t>
            </a:r>
            <a:r>
              <a:rPr lang="cs-CZ" i="1" dirty="0" err="1" smtClean="0"/>
              <a:t>watching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birds</a:t>
            </a:r>
            <a:r>
              <a:rPr lang="cs-CZ" i="1" dirty="0" smtClean="0"/>
              <a:t> in her </a:t>
            </a:r>
            <a:r>
              <a:rPr lang="cs-CZ" i="1" smtClean="0"/>
              <a:t>pyjamas</a:t>
            </a:r>
            <a:r>
              <a:rPr lang="cs-CZ" i="1" dirty="0" smtClean="0"/>
              <a:t>. </a:t>
            </a:r>
          </a:p>
          <a:p>
            <a:r>
              <a:rPr lang="cs-CZ" i="1" dirty="0" err="1" smtClean="0"/>
              <a:t>We</a:t>
            </a:r>
            <a:r>
              <a:rPr lang="cs-CZ" i="1" dirty="0" smtClean="0"/>
              <a:t> </a:t>
            </a:r>
            <a:r>
              <a:rPr lang="cs-CZ" i="1" dirty="0" err="1" smtClean="0"/>
              <a:t>sell</a:t>
            </a:r>
            <a:r>
              <a:rPr lang="cs-CZ" i="1" dirty="0" smtClean="0"/>
              <a:t> </a:t>
            </a:r>
            <a:r>
              <a:rPr lang="cs-CZ" i="1" dirty="0" err="1" smtClean="0"/>
              <a:t>oil</a:t>
            </a:r>
            <a:r>
              <a:rPr lang="cs-CZ" i="1" dirty="0" smtClean="0"/>
              <a:t> to </a:t>
            </a:r>
            <a:r>
              <a:rPr lang="cs-CZ" i="1" dirty="0" err="1" smtClean="0"/>
              <a:t>people</a:t>
            </a:r>
            <a:r>
              <a:rPr lang="cs-CZ" i="1" dirty="0" smtClean="0"/>
              <a:t> in quart </a:t>
            </a:r>
            <a:r>
              <a:rPr lang="cs-CZ" i="1" dirty="0" err="1" smtClean="0"/>
              <a:t>containers</a:t>
            </a:r>
            <a:r>
              <a:rPr lang="cs-CZ" i="1" dirty="0" smtClean="0"/>
              <a:t>. </a:t>
            </a:r>
            <a:endParaRPr lang="cs-CZ" dirty="0" smtClean="0"/>
          </a:p>
          <a:p>
            <a:endParaRPr lang="cs-CZ" i="1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syntax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Mluvčím jde více o hloubkovou strukturu věty než o její vnější formu. Lidé si často špatně pamatují přesná slova, kterými byly myšlenky vyjádřeny, pořadí, v jakém byly myšlenky vysloveny, a dokonce i to, co kdo během rozhovoru řekl. Daleko lépe si pamatují jádro rozhovoru nebo hlavní dějovou linii příběhu, který si přečetli.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Garden</a:t>
            </a:r>
            <a:r>
              <a:rPr lang="cs-CZ" dirty="0" smtClean="0"/>
              <a:t> </a:t>
            </a:r>
            <a:r>
              <a:rPr lang="cs-CZ" dirty="0" err="1" smtClean="0"/>
              <a:t>path</a:t>
            </a:r>
            <a:r>
              <a:rPr lang="cs-CZ" dirty="0" smtClean="0"/>
              <a:t> </a:t>
            </a:r>
            <a:r>
              <a:rPr lang="cs-CZ" dirty="0" err="1" smtClean="0"/>
              <a:t>sentences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horse</a:t>
            </a:r>
            <a:r>
              <a:rPr lang="cs-CZ" i="1" dirty="0" smtClean="0"/>
              <a:t> </a:t>
            </a:r>
            <a:r>
              <a:rPr lang="cs-CZ" i="1" dirty="0" err="1" smtClean="0"/>
              <a:t>raced</a:t>
            </a:r>
            <a:r>
              <a:rPr lang="cs-CZ" i="1" dirty="0" smtClean="0"/>
              <a:t> past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barn</a:t>
            </a:r>
            <a:r>
              <a:rPr lang="cs-CZ" i="1" dirty="0" smtClean="0"/>
              <a:t> </a:t>
            </a:r>
            <a:r>
              <a:rPr lang="cs-CZ" i="1" dirty="0" err="1" smtClean="0"/>
              <a:t>fell</a:t>
            </a:r>
            <a:r>
              <a:rPr lang="cs-CZ" i="1" dirty="0" smtClean="0"/>
              <a:t>. 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detective</a:t>
            </a:r>
            <a:r>
              <a:rPr lang="cs-CZ" i="1" dirty="0" smtClean="0"/>
              <a:t> </a:t>
            </a:r>
            <a:r>
              <a:rPr lang="cs-CZ" i="1" dirty="0" err="1" smtClean="0"/>
              <a:t>examined</a:t>
            </a:r>
            <a:r>
              <a:rPr lang="cs-CZ" i="1" dirty="0" smtClean="0"/>
              <a:t>…</a:t>
            </a:r>
          </a:p>
          <a:p>
            <a:r>
              <a:rPr lang="cs-CZ" i="1" dirty="0" smtClean="0"/>
              <a:t>…by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reporter</a:t>
            </a:r>
            <a:r>
              <a:rPr lang="cs-CZ" i="1" dirty="0" smtClean="0"/>
              <a:t> </a:t>
            </a:r>
            <a:r>
              <a:rPr lang="cs-CZ" i="1" dirty="0" err="1" smtClean="0"/>
              <a:t>revealed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truth</a:t>
            </a:r>
            <a:r>
              <a:rPr lang="cs-CZ" i="1" dirty="0" smtClean="0"/>
              <a:t> </a:t>
            </a:r>
            <a:r>
              <a:rPr lang="cs-CZ" i="1" dirty="0" err="1" smtClean="0"/>
              <a:t>about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CIA.</a:t>
            </a:r>
          </a:p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document</a:t>
            </a:r>
            <a:r>
              <a:rPr lang="cs-CZ" i="1" dirty="0" smtClean="0"/>
              <a:t> </a:t>
            </a:r>
            <a:r>
              <a:rPr lang="cs-CZ" i="1" dirty="0" err="1" smtClean="0"/>
              <a:t>examined</a:t>
            </a:r>
            <a:r>
              <a:rPr lang="cs-CZ" i="1" dirty="0" smtClean="0"/>
              <a:t>…,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syntax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Popisy:</a:t>
            </a:r>
          </a:p>
          <a:p>
            <a:endParaRPr lang="cs-CZ" dirty="0" smtClean="0"/>
          </a:p>
          <a:p>
            <a:r>
              <a:rPr lang="cs-CZ" dirty="0" smtClean="0"/>
              <a:t>Složkový (</a:t>
            </a:r>
            <a:r>
              <a:rPr lang="cs-CZ" dirty="0" err="1" smtClean="0"/>
              <a:t>noun</a:t>
            </a:r>
            <a:r>
              <a:rPr lang="cs-CZ" dirty="0" smtClean="0"/>
              <a:t> </a:t>
            </a:r>
            <a:r>
              <a:rPr lang="cs-CZ" dirty="0" err="1" smtClean="0"/>
              <a:t>phrase</a:t>
            </a:r>
            <a:r>
              <a:rPr lang="cs-CZ" dirty="0" smtClean="0"/>
              <a:t>, verb </a:t>
            </a:r>
            <a:r>
              <a:rPr lang="cs-CZ" dirty="0" err="1" smtClean="0"/>
              <a:t>phrase</a:t>
            </a:r>
            <a:r>
              <a:rPr lang="cs-CZ" dirty="0" smtClean="0"/>
              <a:t>)</a:t>
            </a:r>
          </a:p>
          <a:p>
            <a:r>
              <a:rPr lang="cs-CZ" dirty="0" smtClean="0"/>
              <a:t>Valenční – VF, aktanty</a:t>
            </a:r>
          </a:p>
          <a:p>
            <a:r>
              <a:rPr lang="cs-CZ" dirty="0" smtClean="0"/>
              <a:t>Závislostní – podmět a přísudek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metafora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Náš pojmový systém, v jehož rámci myslíme a jednáme, má v podstatě metaforickou povahu. Pojmy strukturují všechno, co vnímáme, jak se pohybujeme ve světě a jaké vztahy si vytváříme k ostatním lidem.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metafora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Spor je válka</a:t>
            </a:r>
          </a:p>
          <a:p>
            <a:r>
              <a:rPr lang="cs-CZ" dirty="0" smtClean="0"/>
              <a:t>Čas jsou peníze</a:t>
            </a:r>
          </a:p>
          <a:p>
            <a:endParaRPr lang="cs-CZ" dirty="0" smtClean="0"/>
          </a:p>
          <a:p>
            <a:r>
              <a:rPr lang="cs-CZ" dirty="0" smtClean="0"/>
              <a:t>Orientační metafory</a:t>
            </a:r>
          </a:p>
          <a:p>
            <a:r>
              <a:rPr lang="cs-CZ" dirty="0" smtClean="0"/>
              <a:t>Antropocentrické metafory</a:t>
            </a:r>
          </a:p>
          <a:p>
            <a:r>
              <a:rPr lang="cs-CZ" dirty="0" smtClean="0"/>
              <a:t>Kontejner</a:t>
            </a:r>
          </a:p>
          <a:p>
            <a:r>
              <a:rPr lang="cs-CZ" dirty="0" smtClean="0"/>
              <a:t>Cesta</a:t>
            </a:r>
          </a:p>
          <a:p>
            <a:r>
              <a:rPr lang="cs-CZ" dirty="0" smtClean="0"/>
              <a:t>Barvy ….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</TotalTime>
  <Words>189</Words>
  <Application>Microsoft Office PowerPoint</Application>
  <PresentationFormat>Předvádění na obrazovce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Syntax </vt:lpstr>
      <vt:lpstr>Syntax </vt:lpstr>
      <vt:lpstr>syntax</vt:lpstr>
      <vt:lpstr>Garden path sentences</vt:lpstr>
      <vt:lpstr>syntax</vt:lpstr>
      <vt:lpstr>metafora</vt:lpstr>
      <vt:lpstr>Kognitivní metafora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Pavla</dc:creator>
  <cp:lastModifiedBy>uzivatel</cp:lastModifiedBy>
  <cp:revision>4</cp:revision>
  <dcterms:created xsi:type="dcterms:W3CDTF">2013-04-08T19:14:01Z</dcterms:created>
  <dcterms:modified xsi:type="dcterms:W3CDTF">2013-04-10T06:38:40Z</dcterms:modified>
</cp:coreProperties>
</file>