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3523e678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3523e678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523e678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523e678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3523e678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3523e678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3523e678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3523e678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3523e678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3523e678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f46f5699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f46f5699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f46f5699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f46f5699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f46f5699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f46f5699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81627ef2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81627ef2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dbb11d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dbb11d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3523e67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3523e67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dbb11ddd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dbb11ddd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dbb11ddd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dbb11ddd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dbb11ddd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dbb11ddd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dbb11ddd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adbb11ddd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f46f5699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f46f5699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81627ef2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81627ef2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81627e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81627e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f46f5699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f46f5699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3523e678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3523e678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3523e678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3523e678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3523e67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3523e67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dbb11ddd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dbb11ddd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81627ef2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81627ef2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084b788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084b788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3523e678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3523e678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084b788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084b7885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3523e678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3523e678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3523e678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3523e678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3523e678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3523e678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8261334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vk.com/id1820045" TargetMode="External"/><Relationship Id="rId4" Type="http://schemas.openxmlformats.org/officeDocument/2006/relationships/hyperlink" Target="https://vk.com/id8344022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Старославянский язык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Аргументы: Кириллица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Кириллица основана на греческом алфавите, в то время как глаголица не похожа на другие алфавиты того времени. Зачем миссионерам Византийской империи создавать письменность максимально не похожую на греческую?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Ряд глаголических букв прослеживает явную зависимость от кириллицы и даже латиницы. Обратной зависимости не может быть, так как очевидно, что источником кириллицы является греческий алфавит.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Аргументы: Глаголица</a:t>
            </a:r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Большая часть текстов 10-11 веков, дошедшая до исследователей, написана глаголицей (13 текстов глаголицей, 7 текстов кириллицей).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Палимпсесты (пергаментные тексты, с которых был удалён изначальный текст) в качестве смытого текста содержат только глаголические тексты.</a:t>
            </a: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Важнейшие памятники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Глаголические: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Киевские листки (предположительно гора Синай) - конец 9-го века;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Зографское четвероевангелие (Афон) - 10-11 век;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Синайская псалтырь (Синай) - 11 век.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Важнейшие памятники</a:t>
            </a:r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Кириллистические: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Добруджанская надпись (Румыния) - 943 г.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Надпись чергубыля Мостича (Болгария) - 960 г.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Македонский листок (предположительно Македония) - 11 век.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Фонетика старославянского</a:t>
            </a:r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Важнейшей особенностью было то, что звуки в слоге располагались по принципу возрастающей звучности: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950" y="2025688"/>
            <a:ext cx="745807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 восходящей звучности, иначе называемый законом открытого слога, означал, что в пределах слога менее звучный звук всегда предшествовал более звучному, например: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5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бла-го звонкий смычный + сонорный + гласный (3+5+6)</a:t>
            </a: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Гласные</a:t>
            </a:r>
            <a:endParaRPr/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300" y="1200775"/>
            <a:ext cx="5083400" cy="27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311700" y="281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Согласные</a:t>
            </a:r>
            <a:endParaRPr/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9413" y="854625"/>
            <a:ext cx="5605174" cy="41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813" y="885825"/>
            <a:ext cx="6810375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Хронология старославянского языка</a:t>
            </a:r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863 год - возникновение старославянского языка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конец 9 века - центром старославянской письменности становится Болгария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988 год - крещение Руси, старославянский язык становится языком письменности на территориях восточных славян.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конец 10 века - “классический” старославянский выходит из употребления, начинается период использования изводов церковнославянского языка.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Язык древнейших славянских переводов греческих богослужебных книг, которые были выполнены в середине 9-го века. (5 стр. Хабургаев Г.А., Старославянский язык)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не живой, разговорный, а письменный, литературный язык, созданный для нужд христианской церкви.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этой функции он распространился по землям, населенным славянами и вскоре под влиянием местных языков приобрел особые черты. Таким образом, появились разновидности старославянского языка, называемые редакциями (сегодня их принято называть церковнославянским языком болгарской, сербской, русской и т.д. редакции)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Хронология церковнославянского языка</a:t>
            </a:r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Изводы древнего периода (до XIV века):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моравско-чешский извод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хорватский извод (сохраняется в Далмации)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чешский глаголический извод (выделен из хорватского в XX веке);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болгарский извод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сербский извод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русский (древнерусский, восточнославянский, киевский) извод (основной на Руси до XV века, впоследствии вытеснен московским, ныне используется в УПЦ КП и ПЦУ);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 idx="4294967295"/>
          </p:nvPr>
        </p:nvSpPr>
        <p:spPr>
          <a:xfrm>
            <a:off x="311700" y="206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Хронология церковнославянского языка</a:t>
            </a:r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4294967295"/>
          </p:nvPr>
        </p:nvSpPr>
        <p:spPr>
          <a:xfrm>
            <a:off x="311700" y="779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Изводы среднего периода (XIV—XVII века):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болгарский извод, сербский извод, влахо-молдавский,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московский извод (Со второй половины XVI века сфера употребления церковнославянского языка постепенно сужается, и к рубежу XVII—XVIII веков он сохраняется лишь как язык литургии)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украинско-белорусский извод (использовался в Великом княжестве Литовском, а также (в украинском варианте) в Австро-Венгрии, ныне в Словакии (Пряшевская Русь); отличается украинским акцентом (ять читается как [и]) и нередко употребляемой письменностью на основе латиницы);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хорватский извод (у католиков глаголического обряда)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latin typeface="Times New Roman"/>
                <a:ea typeface="Times New Roman"/>
                <a:cs typeface="Times New Roman"/>
                <a:sym typeface="Times New Roman"/>
              </a:rPr>
              <a:t>Хронология церковнославянского языка</a:t>
            </a:r>
            <a:endParaRPr sz="2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34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Изводы позднего периода (XVIII—XXI века):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синодальный (новоцерковнославянский) извод (общеправославный);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хорватский извод (у католиков глаголического обряда);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старообрядческий извод;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украинский униатский извод.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>
            <a:spLocks noGrp="1"/>
          </p:cNvSpPr>
          <p:nvPr>
            <p:ph type="body" idx="4294967295"/>
          </p:nvPr>
        </p:nvSpPr>
        <p:spPr>
          <a:xfrm>
            <a:off x="311700" y="1028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Церковнославянский язык использовался в качестве служебного в Румынии (</a:t>
            </a:r>
            <a:r>
              <a:rPr lang="ru" sz="160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 1714 года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 и славянских странах.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Употребляется также Православной церковью в Болгарии, Сербии, Черногории, Македонии, Польше, Белоруссии и на Украине, а также кое-где в Молдавии, Словакии и Чехии наравне с национальными языками.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Современный синодальный извод церковнославянского языка (середина 17-го века) используется как литургический язык Русской православной церковью, Российской грекокатолической церковью (славяно-византийского обряда). До реформ 1960—1970‑х годов, наряду с латинским, употреблялся в некоторых местах в Хорватии, в Католической церкви.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311700" y="169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Фонетика церковнославянского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body" idx="1"/>
          </p:nvPr>
        </p:nvSpPr>
        <p:spPr>
          <a:xfrm>
            <a:off x="311700" y="741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отсутствует редукция гласных в безударных слогах. Например, «о» и «е» в безударном положении читаются как [о] и [е] (как в северных окающих диалектах), в то время как в русском литературном произношении они превращаются в [а], [ʌ] или [ъ] и в [и] или [ь] соответственно;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буква «е» никогда не читается как ё (собственно, в церковнославянском письме буквы ё нет вообще), что отражено и в заимствованиях из церковнославянского в русский: небо — нёбо, одежда — одёжа, надежда — надёжа (первое слово каждой пары заимствовано из церковнославянского, второе — исконно русское);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буква «г» читалась как звонкий фрикативный согласный [ɣ] (как в южнорусских диалектах или приблизительно как в украинском языке), а не как смычный [ɡ] в русском литературном произношении; в позиции оглушения [ɣ] превращается в [x] (это повлияло на русское произношение слова Бог как [Бох]). В настоящее время в языке богослужения фрикативное произношение можно услышать как в патриаршей церкви, так и у старообрядцев.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ru">
                <a:highlight>
                  <a:srgbClr val="FFFFFF"/>
                </a:highlight>
              </a:rPr>
              <a:t>Надстрочные знаки и знаки препинания</a:t>
            </a:r>
            <a:r>
              <a:rPr lang="ru"/>
              <a:t> церковнославянского</a:t>
            </a:r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body" idx="1"/>
          </p:nvPr>
        </p:nvSpPr>
        <p:spPr>
          <a:xfrm>
            <a:off x="311700" y="1579000"/>
            <a:ext cx="8520600" cy="32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Ряд слов в церковнославянском языке пишутся не полностью, а сокращенно. Сокращения выделяются при помощи специального знака, который называется знаком титла. Под титлом пишутся слова, относящиеся к сакральной сфере, т.е. обозначающие священные, почитаемые предметы.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церковнославянском языке правила постановки знаков препинания менее строгие, чем в русском, т.е. в одном и том же случае могут стоять разные знаки, а может и вообще отсутствовать какой-либо знак препинания. 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Точка с запятой в церковнославянском языке указывает на вопросительную интонацию, т.е. выполняет те же функции, что и знак вопроса в современном русском языке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275" y="561975"/>
            <a:ext cx="7381875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1" name="Google Shape;2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600" y="209575"/>
            <a:ext cx="5286250" cy="472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>
            <a:spLocks noGrp="1"/>
          </p:cNvSpPr>
          <p:nvPr>
            <p:ph type="body" idx="1"/>
          </p:nvPr>
        </p:nvSpPr>
        <p:spPr>
          <a:xfrm>
            <a:off x="311700" y="766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буквы ѹ, у на месте ѫ. Примеры: кѹпѣль ‛купель’, водѹ ‛воду’, дрѫже ‛друже’ (звательная форма);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написания с начальным ѹ-, соответствующим ю- в старославянской орфографии. Примеры: ѹгъ ‛юг’, ѹноша ‛юноша’;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написания, отражающие «полногласие». Примеры: городъ ‛город’, дерево ‛дерево’;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 на месте праславянского *dj: прѣже ‛прежде’, рожьши ‛родившая’; и ч на месте праславянского *tj (спорадически): чужии ‛чужой’, хочю ‛хочу’;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5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окончания творительного падежа единственного числа -ъмь, -ьмь (в старославянских памятниках -омь, емь) и др.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40"/>
          <p:cNvSpPr txBox="1"/>
          <p:nvPr/>
        </p:nvSpPr>
        <p:spPr>
          <a:xfrm>
            <a:off x="2516550" y="112975"/>
            <a:ext cx="4110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Основные черты русского извода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Основные черты моравского извода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буква ц на месте праславянских 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*tj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*kt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и з на месте *dj. Примеры: просѩце ‛просящие’, помоць ‛помощь’, отъдазь ‛отдай’;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шч на месте праславянских *stj, *skj и 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*sk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в позиции первой палатализации. Примеры: зашчітітъ ‛защитит’, зашчіті ‛защити’;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 на месте старославянского ѕ. Примеры мнози ‛многие’, нозѣ ‛ноги’;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буквы а и ѹ на месте старославянских носовых ѧ и ѫ.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Собственно старославянским языком принято называть лишь язык первых славянских переводов 9-го века.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Однако, эти тексты до нас не дошли и известны лишь списки (копии) этих переводов 10-11 веков.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Греческие тексты переводились на диалект славян, живущих в районе города Солонь.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Влияние на другие языки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2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Церковнославянский язык оказал большое влияние на многие литературные славянские языки, особенно народов православной культуры. Многочисленные заимствования церковнославянских слов породили в русском языке своеобразное явление — фонетически выраженную стилевую разницу в парах слов одного и того же корня, например: золото — злато, город — град, рожать — рождать (первое слово каждой пары русское, второе заимствовано из церковнославянского). В образовавшихся таким образом синонимических парах церковнославянское заимствование обычно относится к более высокому стилю. В ряде случаев русский и церковнославянский варианты одного и того же слова разошлись (полностью или частично) в семантике и уже не являются синонимами: горячий — горящий, ровный — равный, сбор — собор, порох — прах, совершённый — совершенный, падёж — падеж.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702" y="0"/>
            <a:ext cx="666459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Старославянская письменность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Происхождение старославянской письменности связано с миссионерской деятельностью Кирилла и Мефодия.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862 г. - посольство Моравского княжества в Византию (князь Ростислав);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863 г. - прибытие братьев в Велеград (Моравия);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867 г. - братья были вызваны в Рим;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885 г. - умер Мефодий, а его ученики были изгнаны из Моравии и поселились в Болгарии;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886-889 гг. - предположительное время создания кириллицы.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500" y="0"/>
            <a:ext cx="6209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300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/>
              <a:t>Глаголическая азбука</a:t>
            </a:r>
            <a:endParaRPr sz="2200" b="1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138" y="1004550"/>
            <a:ext cx="8313714" cy="35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150" y="383350"/>
            <a:ext cx="5483399" cy="46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1791900" y="65875"/>
            <a:ext cx="5586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latin typeface="Times New Roman"/>
                <a:ea typeface="Times New Roman"/>
                <a:cs typeface="Times New Roman"/>
                <a:sym typeface="Times New Roman"/>
              </a:rPr>
              <a:t>Кириллическая азбука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Глаголица или кириллица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Согласно первой гипотезе (И.И. Срезневский, И. Добровский) сначала была создана кириллица, а глаголица появилась позже в качестве тайнописи, когда начались гонения со стороны католического духовенства.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Согласно другой гипотезе (П.И. Шафарик, И.В. Ягич) глаголицу создал Кирилл, а кириллицу - его ученики. 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Microsoft Office PowerPoint</Application>
  <PresentationFormat>Předvádění na obrazovce (16:9)</PresentationFormat>
  <Paragraphs>91</Paragraphs>
  <Slides>31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Times New Roman</vt:lpstr>
      <vt:lpstr>Simple Light</vt:lpstr>
      <vt:lpstr>Старославянский язык</vt:lpstr>
      <vt:lpstr>Prezentace aplikace PowerPoint</vt:lpstr>
      <vt:lpstr>Prezentace aplikace PowerPoint</vt:lpstr>
      <vt:lpstr>Prezentace aplikace PowerPoint</vt:lpstr>
      <vt:lpstr>Старославянская письменность</vt:lpstr>
      <vt:lpstr>Prezentace aplikace PowerPoint</vt:lpstr>
      <vt:lpstr>Глаголическая азбука</vt:lpstr>
      <vt:lpstr>Prezentace aplikace PowerPoint</vt:lpstr>
      <vt:lpstr>Глаголица или кириллица</vt:lpstr>
      <vt:lpstr>Аргументы: Кириллица</vt:lpstr>
      <vt:lpstr>Аргументы: Глаголица</vt:lpstr>
      <vt:lpstr>Важнейшие памятники </vt:lpstr>
      <vt:lpstr>Важнейшие памятники</vt:lpstr>
      <vt:lpstr>Фонетика старославянского</vt:lpstr>
      <vt:lpstr>Prezentace aplikace PowerPoint</vt:lpstr>
      <vt:lpstr>Гласные</vt:lpstr>
      <vt:lpstr>Согласные</vt:lpstr>
      <vt:lpstr>Prezentace aplikace PowerPoint</vt:lpstr>
      <vt:lpstr>Хронология старославянского языка</vt:lpstr>
      <vt:lpstr>Хронология церковнославянского языка</vt:lpstr>
      <vt:lpstr>Хронология церковнославянского языка</vt:lpstr>
      <vt:lpstr>Хронология церковнославянского языка</vt:lpstr>
      <vt:lpstr>Prezentace aplikace PowerPoint</vt:lpstr>
      <vt:lpstr>Фонетика церковнославянского </vt:lpstr>
      <vt:lpstr>Надстрочные знаки и знаки препинания церковнославянского</vt:lpstr>
      <vt:lpstr>Prezentace aplikace PowerPoint</vt:lpstr>
      <vt:lpstr>Prezentace aplikace PowerPoint</vt:lpstr>
      <vt:lpstr>Prezentace aplikace PowerPoint</vt:lpstr>
      <vt:lpstr>Основные черты моравского извода</vt:lpstr>
      <vt:lpstr>Влияние на другие языки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Старославянский язык</dc:title>
  <dc:creator>Veronika</dc:creator>
  <cp:lastModifiedBy>Veronika Stranz-Nikitina</cp:lastModifiedBy>
  <cp:revision>1</cp:revision>
  <dcterms:modified xsi:type="dcterms:W3CDTF">2021-01-20T16:47:21Z</dcterms:modified>
</cp:coreProperties>
</file>