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507" r:id="rId3"/>
    <p:sldId id="515" r:id="rId4"/>
    <p:sldId id="514" r:id="rId5"/>
    <p:sldId id="513" r:id="rId6"/>
    <p:sldId id="503" r:id="rId7"/>
    <p:sldId id="504" r:id="rId8"/>
    <p:sldId id="508" r:id="rId9"/>
    <p:sldId id="497" r:id="rId10"/>
    <p:sldId id="502" r:id="rId11"/>
    <p:sldId id="506" r:id="rId12"/>
    <p:sldId id="505" r:id="rId13"/>
    <p:sldId id="472" r:id="rId14"/>
    <p:sldId id="469" r:id="rId15"/>
    <p:sldId id="495" r:id="rId16"/>
    <p:sldId id="269" r:id="rId17"/>
    <p:sldId id="273" r:id="rId18"/>
    <p:sldId id="274" r:id="rId19"/>
    <p:sldId id="275" r:id="rId20"/>
    <p:sldId id="276" r:id="rId21"/>
    <p:sldId id="279" r:id="rId22"/>
    <p:sldId id="280" r:id="rId23"/>
    <p:sldId id="509" r:id="rId24"/>
    <p:sldId id="510" r:id="rId25"/>
    <p:sldId id="51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8"/>
  </p:normalViewPr>
  <p:slideViewPr>
    <p:cSldViewPr snapToGrid="0" snapToObjects="1">
      <p:cViewPr varScale="1">
        <p:scale>
          <a:sx n="108" d="100"/>
          <a:sy n="10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E402A-217B-4F89-B8C5-80FFA39B609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6A49F51-0C59-472D-A712-667915DB6D6F}">
      <dgm:prSet/>
      <dgm:spPr/>
      <dgm:t>
        <a:bodyPr/>
        <a:lstStyle/>
        <a:p>
          <a:r>
            <a:rPr lang="cs-CZ" altLang="cs-CZ" i="1" dirty="0" err="1">
              <a:ea typeface="ＭＳ Ｐゴシック" panose="020B0600070205080204" pitchFamily="34" charset="-128"/>
            </a:rPr>
            <a:t>have</a:t>
          </a:r>
          <a:r>
            <a:rPr lang="cs-CZ" altLang="cs-CZ" i="1" dirty="0">
              <a:ea typeface="ＭＳ Ｐゴシック" panose="020B0600070205080204" pitchFamily="34" charset="-128"/>
            </a:rPr>
            <a:t> </a:t>
          </a:r>
          <a:r>
            <a:rPr lang="cs-CZ" altLang="cs-CZ" i="1" dirty="0" err="1">
              <a:ea typeface="ＭＳ Ｐゴシック" panose="020B0600070205080204" pitchFamily="34" charset="-128"/>
            </a:rPr>
            <a:t>you</a:t>
          </a:r>
          <a:r>
            <a:rPr lang="cs-CZ" altLang="cs-CZ" i="1" dirty="0">
              <a:ea typeface="ＭＳ Ｐゴシック" panose="020B0600070205080204" pitchFamily="34" charset="-128"/>
            </a:rPr>
            <a:t> </a:t>
          </a:r>
          <a:r>
            <a:rPr lang="cs-CZ" altLang="cs-CZ" i="1" dirty="0" err="1">
              <a:ea typeface="ＭＳ Ｐゴシック" panose="020B0600070205080204" pitchFamily="34" charset="-128"/>
            </a:rPr>
            <a:t>experienced</a:t>
          </a:r>
          <a:r>
            <a:rPr lang="cs-CZ" altLang="cs-CZ" i="1" dirty="0">
              <a:ea typeface="ＭＳ Ｐゴシック" panose="020B0600070205080204" pitchFamily="34" charset="-128"/>
            </a:rPr>
            <a:t> </a:t>
          </a:r>
          <a:r>
            <a:rPr lang="cs-CZ" altLang="cs-CZ" i="1" dirty="0" err="1">
              <a:ea typeface="ＭＳ Ｐゴシック" panose="020B0600070205080204" pitchFamily="34" charset="-128"/>
            </a:rPr>
            <a:t>culture</a:t>
          </a:r>
          <a:r>
            <a:rPr lang="cs-CZ" altLang="cs-CZ" i="1" dirty="0">
              <a:ea typeface="ＭＳ Ｐゴシック" panose="020B0600070205080204" pitchFamily="34" charset="-128"/>
            </a:rPr>
            <a:t> </a:t>
          </a:r>
          <a:r>
            <a:rPr lang="cs-CZ" altLang="cs-CZ" i="1" dirty="0" err="1">
              <a:ea typeface="ＭＳ Ｐゴシック" panose="020B0600070205080204" pitchFamily="34" charset="-128"/>
            </a:rPr>
            <a:t>shock</a:t>
          </a:r>
          <a:r>
            <a:rPr lang="cs-CZ" altLang="cs-CZ" i="1" dirty="0">
              <a:ea typeface="ＭＳ Ｐゴシック" panose="020B0600070205080204" pitchFamily="34" charset="-128"/>
            </a:rPr>
            <a:t>?</a:t>
          </a:r>
          <a:endParaRPr lang="en-US" dirty="0"/>
        </a:p>
      </dgm:t>
    </dgm:pt>
    <dgm:pt modelId="{4F6BD50C-001B-4A8F-8D38-32A6DC62BD2D}" type="parTrans" cxnId="{8BF4ECA2-EE59-4F42-9A30-E0EE50B989A2}">
      <dgm:prSet/>
      <dgm:spPr/>
      <dgm:t>
        <a:bodyPr/>
        <a:lstStyle/>
        <a:p>
          <a:endParaRPr lang="en-US"/>
        </a:p>
      </dgm:t>
    </dgm:pt>
    <dgm:pt modelId="{A7810236-92FC-48FD-8AC6-2EA5CE37A553}" type="sibTrans" cxnId="{8BF4ECA2-EE59-4F42-9A30-E0EE50B989A2}">
      <dgm:prSet/>
      <dgm:spPr/>
      <dgm:t>
        <a:bodyPr/>
        <a:lstStyle/>
        <a:p>
          <a:endParaRPr lang="en-US"/>
        </a:p>
      </dgm:t>
    </dgm:pt>
    <dgm:pt modelId="{4A8FC0E4-27F1-4245-8442-614757AF94E6}" type="pres">
      <dgm:prSet presAssocID="{524E402A-217B-4F89-B8C5-80FFA39B609E}" presName="vert0" presStyleCnt="0">
        <dgm:presLayoutVars>
          <dgm:dir/>
          <dgm:animOne val="branch"/>
          <dgm:animLvl val="lvl"/>
        </dgm:presLayoutVars>
      </dgm:prSet>
      <dgm:spPr/>
    </dgm:pt>
    <dgm:pt modelId="{5CFA3D8D-94F9-0849-9E45-44EB63A060BE}" type="pres">
      <dgm:prSet presAssocID="{96A49F51-0C59-472D-A712-667915DB6D6F}" presName="thickLine" presStyleLbl="alignNode1" presStyleIdx="0" presStyleCnt="1"/>
      <dgm:spPr/>
    </dgm:pt>
    <dgm:pt modelId="{9E52E747-EDCE-7441-9718-32CA78D7FBD4}" type="pres">
      <dgm:prSet presAssocID="{96A49F51-0C59-472D-A712-667915DB6D6F}" presName="horz1" presStyleCnt="0"/>
      <dgm:spPr/>
    </dgm:pt>
    <dgm:pt modelId="{D0090909-6F56-9A44-913D-E46791F4D33A}" type="pres">
      <dgm:prSet presAssocID="{96A49F51-0C59-472D-A712-667915DB6D6F}" presName="tx1" presStyleLbl="revTx" presStyleIdx="0" presStyleCnt="1"/>
      <dgm:spPr/>
    </dgm:pt>
    <dgm:pt modelId="{0C2A1D62-F5FF-234E-95A9-17CAC681B76B}" type="pres">
      <dgm:prSet presAssocID="{96A49F51-0C59-472D-A712-667915DB6D6F}" presName="vert1" presStyleCnt="0"/>
      <dgm:spPr/>
    </dgm:pt>
  </dgm:ptLst>
  <dgm:cxnLst>
    <dgm:cxn modelId="{FF749765-7DDC-CF44-A0CD-F7407B4515DA}" type="presOf" srcId="{96A49F51-0C59-472D-A712-667915DB6D6F}" destId="{D0090909-6F56-9A44-913D-E46791F4D33A}" srcOrd="0" destOrd="0" presId="urn:microsoft.com/office/officeart/2008/layout/LinedList"/>
    <dgm:cxn modelId="{8BF4ECA2-EE59-4F42-9A30-E0EE50B989A2}" srcId="{524E402A-217B-4F89-B8C5-80FFA39B609E}" destId="{96A49F51-0C59-472D-A712-667915DB6D6F}" srcOrd="0" destOrd="0" parTransId="{4F6BD50C-001B-4A8F-8D38-32A6DC62BD2D}" sibTransId="{A7810236-92FC-48FD-8AC6-2EA5CE37A553}"/>
    <dgm:cxn modelId="{67385FE3-5493-7A4A-ADA1-127A59E70558}" type="presOf" srcId="{524E402A-217B-4F89-B8C5-80FFA39B609E}" destId="{4A8FC0E4-27F1-4245-8442-614757AF94E6}" srcOrd="0" destOrd="0" presId="urn:microsoft.com/office/officeart/2008/layout/LinedList"/>
    <dgm:cxn modelId="{0E830552-3355-1A4C-A897-B4A179928B0F}" type="presParOf" srcId="{4A8FC0E4-27F1-4245-8442-614757AF94E6}" destId="{5CFA3D8D-94F9-0849-9E45-44EB63A060BE}" srcOrd="0" destOrd="0" presId="urn:microsoft.com/office/officeart/2008/layout/LinedList"/>
    <dgm:cxn modelId="{BB3C940F-01B1-2D4E-A12C-2FC3A10AAEC3}" type="presParOf" srcId="{4A8FC0E4-27F1-4245-8442-614757AF94E6}" destId="{9E52E747-EDCE-7441-9718-32CA78D7FBD4}" srcOrd="1" destOrd="0" presId="urn:microsoft.com/office/officeart/2008/layout/LinedList"/>
    <dgm:cxn modelId="{0C2F4D71-E3FB-CC40-9B77-EE19CC953AC2}" type="presParOf" srcId="{9E52E747-EDCE-7441-9718-32CA78D7FBD4}" destId="{D0090909-6F56-9A44-913D-E46791F4D33A}" srcOrd="0" destOrd="0" presId="urn:microsoft.com/office/officeart/2008/layout/LinedList"/>
    <dgm:cxn modelId="{1F1C157C-86E2-5C4A-A203-F511FC59459A}" type="presParOf" srcId="{9E52E747-EDCE-7441-9718-32CA78D7FBD4}" destId="{0C2A1D62-F5FF-234E-95A9-17CAC681B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E402A-217B-4F89-B8C5-80FFA39B609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A49F51-0C59-472D-A712-667915DB6D6F}">
      <dgm:prSet/>
      <dgm:spPr/>
      <dgm:t>
        <a:bodyPr/>
        <a:lstStyle/>
        <a:p>
          <a:r>
            <a:rPr lang="en-GB" altLang="cs-CZ" i="1" dirty="0">
              <a:ea typeface="ＭＳ Ｐゴシック" panose="020B0600070205080204" pitchFamily="34" charset="-128"/>
            </a:rPr>
            <a:t>Culture is roughly anything we do, and the monkeys don't.</a:t>
          </a:r>
          <a:r>
            <a:rPr lang="cs-CZ" altLang="cs-CZ" dirty="0">
              <a:ea typeface="ＭＳ Ｐゴシック" panose="020B0600070205080204" pitchFamily="34" charset="-128"/>
            </a:rPr>
            <a:t> </a:t>
          </a:r>
          <a:endParaRPr lang="en-US" dirty="0"/>
        </a:p>
      </dgm:t>
    </dgm:pt>
    <dgm:pt modelId="{4F6BD50C-001B-4A8F-8D38-32A6DC62BD2D}" type="parTrans" cxnId="{8BF4ECA2-EE59-4F42-9A30-E0EE50B989A2}">
      <dgm:prSet/>
      <dgm:spPr/>
      <dgm:t>
        <a:bodyPr/>
        <a:lstStyle/>
        <a:p>
          <a:endParaRPr lang="en-US"/>
        </a:p>
      </dgm:t>
    </dgm:pt>
    <dgm:pt modelId="{A7810236-92FC-48FD-8AC6-2EA5CE37A553}" type="sibTrans" cxnId="{8BF4ECA2-EE59-4F42-9A30-E0EE50B989A2}">
      <dgm:prSet/>
      <dgm:spPr/>
      <dgm:t>
        <a:bodyPr/>
        <a:lstStyle/>
        <a:p>
          <a:endParaRPr lang="en-US"/>
        </a:p>
      </dgm:t>
    </dgm:pt>
    <dgm:pt modelId="{F9E2F2D7-F7AC-654F-8109-C30C0C4AD561}" type="pres">
      <dgm:prSet presAssocID="{524E402A-217B-4F89-B8C5-80FFA39B609E}" presName="vert0" presStyleCnt="0">
        <dgm:presLayoutVars>
          <dgm:dir/>
          <dgm:animOne val="branch"/>
          <dgm:animLvl val="lvl"/>
        </dgm:presLayoutVars>
      </dgm:prSet>
      <dgm:spPr/>
    </dgm:pt>
    <dgm:pt modelId="{C6709E60-952A-6845-B453-1FEBA4795F21}" type="pres">
      <dgm:prSet presAssocID="{96A49F51-0C59-472D-A712-667915DB6D6F}" presName="thickLine" presStyleLbl="alignNode1" presStyleIdx="0" presStyleCnt="1"/>
      <dgm:spPr/>
    </dgm:pt>
    <dgm:pt modelId="{4ACC5DE7-B475-9846-BAC4-18FCE6B87241}" type="pres">
      <dgm:prSet presAssocID="{96A49F51-0C59-472D-A712-667915DB6D6F}" presName="horz1" presStyleCnt="0"/>
      <dgm:spPr/>
    </dgm:pt>
    <dgm:pt modelId="{B1BA02F5-471D-1142-8588-59F5A1362E65}" type="pres">
      <dgm:prSet presAssocID="{96A49F51-0C59-472D-A712-667915DB6D6F}" presName="tx1" presStyleLbl="revTx" presStyleIdx="0" presStyleCnt="1"/>
      <dgm:spPr/>
    </dgm:pt>
    <dgm:pt modelId="{E7257166-C0F0-344F-B556-F77798968D3E}" type="pres">
      <dgm:prSet presAssocID="{96A49F51-0C59-472D-A712-667915DB6D6F}" presName="vert1" presStyleCnt="0"/>
      <dgm:spPr/>
    </dgm:pt>
  </dgm:ptLst>
  <dgm:cxnLst>
    <dgm:cxn modelId="{8F27FD0B-6E68-B343-84FB-34757295BBFE}" type="presOf" srcId="{96A49F51-0C59-472D-A712-667915DB6D6F}" destId="{B1BA02F5-471D-1142-8588-59F5A1362E65}" srcOrd="0" destOrd="0" presId="urn:microsoft.com/office/officeart/2008/layout/LinedList"/>
    <dgm:cxn modelId="{90AEE047-797C-C44F-A839-36557ADC7ED6}" type="presOf" srcId="{524E402A-217B-4F89-B8C5-80FFA39B609E}" destId="{F9E2F2D7-F7AC-654F-8109-C30C0C4AD561}" srcOrd="0" destOrd="0" presId="urn:microsoft.com/office/officeart/2008/layout/LinedList"/>
    <dgm:cxn modelId="{8BF4ECA2-EE59-4F42-9A30-E0EE50B989A2}" srcId="{524E402A-217B-4F89-B8C5-80FFA39B609E}" destId="{96A49F51-0C59-472D-A712-667915DB6D6F}" srcOrd="0" destOrd="0" parTransId="{4F6BD50C-001B-4A8F-8D38-32A6DC62BD2D}" sibTransId="{A7810236-92FC-48FD-8AC6-2EA5CE37A553}"/>
    <dgm:cxn modelId="{4D1BEB5D-9A8B-854F-9D2C-243CAFFC9FA8}" type="presParOf" srcId="{F9E2F2D7-F7AC-654F-8109-C30C0C4AD561}" destId="{C6709E60-952A-6845-B453-1FEBA4795F21}" srcOrd="0" destOrd="0" presId="urn:microsoft.com/office/officeart/2008/layout/LinedList"/>
    <dgm:cxn modelId="{88B1E2ED-97F3-5244-BA5A-A71947C77981}" type="presParOf" srcId="{F9E2F2D7-F7AC-654F-8109-C30C0C4AD561}" destId="{4ACC5DE7-B475-9846-BAC4-18FCE6B87241}" srcOrd="1" destOrd="0" presId="urn:microsoft.com/office/officeart/2008/layout/LinedList"/>
    <dgm:cxn modelId="{912832E6-CD74-4545-809A-9A72222D10EC}" type="presParOf" srcId="{4ACC5DE7-B475-9846-BAC4-18FCE6B87241}" destId="{B1BA02F5-471D-1142-8588-59F5A1362E65}" srcOrd="0" destOrd="0" presId="urn:microsoft.com/office/officeart/2008/layout/LinedList"/>
    <dgm:cxn modelId="{29F68260-8135-2248-8404-C0586F2DC3EE}" type="presParOf" srcId="{4ACC5DE7-B475-9846-BAC4-18FCE6B87241}" destId="{E7257166-C0F0-344F-B556-F77798968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E402A-217B-4F89-B8C5-80FFA39B609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A49F51-0C59-472D-A712-667915DB6D6F}">
      <dgm:prSet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way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life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a </a:t>
          </a:r>
          <a:r>
            <a:rPr lang="cs-CZ" dirty="0" err="1"/>
            <a:t>people</a:t>
          </a:r>
          <a:r>
            <a:rPr lang="cs-CZ" dirty="0"/>
            <a:t>: </a:t>
          </a:r>
          <a:r>
            <a:rPr lang="cs-CZ" dirty="0" err="1"/>
            <a:t>the</a:t>
          </a:r>
          <a:r>
            <a:rPr lang="cs-CZ" dirty="0"/>
            <a:t> sum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their</a:t>
          </a:r>
          <a:r>
            <a:rPr lang="cs-CZ" dirty="0"/>
            <a:t> </a:t>
          </a:r>
          <a:r>
            <a:rPr lang="cs-CZ" dirty="0" err="1"/>
            <a:t>learned</a:t>
          </a:r>
          <a:r>
            <a:rPr lang="cs-CZ" dirty="0"/>
            <a:t> </a:t>
          </a:r>
          <a:r>
            <a:rPr lang="cs-CZ" dirty="0" err="1"/>
            <a:t>behaviour</a:t>
          </a:r>
          <a:r>
            <a:rPr lang="cs-CZ" dirty="0"/>
            <a:t> </a:t>
          </a:r>
          <a:r>
            <a:rPr lang="cs-CZ" dirty="0" err="1"/>
            <a:t>patterns</a:t>
          </a:r>
          <a:r>
            <a:rPr lang="cs-CZ" dirty="0"/>
            <a:t>, </a:t>
          </a:r>
          <a:r>
            <a:rPr lang="cs-CZ" dirty="0" err="1"/>
            <a:t>attitudes</a:t>
          </a:r>
          <a:r>
            <a:rPr lang="cs-CZ" dirty="0"/>
            <a:t> and </a:t>
          </a:r>
          <a:r>
            <a:rPr lang="cs-CZ" dirty="0" err="1"/>
            <a:t>material</a:t>
          </a:r>
          <a:r>
            <a:rPr lang="cs-CZ" dirty="0"/>
            <a:t> </a:t>
          </a:r>
          <a:r>
            <a:rPr lang="cs-CZ" dirty="0" err="1"/>
            <a:t>things</a:t>
          </a:r>
          <a:r>
            <a:rPr lang="cs-CZ" dirty="0"/>
            <a:t> (</a:t>
          </a:r>
          <a:r>
            <a:rPr lang="cs-CZ" dirty="0" err="1"/>
            <a:t>Hall</a:t>
          </a:r>
          <a:r>
            <a:rPr lang="cs-CZ" dirty="0"/>
            <a:t>, 1959)</a:t>
          </a:r>
          <a:endParaRPr lang="en-US" dirty="0"/>
        </a:p>
      </dgm:t>
    </dgm:pt>
    <dgm:pt modelId="{4F6BD50C-001B-4A8F-8D38-32A6DC62BD2D}" type="parTrans" cxnId="{8BF4ECA2-EE59-4F42-9A30-E0EE50B989A2}">
      <dgm:prSet/>
      <dgm:spPr/>
      <dgm:t>
        <a:bodyPr/>
        <a:lstStyle/>
        <a:p>
          <a:endParaRPr lang="en-US"/>
        </a:p>
      </dgm:t>
    </dgm:pt>
    <dgm:pt modelId="{A7810236-92FC-48FD-8AC6-2EA5CE37A553}" type="sibTrans" cxnId="{8BF4ECA2-EE59-4F42-9A30-E0EE50B989A2}">
      <dgm:prSet/>
      <dgm:spPr/>
      <dgm:t>
        <a:bodyPr/>
        <a:lstStyle/>
        <a:p>
          <a:endParaRPr lang="en-US"/>
        </a:p>
      </dgm:t>
    </dgm:pt>
    <dgm:pt modelId="{16F2814E-D96B-48AA-AE64-A692B3F590A0}">
      <dgm:prSet/>
      <dgm:spPr/>
      <dgm:t>
        <a:bodyPr/>
        <a:lstStyle/>
        <a:p>
          <a:r>
            <a:rPr lang="cs-CZ"/>
            <a:t>often subconscious; an invisible control mechanism operating in our thoughts (Hall, 1983)</a:t>
          </a:r>
          <a:endParaRPr lang="en-US" dirty="0"/>
        </a:p>
      </dgm:t>
    </dgm:pt>
    <dgm:pt modelId="{8FC396DA-9850-46EA-AA1E-D5E94D0F97CA}" type="parTrans" cxnId="{124C469E-1D90-4970-8994-637F27266644}">
      <dgm:prSet/>
      <dgm:spPr/>
      <dgm:t>
        <a:bodyPr/>
        <a:lstStyle/>
        <a:p>
          <a:endParaRPr lang="en-US"/>
        </a:p>
      </dgm:t>
    </dgm:pt>
    <dgm:pt modelId="{3F3F264C-CD1D-40F4-B43B-68FFDC24AF5B}" type="sibTrans" cxnId="{124C469E-1D90-4970-8994-637F27266644}">
      <dgm:prSet/>
      <dgm:spPr/>
      <dgm:t>
        <a:bodyPr/>
        <a:lstStyle/>
        <a:p>
          <a:endParaRPr lang="en-US"/>
        </a:p>
      </dgm:t>
    </dgm:pt>
    <dgm:pt modelId="{31984B5C-5DDF-144F-B59A-297B176BFCCB}" type="pres">
      <dgm:prSet presAssocID="{524E402A-217B-4F89-B8C5-80FFA39B609E}" presName="vert0" presStyleCnt="0">
        <dgm:presLayoutVars>
          <dgm:dir/>
          <dgm:animOne val="branch"/>
          <dgm:animLvl val="lvl"/>
        </dgm:presLayoutVars>
      </dgm:prSet>
      <dgm:spPr/>
    </dgm:pt>
    <dgm:pt modelId="{E23DB265-6942-564F-9024-F10AD49F46A4}" type="pres">
      <dgm:prSet presAssocID="{96A49F51-0C59-472D-A712-667915DB6D6F}" presName="thickLine" presStyleLbl="alignNode1" presStyleIdx="0" presStyleCnt="2"/>
      <dgm:spPr/>
    </dgm:pt>
    <dgm:pt modelId="{0B8B31E2-65A3-5A41-9CF0-1B5EC91C3796}" type="pres">
      <dgm:prSet presAssocID="{96A49F51-0C59-472D-A712-667915DB6D6F}" presName="horz1" presStyleCnt="0"/>
      <dgm:spPr/>
    </dgm:pt>
    <dgm:pt modelId="{7CD5F6ED-AC34-9041-82EF-BF8EBF786CE3}" type="pres">
      <dgm:prSet presAssocID="{96A49F51-0C59-472D-A712-667915DB6D6F}" presName="tx1" presStyleLbl="revTx" presStyleIdx="0" presStyleCnt="2"/>
      <dgm:spPr/>
    </dgm:pt>
    <dgm:pt modelId="{6BD6EE47-34D9-B14E-A7D2-6B4F421A5217}" type="pres">
      <dgm:prSet presAssocID="{96A49F51-0C59-472D-A712-667915DB6D6F}" presName="vert1" presStyleCnt="0"/>
      <dgm:spPr/>
    </dgm:pt>
    <dgm:pt modelId="{F766B128-6D4C-8443-A12C-CE322B0A4FB2}" type="pres">
      <dgm:prSet presAssocID="{16F2814E-D96B-48AA-AE64-A692B3F590A0}" presName="thickLine" presStyleLbl="alignNode1" presStyleIdx="1" presStyleCnt="2"/>
      <dgm:spPr/>
    </dgm:pt>
    <dgm:pt modelId="{9754E43A-8B65-3C47-AA6F-3EB299CF7A68}" type="pres">
      <dgm:prSet presAssocID="{16F2814E-D96B-48AA-AE64-A692B3F590A0}" presName="horz1" presStyleCnt="0"/>
      <dgm:spPr/>
    </dgm:pt>
    <dgm:pt modelId="{A0A1A65A-7A02-C040-8E90-410EA94DB972}" type="pres">
      <dgm:prSet presAssocID="{16F2814E-D96B-48AA-AE64-A692B3F590A0}" presName="tx1" presStyleLbl="revTx" presStyleIdx="1" presStyleCnt="2"/>
      <dgm:spPr/>
    </dgm:pt>
    <dgm:pt modelId="{AB85D2F8-BDB3-6D47-A1E1-2D1A097C47D5}" type="pres">
      <dgm:prSet presAssocID="{16F2814E-D96B-48AA-AE64-A692B3F590A0}" presName="vert1" presStyleCnt="0"/>
      <dgm:spPr/>
    </dgm:pt>
  </dgm:ptLst>
  <dgm:cxnLst>
    <dgm:cxn modelId="{B2309F17-CA4D-DE42-94DF-408645F08DFB}" type="presOf" srcId="{96A49F51-0C59-472D-A712-667915DB6D6F}" destId="{7CD5F6ED-AC34-9041-82EF-BF8EBF786CE3}" srcOrd="0" destOrd="0" presId="urn:microsoft.com/office/officeart/2008/layout/LinedList"/>
    <dgm:cxn modelId="{BB755C32-7B20-D14A-9C30-847EABFE871B}" type="presOf" srcId="{16F2814E-D96B-48AA-AE64-A692B3F590A0}" destId="{A0A1A65A-7A02-C040-8E90-410EA94DB972}" srcOrd="0" destOrd="0" presId="urn:microsoft.com/office/officeart/2008/layout/LinedList"/>
    <dgm:cxn modelId="{E86F0E43-75A3-EE44-B04E-E33A9CE8B74D}" type="presOf" srcId="{524E402A-217B-4F89-B8C5-80FFA39B609E}" destId="{31984B5C-5DDF-144F-B59A-297B176BFCCB}" srcOrd="0" destOrd="0" presId="urn:microsoft.com/office/officeart/2008/layout/LinedList"/>
    <dgm:cxn modelId="{124C469E-1D90-4970-8994-637F27266644}" srcId="{524E402A-217B-4F89-B8C5-80FFA39B609E}" destId="{16F2814E-D96B-48AA-AE64-A692B3F590A0}" srcOrd="1" destOrd="0" parTransId="{8FC396DA-9850-46EA-AA1E-D5E94D0F97CA}" sibTransId="{3F3F264C-CD1D-40F4-B43B-68FFDC24AF5B}"/>
    <dgm:cxn modelId="{8BF4ECA2-EE59-4F42-9A30-E0EE50B989A2}" srcId="{524E402A-217B-4F89-B8C5-80FFA39B609E}" destId="{96A49F51-0C59-472D-A712-667915DB6D6F}" srcOrd="0" destOrd="0" parTransId="{4F6BD50C-001B-4A8F-8D38-32A6DC62BD2D}" sibTransId="{A7810236-92FC-48FD-8AC6-2EA5CE37A553}"/>
    <dgm:cxn modelId="{4AA9FE3D-C145-D54E-889C-016B8E8F3050}" type="presParOf" srcId="{31984B5C-5DDF-144F-B59A-297B176BFCCB}" destId="{E23DB265-6942-564F-9024-F10AD49F46A4}" srcOrd="0" destOrd="0" presId="urn:microsoft.com/office/officeart/2008/layout/LinedList"/>
    <dgm:cxn modelId="{DEDCC25D-21A9-DD46-9B57-B97B1AF823D0}" type="presParOf" srcId="{31984B5C-5DDF-144F-B59A-297B176BFCCB}" destId="{0B8B31E2-65A3-5A41-9CF0-1B5EC91C3796}" srcOrd="1" destOrd="0" presId="urn:microsoft.com/office/officeart/2008/layout/LinedList"/>
    <dgm:cxn modelId="{CA933EA8-AEDD-8341-9051-5ECC6A467776}" type="presParOf" srcId="{0B8B31E2-65A3-5A41-9CF0-1B5EC91C3796}" destId="{7CD5F6ED-AC34-9041-82EF-BF8EBF786CE3}" srcOrd="0" destOrd="0" presId="urn:microsoft.com/office/officeart/2008/layout/LinedList"/>
    <dgm:cxn modelId="{3ECBB441-74E5-4A48-A269-78E5375B3701}" type="presParOf" srcId="{0B8B31E2-65A3-5A41-9CF0-1B5EC91C3796}" destId="{6BD6EE47-34D9-B14E-A7D2-6B4F421A5217}" srcOrd="1" destOrd="0" presId="urn:microsoft.com/office/officeart/2008/layout/LinedList"/>
    <dgm:cxn modelId="{7816D28E-0491-6744-9E24-E8BC5BDD67BF}" type="presParOf" srcId="{31984B5C-5DDF-144F-B59A-297B176BFCCB}" destId="{F766B128-6D4C-8443-A12C-CE322B0A4FB2}" srcOrd="2" destOrd="0" presId="urn:microsoft.com/office/officeart/2008/layout/LinedList"/>
    <dgm:cxn modelId="{9EAECDA9-BF77-BA40-A49B-19A4E2798B86}" type="presParOf" srcId="{31984B5C-5DDF-144F-B59A-297B176BFCCB}" destId="{9754E43A-8B65-3C47-AA6F-3EB299CF7A68}" srcOrd="3" destOrd="0" presId="urn:microsoft.com/office/officeart/2008/layout/LinedList"/>
    <dgm:cxn modelId="{9DCC4F55-6518-0A48-BE36-DDE06C7B3DF2}" type="presParOf" srcId="{9754E43A-8B65-3C47-AA6F-3EB299CF7A68}" destId="{A0A1A65A-7A02-C040-8E90-410EA94DB972}" srcOrd="0" destOrd="0" presId="urn:microsoft.com/office/officeart/2008/layout/LinedList"/>
    <dgm:cxn modelId="{B83B1097-B0D1-C648-8263-D6A2022830F2}" type="presParOf" srcId="{9754E43A-8B65-3C47-AA6F-3EB299CF7A68}" destId="{AB85D2F8-BDB3-6D47-A1E1-2D1A097C47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798E6-734F-4D5E-9709-B5C41AD582A1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ECE458F-333A-406D-88CA-59D7FFE3F8BA}">
      <dgm:prSet/>
      <dgm:spPr/>
      <dgm:t>
        <a:bodyPr/>
        <a:lstStyle/>
        <a:p>
          <a:r>
            <a:rPr lang="en-US"/>
            <a:t>c</a:t>
          </a:r>
          <a:r>
            <a:rPr lang="cs-CZ"/>
            <a:t>oncept of national culture</a:t>
          </a:r>
          <a:endParaRPr lang="en-US"/>
        </a:p>
      </dgm:t>
    </dgm:pt>
    <dgm:pt modelId="{8118FA69-2F6B-407A-A8B8-1124CAF2E700}" type="parTrans" cxnId="{5330B0F5-3521-4C40-8CC1-D82D17A94559}">
      <dgm:prSet/>
      <dgm:spPr/>
      <dgm:t>
        <a:bodyPr/>
        <a:lstStyle/>
        <a:p>
          <a:endParaRPr lang="en-US"/>
        </a:p>
      </dgm:t>
    </dgm:pt>
    <dgm:pt modelId="{04B36495-5BAB-42E9-A1D9-28E7BD2DE5A5}" type="sibTrans" cxnId="{5330B0F5-3521-4C40-8CC1-D82D17A94559}">
      <dgm:prSet/>
      <dgm:spPr/>
      <dgm:t>
        <a:bodyPr/>
        <a:lstStyle/>
        <a:p>
          <a:endParaRPr lang="en-US"/>
        </a:p>
      </dgm:t>
    </dgm:pt>
    <dgm:pt modelId="{F3B81DB5-E0F5-4706-834F-14CF7ABE7370}">
      <dgm:prSet/>
      <dgm:spPr/>
      <dgm:t>
        <a:bodyPr/>
        <a:lstStyle/>
        <a:p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culture</a:t>
          </a:r>
          <a:r>
            <a:rPr lang="cs-CZ" dirty="0"/>
            <a:t> </a:t>
          </a:r>
          <a:r>
            <a:rPr lang="cs-CZ" dirty="0" err="1"/>
            <a:t>relies</a:t>
          </a:r>
          <a:r>
            <a:rPr lang="cs-CZ" dirty="0"/>
            <a:t> on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concept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within</a:t>
          </a:r>
          <a:r>
            <a:rPr lang="cs-CZ" dirty="0"/>
            <a:t>-country </a:t>
          </a:r>
          <a:r>
            <a:rPr lang="cs-CZ" dirty="0" err="1"/>
            <a:t>homogeneity</a:t>
          </a:r>
          <a:r>
            <a:rPr lang="cs-CZ" dirty="0"/>
            <a:t> and </a:t>
          </a:r>
          <a:r>
            <a:rPr lang="cs-CZ" dirty="0" err="1"/>
            <a:t>between</a:t>
          </a:r>
          <a:r>
            <a:rPr lang="cs-CZ" dirty="0"/>
            <a:t>-country </a:t>
          </a:r>
          <a:r>
            <a:rPr lang="cs-CZ" dirty="0" err="1"/>
            <a:t>differences</a:t>
          </a:r>
          <a:endParaRPr lang="en-US" dirty="0"/>
        </a:p>
      </dgm:t>
    </dgm:pt>
    <dgm:pt modelId="{08C803E8-5358-4C66-82FA-02924C034249}" type="parTrans" cxnId="{94E5E1DF-D097-45F1-91F1-C26EDB31FFD8}">
      <dgm:prSet/>
      <dgm:spPr/>
      <dgm:t>
        <a:bodyPr/>
        <a:lstStyle/>
        <a:p>
          <a:endParaRPr lang="en-US"/>
        </a:p>
      </dgm:t>
    </dgm:pt>
    <dgm:pt modelId="{91FCEAA0-3186-49EC-A292-8E43D2807BB7}" type="sibTrans" cxnId="{94E5E1DF-D097-45F1-91F1-C26EDB31FFD8}">
      <dgm:prSet/>
      <dgm:spPr/>
      <dgm:t>
        <a:bodyPr/>
        <a:lstStyle/>
        <a:p>
          <a:endParaRPr lang="en-US"/>
        </a:p>
      </dgm:t>
    </dgm:pt>
    <dgm:pt modelId="{150D86DD-2E65-4796-BA34-2259D172D4A5}">
      <dgm:prSet/>
      <dgm:spPr/>
      <dgm:t>
        <a:bodyPr/>
        <a:lstStyle/>
        <a:p>
          <a:r>
            <a:rPr lang="cs-CZ"/>
            <a:t>starting point for uncovering cultural differences between countries </a:t>
          </a:r>
          <a:endParaRPr lang="en-US"/>
        </a:p>
      </dgm:t>
    </dgm:pt>
    <dgm:pt modelId="{E8BC4E0B-BBCA-475E-AA40-FBB11F49869C}" type="parTrans" cxnId="{E60866BF-66E6-40A4-B0CE-B616014D361D}">
      <dgm:prSet/>
      <dgm:spPr/>
      <dgm:t>
        <a:bodyPr/>
        <a:lstStyle/>
        <a:p>
          <a:endParaRPr lang="en-US"/>
        </a:p>
      </dgm:t>
    </dgm:pt>
    <dgm:pt modelId="{399BE2A2-B056-4717-B8E4-C5436F04B634}" type="sibTrans" cxnId="{E60866BF-66E6-40A4-B0CE-B616014D361D}">
      <dgm:prSet/>
      <dgm:spPr/>
      <dgm:t>
        <a:bodyPr/>
        <a:lstStyle/>
        <a:p>
          <a:endParaRPr lang="en-US"/>
        </a:p>
      </dgm:t>
    </dgm:pt>
    <dgm:pt modelId="{D5111421-36F2-4222-AC3F-9F5F12DAE0A4}">
      <dgm:prSet/>
      <dgm:spPr/>
      <dgm:t>
        <a:bodyPr/>
        <a:lstStyle/>
        <a:p>
          <a:r>
            <a:rPr lang="cs-CZ"/>
            <a:t>Geert Hofstede, the World Value Survey, the GLOBE, Fons Trompenaars, Eward T. Hall etc.</a:t>
          </a:r>
          <a:endParaRPr lang="en-US"/>
        </a:p>
      </dgm:t>
    </dgm:pt>
    <dgm:pt modelId="{571AB4EA-47CF-48F8-AAA8-A1E21B94F4E6}" type="parTrans" cxnId="{E0C3B66A-47E0-48C4-BC6B-B39CD79BEEDF}">
      <dgm:prSet/>
      <dgm:spPr/>
      <dgm:t>
        <a:bodyPr/>
        <a:lstStyle/>
        <a:p>
          <a:endParaRPr lang="en-US"/>
        </a:p>
      </dgm:t>
    </dgm:pt>
    <dgm:pt modelId="{D73A4028-B4D0-45BA-B023-CF19BAF51851}" type="sibTrans" cxnId="{E0C3B66A-47E0-48C4-BC6B-B39CD79BEEDF}">
      <dgm:prSet/>
      <dgm:spPr/>
      <dgm:t>
        <a:bodyPr/>
        <a:lstStyle/>
        <a:p>
          <a:endParaRPr lang="en-US"/>
        </a:p>
      </dgm:t>
    </dgm:pt>
    <dgm:pt modelId="{1B575153-D4CB-7F4E-96CE-6FBBA855C40E}" type="pres">
      <dgm:prSet presAssocID="{3E9798E6-734F-4D5E-9709-B5C41AD582A1}" presName="vert0" presStyleCnt="0">
        <dgm:presLayoutVars>
          <dgm:dir/>
          <dgm:animOne val="branch"/>
          <dgm:animLvl val="lvl"/>
        </dgm:presLayoutVars>
      </dgm:prSet>
      <dgm:spPr/>
    </dgm:pt>
    <dgm:pt modelId="{36BB6E61-EDB0-FC4B-BDC5-B76BF0B00F00}" type="pres">
      <dgm:prSet presAssocID="{8ECE458F-333A-406D-88CA-59D7FFE3F8BA}" presName="thickLine" presStyleLbl="alignNode1" presStyleIdx="0" presStyleCnt="4"/>
      <dgm:spPr/>
    </dgm:pt>
    <dgm:pt modelId="{EBCFE7F6-02AF-A74A-AD7B-870F4B508BB0}" type="pres">
      <dgm:prSet presAssocID="{8ECE458F-333A-406D-88CA-59D7FFE3F8BA}" presName="horz1" presStyleCnt="0"/>
      <dgm:spPr/>
    </dgm:pt>
    <dgm:pt modelId="{3B2D0D84-0CE3-9046-AF1C-1C0E0C48EBCD}" type="pres">
      <dgm:prSet presAssocID="{8ECE458F-333A-406D-88CA-59D7FFE3F8BA}" presName="tx1" presStyleLbl="revTx" presStyleIdx="0" presStyleCnt="4"/>
      <dgm:spPr/>
    </dgm:pt>
    <dgm:pt modelId="{7773E8E5-4340-A14F-8666-4CD95CCC1388}" type="pres">
      <dgm:prSet presAssocID="{8ECE458F-333A-406D-88CA-59D7FFE3F8BA}" presName="vert1" presStyleCnt="0"/>
      <dgm:spPr/>
    </dgm:pt>
    <dgm:pt modelId="{9C24AE09-0C9B-3746-B774-6090DB9EE305}" type="pres">
      <dgm:prSet presAssocID="{F3B81DB5-E0F5-4706-834F-14CF7ABE7370}" presName="thickLine" presStyleLbl="alignNode1" presStyleIdx="1" presStyleCnt="4"/>
      <dgm:spPr/>
    </dgm:pt>
    <dgm:pt modelId="{8D826292-D05B-B34B-87FB-DAC26BB25C47}" type="pres">
      <dgm:prSet presAssocID="{F3B81DB5-E0F5-4706-834F-14CF7ABE7370}" presName="horz1" presStyleCnt="0"/>
      <dgm:spPr/>
    </dgm:pt>
    <dgm:pt modelId="{EFCAB17F-1626-0B45-9ABE-873D4FCA0268}" type="pres">
      <dgm:prSet presAssocID="{F3B81DB5-E0F5-4706-834F-14CF7ABE7370}" presName="tx1" presStyleLbl="revTx" presStyleIdx="1" presStyleCnt="4"/>
      <dgm:spPr/>
    </dgm:pt>
    <dgm:pt modelId="{3436E585-78BA-A34B-9DD9-154502AA7106}" type="pres">
      <dgm:prSet presAssocID="{F3B81DB5-E0F5-4706-834F-14CF7ABE7370}" presName="vert1" presStyleCnt="0"/>
      <dgm:spPr/>
    </dgm:pt>
    <dgm:pt modelId="{C7FD06C2-2BE3-E54F-AB02-E21B50318055}" type="pres">
      <dgm:prSet presAssocID="{150D86DD-2E65-4796-BA34-2259D172D4A5}" presName="thickLine" presStyleLbl="alignNode1" presStyleIdx="2" presStyleCnt="4"/>
      <dgm:spPr/>
    </dgm:pt>
    <dgm:pt modelId="{26E14F90-B132-1B43-A2E1-3C570B4BA58B}" type="pres">
      <dgm:prSet presAssocID="{150D86DD-2E65-4796-BA34-2259D172D4A5}" presName="horz1" presStyleCnt="0"/>
      <dgm:spPr/>
    </dgm:pt>
    <dgm:pt modelId="{C166BAA4-5B1B-E744-A76B-6BA068ABD06C}" type="pres">
      <dgm:prSet presAssocID="{150D86DD-2E65-4796-BA34-2259D172D4A5}" presName="tx1" presStyleLbl="revTx" presStyleIdx="2" presStyleCnt="4"/>
      <dgm:spPr/>
    </dgm:pt>
    <dgm:pt modelId="{155A594C-6898-CC4F-AAC0-DC42267E959F}" type="pres">
      <dgm:prSet presAssocID="{150D86DD-2E65-4796-BA34-2259D172D4A5}" presName="vert1" presStyleCnt="0"/>
      <dgm:spPr/>
    </dgm:pt>
    <dgm:pt modelId="{689168CA-DDE3-A143-821E-7DFD6A4287F2}" type="pres">
      <dgm:prSet presAssocID="{D5111421-36F2-4222-AC3F-9F5F12DAE0A4}" presName="thickLine" presStyleLbl="alignNode1" presStyleIdx="3" presStyleCnt="4"/>
      <dgm:spPr/>
    </dgm:pt>
    <dgm:pt modelId="{5B29FE17-9F80-5244-A661-FEAF3889E01A}" type="pres">
      <dgm:prSet presAssocID="{D5111421-36F2-4222-AC3F-9F5F12DAE0A4}" presName="horz1" presStyleCnt="0"/>
      <dgm:spPr/>
    </dgm:pt>
    <dgm:pt modelId="{97837AC1-2BB2-5C4B-9FB1-5FF2BFD46BBC}" type="pres">
      <dgm:prSet presAssocID="{D5111421-36F2-4222-AC3F-9F5F12DAE0A4}" presName="tx1" presStyleLbl="revTx" presStyleIdx="3" presStyleCnt="4"/>
      <dgm:spPr/>
    </dgm:pt>
    <dgm:pt modelId="{59DDD971-B48E-F847-9E5A-B0378A1050DB}" type="pres">
      <dgm:prSet presAssocID="{D5111421-36F2-4222-AC3F-9F5F12DAE0A4}" presName="vert1" presStyleCnt="0"/>
      <dgm:spPr/>
    </dgm:pt>
  </dgm:ptLst>
  <dgm:cxnLst>
    <dgm:cxn modelId="{0A9DE400-0F59-D546-B6B1-4EDC66CB48FD}" type="presOf" srcId="{3E9798E6-734F-4D5E-9709-B5C41AD582A1}" destId="{1B575153-D4CB-7F4E-96CE-6FBBA855C40E}" srcOrd="0" destOrd="0" presId="urn:microsoft.com/office/officeart/2008/layout/LinedList"/>
    <dgm:cxn modelId="{567E3413-FB20-8641-A54A-738CEFD3F12A}" type="presOf" srcId="{150D86DD-2E65-4796-BA34-2259D172D4A5}" destId="{C166BAA4-5B1B-E744-A76B-6BA068ABD06C}" srcOrd="0" destOrd="0" presId="urn:microsoft.com/office/officeart/2008/layout/LinedList"/>
    <dgm:cxn modelId="{61FBAD36-2FFE-FC47-B76B-5437FC6447D3}" type="presOf" srcId="{8ECE458F-333A-406D-88CA-59D7FFE3F8BA}" destId="{3B2D0D84-0CE3-9046-AF1C-1C0E0C48EBCD}" srcOrd="0" destOrd="0" presId="urn:microsoft.com/office/officeart/2008/layout/LinedList"/>
    <dgm:cxn modelId="{E0C3B66A-47E0-48C4-BC6B-B39CD79BEEDF}" srcId="{3E9798E6-734F-4D5E-9709-B5C41AD582A1}" destId="{D5111421-36F2-4222-AC3F-9F5F12DAE0A4}" srcOrd="3" destOrd="0" parTransId="{571AB4EA-47CF-48F8-AAA8-A1E21B94F4E6}" sibTransId="{D73A4028-B4D0-45BA-B023-CF19BAF51851}"/>
    <dgm:cxn modelId="{B6B0AD70-89F4-914C-B8D4-BAA3C8344A5D}" type="presOf" srcId="{F3B81DB5-E0F5-4706-834F-14CF7ABE7370}" destId="{EFCAB17F-1626-0B45-9ABE-873D4FCA0268}" srcOrd="0" destOrd="0" presId="urn:microsoft.com/office/officeart/2008/layout/LinedList"/>
    <dgm:cxn modelId="{9B0DFB9E-24E1-B448-815D-DE05F62A17A3}" type="presOf" srcId="{D5111421-36F2-4222-AC3F-9F5F12DAE0A4}" destId="{97837AC1-2BB2-5C4B-9FB1-5FF2BFD46BBC}" srcOrd="0" destOrd="0" presId="urn:microsoft.com/office/officeart/2008/layout/LinedList"/>
    <dgm:cxn modelId="{E60866BF-66E6-40A4-B0CE-B616014D361D}" srcId="{3E9798E6-734F-4D5E-9709-B5C41AD582A1}" destId="{150D86DD-2E65-4796-BA34-2259D172D4A5}" srcOrd="2" destOrd="0" parTransId="{E8BC4E0B-BBCA-475E-AA40-FBB11F49869C}" sibTransId="{399BE2A2-B056-4717-B8E4-C5436F04B634}"/>
    <dgm:cxn modelId="{94E5E1DF-D097-45F1-91F1-C26EDB31FFD8}" srcId="{3E9798E6-734F-4D5E-9709-B5C41AD582A1}" destId="{F3B81DB5-E0F5-4706-834F-14CF7ABE7370}" srcOrd="1" destOrd="0" parTransId="{08C803E8-5358-4C66-82FA-02924C034249}" sibTransId="{91FCEAA0-3186-49EC-A292-8E43D2807BB7}"/>
    <dgm:cxn modelId="{5330B0F5-3521-4C40-8CC1-D82D17A94559}" srcId="{3E9798E6-734F-4D5E-9709-B5C41AD582A1}" destId="{8ECE458F-333A-406D-88CA-59D7FFE3F8BA}" srcOrd="0" destOrd="0" parTransId="{8118FA69-2F6B-407A-A8B8-1124CAF2E700}" sibTransId="{04B36495-5BAB-42E9-A1D9-28E7BD2DE5A5}"/>
    <dgm:cxn modelId="{2E563A11-8CC6-8847-98A4-F6D9BADD6050}" type="presParOf" srcId="{1B575153-D4CB-7F4E-96CE-6FBBA855C40E}" destId="{36BB6E61-EDB0-FC4B-BDC5-B76BF0B00F00}" srcOrd="0" destOrd="0" presId="urn:microsoft.com/office/officeart/2008/layout/LinedList"/>
    <dgm:cxn modelId="{C4EB3A6F-E3BE-C94E-90ED-7BE04CEB4F6A}" type="presParOf" srcId="{1B575153-D4CB-7F4E-96CE-6FBBA855C40E}" destId="{EBCFE7F6-02AF-A74A-AD7B-870F4B508BB0}" srcOrd="1" destOrd="0" presId="urn:microsoft.com/office/officeart/2008/layout/LinedList"/>
    <dgm:cxn modelId="{AFCEB91A-4B7B-4541-944F-CB18C99CB388}" type="presParOf" srcId="{EBCFE7F6-02AF-A74A-AD7B-870F4B508BB0}" destId="{3B2D0D84-0CE3-9046-AF1C-1C0E0C48EBCD}" srcOrd="0" destOrd="0" presId="urn:microsoft.com/office/officeart/2008/layout/LinedList"/>
    <dgm:cxn modelId="{E1E05201-BAC5-2241-B8F3-DCF413677156}" type="presParOf" srcId="{EBCFE7F6-02AF-A74A-AD7B-870F4B508BB0}" destId="{7773E8E5-4340-A14F-8666-4CD95CCC1388}" srcOrd="1" destOrd="0" presId="urn:microsoft.com/office/officeart/2008/layout/LinedList"/>
    <dgm:cxn modelId="{C6807CCA-A867-AB44-9CFB-2ED3F20836E5}" type="presParOf" srcId="{1B575153-D4CB-7F4E-96CE-6FBBA855C40E}" destId="{9C24AE09-0C9B-3746-B774-6090DB9EE305}" srcOrd="2" destOrd="0" presId="urn:microsoft.com/office/officeart/2008/layout/LinedList"/>
    <dgm:cxn modelId="{AAAC6B56-B375-5C4A-B901-B27821782014}" type="presParOf" srcId="{1B575153-D4CB-7F4E-96CE-6FBBA855C40E}" destId="{8D826292-D05B-B34B-87FB-DAC26BB25C47}" srcOrd="3" destOrd="0" presId="urn:microsoft.com/office/officeart/2008/layout/LinedList"/>
    <dgm:cxn modelId="{3BF508F7-0BF4-4245-8879-45FF48F904D8}" type="presParOf" srcId="{8D826292-D05B-B34B-87FB-DAC26BB25C47}" destId="{EFCAB17F-1626-0B45-9ABE-873D4FCA0268}" srcOrd="0" destOrd="0" presId="urn:microsoft.com/office/officeart/2008/layout/LinedList"/>
    <dgm:cxn modelId="{E05DD62F-94B5-2A4E-8750-C8758019C2E4}" type="presParOf" srcId="{8D826292-D05B-B34B-87FB-DAC26BB25C47}" destId="{3436E585-78BA-A34B-9DD9-154502AA7106}" srcOrd="1" destOrd="0" presId="urn:microsoft.com/office/officeart/2008/layout/LinedList"/>
    <dgm:cxn modelId="{2E7DE685-2096-584D-BE96-FDEC5645FA09}" type="presParOf" srcId="{1B575153-D4CB-7F4E-96CE-6FBBA855C40E}" destId="{C7FD06C2-2BE3-E54F-AB02-E21B50318055}" srcOrd="4" destOrd="0" presId="urn:microsoft.com/office/officeart/2008/layout/LinedList"/>
    <dgm:cxn modelId="{02534E7E-EF4C-724F-8494-24BF5870832F}" type="presParOf" srcId="{1B575153-D4CB-7F4E-96CE-6FBBA855C40E}" destId="{26E14F90-B132-1B43-A2E1-3C570B4BA58B}" srcOrd="5" destOrd="0" presId="urn:microsoft.com/office/officeart/2008/layout/LinedList"/>
    <dgm:cxn modelId="{D429CE2C-9A9D-2241-AF0F-A81CB129FC56}" type="presParOf" srcId="{26E14F90-B132-1B43-A2E1-3C570B4BA58B}" destId="{C166BAA4-5B1B-E744-A76B-6BA068ABD06C}" srcOrd="0" destOrd="0" presId="urn:microsoft.com/office/officeart/2008/layout/LinedList"/>
    <dgm:cxn modelId="{4C6D2971-E8F2-CE42-A5B8-A0F64ED665D1}" type="presParOf" srcId="{26E14F90-B132-1B43-A2E1-3C570B4BA58B}" destId="{155A594C-6898-CC4F-AAC0-DC42267E959F}" srcOrd="1" destOrd="0" presId="urn:microsoft.com/office/officeart/2008/layout/LinedList"/>
    <dgm:cxn modelId="{28798E74-1D78-014E-95C9-66295C9ED4D1}" type="presParOf" srcId="{1B575153-D4CB-7F4E-96CE-6FBBA855C40E}" destId="{689168CA-DDE3-A143-821E-7DFD6A4287F2}" srcOrd="6" destOrd="0" presId="urn:microsoft.com/office/officeart/2008/layout/LinedList"/>
    <dgm:cxn modelId="{2EDE9759-911E-D74F-A404-792FC8A654CE}" type="presParOf" srcId="{1B575153-D4CB-7F4E-96CE-6FBBA855C40E}" destId="{5B29FE17-9F80-5244-A661-FEAF3889E01A}" srcOrd="7" destOrd="0" presId="urn:microsoft.com/office/officeart/2008/layout/LinedList"/>
    <dgm:cxn modelId="{EBB130C5-B282-A34D-B0A9-F25A42917CA8}" type="presParOf" srcId="{5B29FE17-9F80-5244-A661-FEAF3889E01A}" destId="{97837AC1-2BB2-5C4B-9FB1-5FF2BFD46BBC}" srcOrd="0" destOrd="0" presId="urn:microsoft.com/office/officeart/2008/layout/LinedList"/>
    <dgm:cxn modelId="{4B477BA3-D2E4-5943-9019-F61267D7F7F0}" type="presParOf" srcId="{5B29FE17-9F80-5244-A661-FEAF3889E01A}" destId="{59DDD971-B48E-F847-9E5A-B0378A1050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058E59-3015-456D-9C82-35686103D10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17BA77-0E98-4090-86AD-6B06BB218ECE}">
      <dgm:prSet/>
      <dgm:spPr/>
      <dgm:t>
        <a:bodyPr/>
        <a:lstStyle/>
        <a:p>
          <a:r>
            <a:rPr lang="cs-CZ"/>
            <a:t>a country’s culture can only be defined by reference to other countries‘ cultures. </a:t>
          </a:r>
          <a:endParaRPr lang="en-US"/>
        </a:p>
      </dgm:t>
    </dgm:pt>
    <dgm:pt modelId="{C68A5F37-7BC0-45D8-98DE-FD318C4C89ED}" type="parTrans" cxnId="{BE60B64D-595C-42C8-9A05-DF00FE6E1EDC}">
      <dgm:prSet/>
      <dgm:spPr/>
      <dgm:t>
        <a:bodyPr/>
        <a:lstStyle/>
        <a:p>
          <a:endParaRPr lang="en-US"/>
        </a:p>
      </dgm:t>
    </dgm:pt>
    <dgm:pt modelId="{A038C0E1-0990-4349-B4EA-81669F834EBA}" type="sibTrans" cxnId="{BE60B64D-595C-42C8-9A05-DF00FE6E1EDC}">
      <dgm:prSet/>
      <dgm:spPr/>
      <dgm:t>
        <a:bodyPr/>
        <a:lstStyle/>
        <a:p>
          <a:endParaRPr lang="en-US"/>
        </a:p>
      </dgm:t>
    </dgm:pt>
    <dgm:pt modelId="{ED3868D2-8CEC-49A1-8C76-F0E5D79F1AF8}">
      <dgm:prSet/>
      <dgm:spPr/>
      <dgm:t>
        <a:bodyPr/>
        <a:lstStyle/>
        <a:p>
          <a:r>
            <a:rPr lang="cs-CZ"/>
            <a:t>many nation-states are explicitly multicultural</a:t>
          </a:r>
          <a:endParaRPr lang="en-US"/>
        </a:p>
      </dgm:t>
    </dgm:pt>
    <dgm:pt modelId="{FC5A1EE1-1B67-42FE-9189-8CAE5F4E6A3A}" type="parTrans" cxnId="{E49BC22D-DB7F-4517-9F02-98D642ED1940}">
      <dgm:prSet/>
      <dgm:spPr/>
      <dgm:t>
        <a:bodyPr/>
        <a:lstStyle/>
        <a:p>
          <a:endParaRPr lang="en-US"/>
        </a:p>
      </dgm:t>
    </dgm:pt>
    <dgm:pt modelId="{ACBE9451-321A-4F3E-ABE4-BBAE4E7EE8A2}" type="sibTrans" cxnId="{E49BC22D-DB7F-4517-9F02-98D642ED1940}">
      <dgm:prSet/>
      <dgm:spPr/>
      <dgm:t>
        <a:bodyPr/>
        <a:lstStyle/>
        <a:p>
          <a:endParaRPr lang="en-US"/>
        </a:p>
      </dgm:t>
    </dgm:pt>
    <dgm:pt modelId="{D5ECBEBE-7634-49CC-ADCD-B58C0C3AB008}">
      <dgm:prSet/>
      <dgm:spPr/>
      <dgm:t>
        <a:bodyPr/>
        <a:lstStyle/>
        <a:p>
          <a:r>
            <a:rPr lang="cs-CZ" dirty="0"/>
            <a:t>many </a:t>
          </a:r>
          <a:r>
            <a:rPr lang="cs-CZ" dirty="0" err="1"/>
            <a:t>significant</a:t>
          </a:r>
          <a:r>
            <a:rPr lang="cs-CZ" dirty="0"/>
            <a:t> </a:t>
          </a:r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cultures</a:t>
          </a:r>
          <a:r>
            <a:rPr lang="cs-CZ" dirty="0"/>
            <a:t> </a:t>
          </a:r>
          <a:r>
            <a:rPr lang="cs-CZ" dirty="0" err="1"/>
            <a:t>have</a:t>
          </a:r>
          <a:r>
            <a:rPr lang="cs-CZ" dirty="0"/>
            <a:t> </a:t>
          </a:r>
          <a:r>
            <a:rPr lang="cs-CZ" dirty="0" err="1"/>
            <a:t>never</a:t>
          </a:r>
          <a:r>
            <a:rPr lang="cs-CZ" dirty="0"/>
            <a:t> </a:t>
          </a:r>
          <a:r>
            <a:rPr lang="cs-CZ" dirty="0" err="1"/>
            <a:t>been</a:t>
          </a:r>
          <a:r>
            <a:rPr lang="cs-CZ" dirty="0"/>
            <a:t> </a:t>
          </a:r>
          <a:r>
            <a:rPr lang="cs-CZ" dirty="0" err="1"/>
            <a:t>accorded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right</a:t>
          </a:r>
          <a:r>
            <a:rPr lang="cs-CZ" dirty="0"/>
            <a:t> to a </a:t>
          </a:r>
          <a:r>
            <a:rPr lang="cs-CZ" dirty="0" err="1"/>
            <a:t>territory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a </a:t>
          </a:r>
          <a:r>
            <a:rPr lang="cs-CZ" dirty="0" err="1"/>
            <a:t>state</a:t>
          </a:r>
          <a:r>
            <a:rPr lang="cs-CZ" dirty="0"/>
            <a:t>.</a:t>
          </a:r>
          <a:endParaRPr lang="en-US" dirty="0"/>
        </a:p>
      </dgm:t>
    </dgm:pt>
    <dgm:pt modelId="{42226182-5E0A-47CB-94D7-14D93D406769}" type="parTrans" cxnId="{C6DC25A9-BFC2-4357-AA6A-830E2A906DC9}">
      <dgm:prSet/>
      <dgm:spPr/>
      <dgm:t>
        <a:bodyPr/>
        <a:lstStyle/>
        <a:p>
          <a:endParaRPr lang="en-US"/>
        </a:p>
      </dgm:t>
    </dgm:pt>
    <dgm:pt modelId="{43C60CA0-20CD-44F6-A9EF-F7D4B367ABD2}" type="sibTrans" cxnId="{C6DC25A9-BFC2-4357-AA6A-830E2A906DC9}">
      <dgm:prSet/>
      <dgm:spPr/>
      <dgm:t>
        <a:bodyPr/>
        <a:lstStyle/>
        <a:p>
          <a:endParaRPr lang="en-US"/>
        </a:p>
      </dgm:t>
    </dgm:pt>
    <dgm:pt modelId="{8615F283-0A1C-E345-A613-A34686BE8522}" type="pres">
      <dgm:prSet presAssocID="{D4058E59-3015-456D-9C82-35686103D10A}" presName="vert0" presStyleCnt="0">
        <dgm:presLayoutVars>
          <dgm:dir/>
          <dgm:animOne val="branch"/>
          <dgm:animLvl val="lvl"/>
        </dgm:presLayoutVars>
      </dgm:prSet>
      <dgm:spPr/>
    </dgm:pt>
    <dgm:pt modelId="{4D4B659F-2462-974A-8A09-675CEC8C8BE1}" type="pres">
      <dgm:prSet presAssocID="{5417BA77-0E98-4090-86AD-6B06BB218ECE}" presName="thickLine" presStyleLbl="alignNode1" presStyleIdx="0" presStyleCnt="3"/>
      <dgm:spPr/>
    </dgm:pt>
    <dgm:pt modelId="{4777DD64-A269-BC43-8584-602B346BCD17}" type="pres">
      <dgm:prSet presAssocID="{5417BA77-0E98-4090-86AD-6B06BB218ECE}" presName="horz1" presStyleCnt="0"/>
      <dgm:spPr/>
    </dgm:pt>
    <dgm:pt modelId="{838C6F58-303A-594E-8123-4342976C60BA}" type="pres">
      <dgm:prSet presAssocID="{5417BA77-0E98-4090-86AD-6B06BB218ECE}" presName="tx1" presStyleLbl="revTx" presStyleIdx="0" presStyleCnt="3"/>
      <dgm:spPr/>
    </dgm:pt>
    <dgm:pt modelId="{A3E28BD0-0918-C549-AB1D-00D0F3E6A634}" type="pres">
      <dgm:prSet presAssocID="{5417BA77-0E98-4090-86AD-6B06BB218ECE}" presName="vert1" presStyleCnt="0"/>
      <dgm:spPr/>
    </dgm:pt>
    <dgm:pt modelId="{C8BB4AA6-34D8-054B-AF1E-27798451BCAB}" type="pres">
      <dgm:prSet presAssocID="{ED3868D2-8CEC-49A1-8C76-F0E5D79F1AF8}" presName="thickLine" presStyleLbl="alignNode1" presStyleIdx="1" presStyleCnt="3"/>
      <dgm:spPr/>
    </dgm:pt>
    <dgm:pt modelId="{F714590D-A62B-F740-9F31-8791FEFA4C40}" type="pres">
      <dgm:prSet presAssocID="{ED3868D2-8CEC-49A1-8C76-F0E5D79F1AF8}" presName="horz1" presStyleCnt="0"/>
      <dgm:spPr/>
    </dgm:pt>
    <dgm:pt modelId="{7C91E0D8-0954-F74F-8C42-F760B5ED852C}" type="pres">
      <dgm:prSet presAssocID="{ED3868D2-8CEC-49A1-8C76-F0E5D79F1AF8}" presName="tx1" presStyleLbl="revTx" presStyleIdx="1" presStyleCnt="3"/>
      <dgm:spPr/>
    </dgm:pt>
    <dgm:pt modelId="{CA32132F-955B-EF4D-B79E-6596BCEA1F7C}" type="pres">
      <dgm:prSet presAssocID="{ED3868D2-8CEC-49A1-8C76-F0E5D79F1AF8}" presName="vert1" presStyleCnt="0"/>
      <dgm:spPr/>
    </dgm:pt>
    <dgm:pt modelId="{881F5C72-B706-994D-9DC4-CB65941E7E63}" type="pres">
      <dgm:prSet presAssocID="{D5ECBEBE-7634-49CC-ADCD-B58C0C3AB008}" presName="thickLine" presStyleLbl="alignNode1" presStyleIdx="2" presStyleCnt="3"/>
      <dgm:spPr/>
    </dgm:pt>
    <dgm:pt modelId="{7E339CE8-A0DA-7146-8499-AC6BB5D0089A}" type="pres">
      <dgm:prSet presAssocID="{D5ECBEBE-7634-49CC-ADCD-B58C0C3AB008}" presName="horz1" presStyleCnt="0"/>
      <dgm:spPr/>
    </dgm:pt>
    <dgm:pt modelId="{84B420EE-67FB-C54C-BE87-102DD7A93283}" type="pres">
      <dgm:prSet presAssocID="{D5ECBEBE-7634-49CC-ADCD-B58C0C3AB008}" presName="tx1" presStyleLbl="revTx" presStyleIdx="2" presStyleCnt="3"/>
      <dgm:spPr/>
    </dgm:pt>
    <dgm:pt modelId="{546D32B3-D01C-014C-BE2B-1CC819ACADD1}" type="pres">
      <dgm:prSet presAssocID="{D5ECBEBE-7634-49CC-ADCD-B58C0C3AB008}" presName="vert1" presStyleCnt="0"/>
      <dgm:spPr/>
    </dgm:pt>
  </dgm:ptLst>
  <dgm:cxnLst>
    <dgm:cxn modelId="{E49BC22D-DB7F-4517-9F02-98D642ED1940}" srcId="{D4058E59-3015-456D-9C82-35686103D10A}" destId="{ED3868D2-8CEC-49A1-8C76-F0E5D79F1AF8}" srcOrd="1" destOrd="0" parTransId="{FC5A1EE1-1B67-42FE-9189-8CAE5F4E6A3A}" sibTransId="{ACBE9451-321A-4F3E-ABE4-BBAE4E7EE8A2}"/>
    <dgm:cxn modelId="{BE60B64D-595C-42C8-9A05-DF00FE6E1EDC}" srcId="{D4058E59-3015-456D-9C82-35686103D10A}" destId="{5417BA77-0E98-4090-86AD-6B06BB218ECE}" srcOrd="0" destOrd="0" parTransId="{C68A5F37-7BC0-45D8-98DE-FD318C4C89ED}" sibTransId="{A038C0E1-0990-4349-B4EA-81669F834EBA}"/>
    <dgm:cxn modelId="{693D3993-FA82-6B4E-8B28-BD441847EFC0}" type="presOf" srcId="{ED3868D2-8CEC-49A1-8C76-F0E5D79F1AF8}" destId="{7C91E0D8-0954-F74F-8C42-F760B5ED852C}" srcOrd="0" destOrd="0" presId="urn:microsoft.com/office/officeart/2008/layout/LinedList"/>
    <dgm:cxn modelId="{C6DC25A9-BFC2-4357-AA6A-830E2A906DC9}" srcId="{D4058E59-3015-456D-9C82-35686103D10A}" destId="{D5ECBEBE-7634-49CC-ADCD-B58C0C3AB008}" srcOrd="2" destOrd="0" parTransId="{42226182-5E0A-47CB-94D7-14D93D406769}" sibTransId="{43C60CA0-20CD-44F6-A9EF-F7D4B367ABD2}"/>
    <dgm:cxn modelId="{57341FC7-4B0B-C543-823F-EAC60D40ACDA}" type="presOf" srcId="{D5ECBEBE-7634-49CC-ADCD-B58C0C3AB008}" destId="{84B420EE-67FB-C54C-BE87-102DD7A93283}" srcOrd="0" destOrd="0" presId="urn:microsoft.com/office/officeart/2008/layout/LinedList"/>
    <dgm:cxn modelId="{0D6A5CDC-6327-F74D-B9E0-A2140D3F22FD}" type="presOf" srcId="{5417BA77-0E98-4090-86AD-6B06BB218ECE}" destId="{838C6F58-303A-594E-8123-4342976C60BA}" srcOrd="0" destOrd="0" presId="urn:microsoft.com/office/officeart/2008/layout/LinedList"/>
    <dgm:cxn modelId="{6593ABDD-D7C5-F943-91DE-F741DDAFF06A}" type="presOf" srcId="{D4058E59-3015-456D-9C82-35686103D10A}" destId="{8615F283-0A1C-E345-A613-A34686BE8522}" srcOrd="0" destOrd="0" presId="urn:microsoft.com/office/officeart/2008/layout/LinedList"/>
    <dgm:cxn modelId="{A32BEA7C-9A2E-D547-A727-A7F5F7693631}" type="presParOf" srcId="{8615F283-0A1C-E345-A613-A34686BE8522}" destId="{4D4B659F-2462-974A-8A09-675CEC8C8BE1}" srcOrd="0" destOrd="0" presId="urn:microsoft.com/office/officeart/2008/layout/LinedList"/>
    <dgm:cxn modelId="{0AFF407B-8F87-8B43-9229-6397277D8CFB}" type="presParOf" srcId="{8615F283-0A1C-E345-A613-A34686BE8522}" destId="{4777DD64-A269-BC43-8584-602B346BCD17}" srcOrd="1" destOrd="0" presId="urn:microsoft.com/office/officeart/2008/layout/LinedList"/>
    <dgm:cxn modelId="{BAE5B662-FA78-E246-8DEA-F00051286C71}" type="presParOf" srcId="{4777DD64-A269-BC43-8584-602B346BCD17}" destId="{838C6F58-303A-594E-8123-4342976C60BA}" srcOrd="0" destOrd="0" presId="urn:microsoft.com/office/officeart/2008/layout/LinedList"/>
    <dgm:cxn modelId="{0B80D410-4EF3-034C-B8A8-917F26DD6509}" type="presParOf" srcId="{4777DD64-A269-BC43-8584-602B346BCD17}" destId="{A3E28BD0-0918-C549-AB1D-00D0F3E6A634}" srcOrd="1" destOrd="0" presId="urn:microsoft.com/office/officeart/2008/layout/LinedList"/>
    <dgm:cxn modelId="{DF15BE26-3F64-2245-9EE5-CD6DC02BFA01}" type="presParOf" srcId="{8615F283-0A1C-E345-A613-A34686BE8522}" destId="{C8BB4AA6-34D8-054B-AF1E-27798451BCAB}" srcOrd="2" destOrd="0" presId="urn:microsoft.com/office/officeart/2008/layout/LinedList"/>
    <dgm:cxn modelId="{D30FFC3B-B563-F743-B793-089C9669E53C}" type="presParOf" srcId="{8615F283-0A1C-E345-A613-A34686BE8522}" destId="{F714590D-A62B-F740-9F31-8791FEFA4C40}" srcOrd="3" destOrd="0" presId="urn:microsoft.com/office/officeart/2008/layout/LinedList"/>
    <dgm:cxn modelId="{D0061BFE-1316-C242-BAFB-AF7BFA9C2A85}" type="presParOf" srcId="{F714590D-A62B-F740-9F31-8791FEFA4C40}" destId="{7C91E0D8-0954-F74F-8C42-F760B5ED852C}" srcOrd="0" destOrd="0" presId="urn:microsoft.com/office/officeart/2008/layout/LinedList"/>
    <dgm:cxn modelId="{B34D910E-BEC4-9046-B96A-A89ED1829673}" type="presParOf" srcId="{F714590D-A62B-F740-9F31-8791FEFA4C40}" destId="{CA32132F-955B-EF4D-B79E-6596BCEA1F7C}" srcOrd="1" destOrd="0" presId="urn:microsoft.com/office/officeart/2008/layout/LinedList"/>
    <dgm:cxn modelId="{D93B30BD-7225-5A46-A1D4-06B126D3FFFB}" type="presParOf" srcId="{8615F283-0A1C-E345-A613-A34686BE8522}" destId="{881F5C72-B706-994D-9DC4-CB65941E7E63}" srcOrd="4" destOrd="0" presId="urn:microsoft.com/office/officeart/2008/layout/LinedList"/>
    <dgm:cxn modelId="{BA932A7F-ABE6-BC43-879E-23F2913CB009}" type="presParOf" srcId="{8615F283-0A1C-E345-A613-A34686BE8522}" destId="{7E339CE8-A0DA-7146-8499-AC6BB5D0089A}" srcOrd="5" destOrd="0" presId="urn:microsoft.com/office/officeart/2008/layout/LinedList"/>
    <dgm:cxn modelId="{CF49FE42-1968-5F43-BE10-D9B518423B03}" type="presParOf" srcId="{7E339CE8-A0DA-7146-8499-AC6BB5D0089A}" destId="{84B420EE-67FB-C54C-BE87-102DD7A93283}" srcOrd="0" destOrd="0" presId="urn:microsoft.com/office/officeart/2008/layout/LinedList"/>
    <dgm:cxn modelId="{8D68768C-9436-8147-A138-C9AEBFB2B498}" type="presParOf" srcId="{7E339CE8-A0DA-7146-8499-AC6BB5D0089A}" destId="{546D32B3-D01C-014C-BE2B-1CC819ACAD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3AA26A-0601-482B-BF30-DA2B1C511E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E5AC6E-8BC7-42DF-B639-C8D88A95C213}">
      <dgm:prSet/>
      <dgm:spPr/>
      <dgm:t>
        <a:bodyPr/>
        <a:lstStyle/>
        <a:p>
          <a:r>
            <a:rPr lang="cs-CZ"/>
            <a:t>tendency for people to perceive their own group as the center and to scale and rate outgroups with reference to their own group </a:t>
          </a:r>
          <a:endParaRPr lang="en-US"/>
        </a:p>
      </dgm:t>
    </dgm:pt>
    <dgm:pt modelId="{1450C520-7688-439F-BF6B-1B57FEBEEED4}" type="parTrans" cxnId="{339CD1D2-69EE-4ADB-A61A-EBB245970CD0}">
      <dgm:prSet/>
      <dgm:spPr/>
      <dgm:t>
        <a:bodyPr/>
        <a:lstStyle/>
        <a:p>
          <a:endParaRPr lang="en-US"/>
        </a:p>
      </dgm:t>
    </dgm:pt>
    <dgm:pt modelId="{1663C038-7E25-4372-8246-546941A2A6C6}" type="sibTrans" cxnId="{339CD1D2-69EE-4ADB-A61A-EBB245970CD0}">
      <dgm:prSet/>
      <dgm:spPr/>
      <dgm:t>
        <a:bodyPr/>
        <a:lstStyle/>
        <a:p>
          <a:endParaRPr lang="en-US"/>
        </a:p>
      </dgm:t>
    </dgm:pt>
    <dgm:pt modelId="{F01A0177-9B34-4CED-936E-9C36BF5BBBEE}">
      <dgm:prSet/>
      <dgm:spPr/>
      <dgm:t>
        <a:bodyPr/>
        <a:lstStyle/>
        <a:p>
          <a:r>
            <a:rPr lang="cs-CZ"/>
            <a:t>in its most extreme form, ethnocentrism relates to beliefs about the superiority of one’s own culture</a:t>
          </a:r>
          <a:endParaRPr lang="en-US"/>
        </a:p>
      </dgm:t>
    </dgm:pt>
    <dgm:pt modelId="{0D45119F-71A5-47D7-988E-26CA9D24C9FB}" type="parTrans" cxnId="{F2561661-CCA5-4531-B3FA-58FCAFE476B2}">
      <dgm:prSet/>
      <dgm:spPr/>
      <dgm:t>
        <a:bodyPr/>
        <a:lstStyle/>
        <a:p>
          <a:endParaRPr lang="en-US"/>
        </a:p>
      </dgm:t>
    </dgm:pt>
    <dgm:pt modelId="{273757BD-D08F-416C-93C5-6B689D2E9A75}" type="sibTrans" cxnId="{F2561661-CCA5-4531-B3FA-58FCAFE476B2}">
      <dgm:prSet/>
      <dgm:spPr/>
      <dgm:t>
        <a:bodyPr/>
        <a:lstStyle/>
        <a:p>
          <a:endParaRPr lang="en-US"/>
        </a:p>
      </dgm:t>
    </dgm:pt>
    <dgm:pt modelId="{16A29565-6B24-4CAE-B2C3-8EED7D9AD893}">
      <dgm:prSet/>
      <dgm:spPr/>
      <dgm:t>
        <a:bodyPr/>
        <a:lstStyle/>
        <a:p>
          <a:r>
            <a:rPr lang="cs-CZ" dirty="0"/>
            <a:t>in a </a:t>
          </a:r>
          <a:r>
            <a:rPr lang="cs-CZ" dirty="0" err="1"/>
            <a:t>less</a:t>
          </a:r>
          <a:r>
            <a:rPr lang="cs-CZ" dirty="0"/>
            <a:t> </a:t>
          </a:r>
          <a:r>
            <a:rPr lang="cs-CZ" dirty="0" err="1"/>
            <a:t>extreme</a:t>
          </a:r>
          <a:r>
            <a:rPr lang="cs-CZ" dirty="0"/>
            <a:t> </a:t>
          </a:r>
          <a:r>
            <a:rPr lang="cs-CZ" dirty="0" err="1"/>
            <a:t>form</a:t>
          </a:r>
          <a:r>
            <a:rPr lang="cs-CZ" dirty="0"/>
            <a:t>, </a:t>
          </a:r>
          <a:r>
            <a:rPr lang="cs-CZ" dirty="0" err="1"/>
            <a:t>it</a:t>
          </a:r>
          <a:r>
            <a:rPr lang="cs-CZ" dirty="0"/>
            <a:t> </a:t>
          </a:r>
          <a:r>
            <a:rPr lang="cs-CZ" dirty="0" err="1"/>
            <a:t>relates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natural </a:t>
          </a:r>
          <a:r>
            <a:rPr lang="cs-CZ" dirty="0" err="1"/>
            <a:t>tendency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people</a:t>
          </a:r>
          <a:r>
            <a:rPr lang="cs-CZ" dirty="0"/>
            <a:t> to </a:t>
          </a:r>
          <a:r>
            <a:rPr lang="cs-CZ" dirty="0" err="1"/>
            <a:t>refer</a:t>
          </a:r>
          <a:r>
            <a:rPr lang="cs-CZ" dirty="0"/>
            <a:t> to </a:t>
          </a:r>
          <a:r>
            <a:rPr lang="cs-CZ" dirty="0" err="1"/>
            <a:t>their</a:t>
          </a:r>
          <a:r>
            <a:rPr lang="cs-CZ" dirty="0"/>
            <a:t> </a:t>
          </a:r>
          <a:r>
            <a:rPr lang="cs-CZ" dirty="0" err="1"/>
            <a:t>own</a:t>
          </a:r>
          <a:r>
            <a:rPr lang="cs-CZ" dirty="0"/>
            <a:t> </a:t>
          </a:r>
          <a:r>
            <a:rPr lang="cs-CZ" dirty="0" err="1"/>
            <a:t>standards</a:t>
          </a:r>
          <a:r>
            <a:rPr lang="cs-CZ" dirty="0"/>
            <a:t>, </a:t>
          </a:r>
          <a:r>
            <a:rPr lang="cs-CZ" dirty="0" err="1"/>
            <a:t>including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symbols</a:t>
          </a:r>
          <a:r>
            <a:rPr lang="cs-CZ" dirty="0"/>
            <a:t>, </a:t>
          </a:r>
          <a:r>
            <a:rPr lang="cs-CZ" dirty="0" err="1"/>
            <a:t>values</a:t>
          </a:r>
          <a:r>
            <a:rPr lang="cs-CZ" dirty="0"/>
            <a:t> and </a:t>
          </a:r>
          <a:r>
            <a:rPr lang="cs-CZ" dirty="0" err="1"/>
            <a:t>ways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thinking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their</a:t>
          </a:r>
          <a:r>
            <a:rPr lang="cs-CZ" dirty="0"/>
            <a:t> </a:t>
          </a:r>
          <a:r>
            <a:rPr lang="cs-CZ" dirty="0" err="1"/>
            <a:t>own</a:t>
          </a:r>
          <a:r>
            <a:rPr lang="cs-CZ" dirty="0"/>
            <a:t> </a:t>
          </a:r>
          <a:r>
            <a:rPr lang="cs-CZ" dirty="0" err="1"/>
            <a:t>ethnic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</a:t>
          </a:r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group</a:t>
          </a:r>
          <a:r>
            <a:rPr lang="cs-CZ" dirty="0"/>
            <a:t> and to </a:t>
          </a:r>
          <a:r>
            <a:rPr lang="cs-CZ" dirty="0" err="1"/>
            <a:t>judge</a:t>
          </a:r>
          <a:r>
            <a:rPr lang="cs-CZ" dirty="0"/>
            <a:t> </a:t>
          </a:r>
          <a:r>
            <a:rPr lang="cs-CZ" dirty="0" err="1"/>
            <a:t>others</a:t>
          </a:r>
          <a:r>
            <a:rPr lang="cs-CZ" dirty="0"/>
            <a:t> </a:t>
          </a:r>
          <a:r>
            <a:rPr lang="cs-CZ" dirty="0" err="1"/>
            <a:t>according</a:t>
          </a:r>
          <a:r>
            <a:rPr lang="cs-CZ" dirty="0"/>
            <a:t> to these </a:t>
          </a:r>
          <a:r>
            <a:rPr lang="cs-CZ" dirty="0" err="1"/>
            <a:t>norms</a:t>
          </a:r>
          <a:r>
            <a:rPr lang="cs-CZ" dirty="0"/>
            <a:t> (</a:t>
          </a:r>
          <a:r>
            <a:rPr lang="cs-CZ" dirty="0" err="1"/>
            <a:t>Self</a:t>
          </a:r>
          <a:r>
            <a:rPr lang="cs-CZ" dirty="0"/>
            <a:t>-Reference </a:t>
          </a:r>
          <a:r>
            <a:rPr lang="cs-CZ" dirty="0" err="1"/>
            <a:t>Criterion</a:t>
          </a:r>
          <a:r>
            <a:rPr lang="cs-CZ" dirty="0"/>
            <a:t>) </a:t>
          </a:r>
          <a:endParaRPr lang="en-US" dirty="0"/>
        </a:p>
      </dgm:t>
    </dgm:pt>
    <dgm:pt modelId="{C9AD6B47-E905-48FB-A27D-904433725BB2}" type="parTrans" cxnId="{3CFC8ED1-BCE1-4D4C-95B5-0E72358F162E}">
      <dgm:prSet/>
      <dgm:spPr/>
      <dgm:t>
        <a:bodyPr/>
        <a:lstStyle/>
        <a:p>
          <a:endParaRPr lang="en-US"/>
        </a:p>
      </dgm:t>
    </dgm:pt>
    <dgm:pt modelId="{14BED972-7324-4FEA-80C0-C0081DD7A739}" type="sibTrans" cxnId="{3CFC8ED1-BCE1-4D4C-95B5-0E72358F162E}">
      <dgm:prSet/>
      <dgm:spPr/>
      <dgm:t>
        <a:bodyPr/>
        <a:lstStyle/>
        <a:p>
          <a:endParaRPr lang="en-US"/>
        </a:p>
      </dgm:t>
    </dgm:pt>
    <dgm:pt modelId="{5973A6BD-8E56-9245-9DC5-07038C93CC43}" type="pres">
      <dgm:prSet presAssocID="{353AA26A-0601-482B-BF30-DA2B1C511E8F}" presName="vert0" presStyleCnt="0">
        <dgm:presLayoutVars>
          <dgm:dir/>
          <dgm:animOne val="branch"/>
          <dgm:animLvl val="lvl"/>
        </dgm:presLayoutVars>
      </dgm:prSet>
      <dgm:spPr/>
    </dgm:pt>
    <dgm:pt modelId="{FFDB91CD-3B90-0B47-BA8C-836D3B2D529C}" type="pres">
      <dgm:prSet presAssocID="{1CE5AC6E-8BC7-42DF-B639-C8D88A95C213}" presName="thickLine" presStyleLbl="alignNode1" presStyleIdx="0" presStyleCnt="3"/>
      <dgm:spPr/>
    </dgm:pt>
    <dgm:pt modelId="{DCDFE041-582E-924C-888F-5562F8298FFB}" type="pres">
      <dgm:prSet presAssocID="{1CE5AC6E-8BC7-42DF-B639-C8D88A95C213}" presName="horz1" presStyleCnt="0"/>
      <dgm:spPr/>
    </dgm:pt>
    <dgm:pt modelId="{2213E9C5-FB02-ED4C-80D8-AFE7E9719917}" type="pres">
      <dgm:prSet presAssocID="{1CE5AC6E-8BC7-42DF-B639-C8D88A95C213}" presName="tx1" presStyleLbl="revTx" presStyleIdx="0" presStyleCnt="3"/>
      <dgm:spPr/>
    </dgm:pt>
    <dgm:pt modelId="{2D850CED-7E33-0840-AB05-C0D58C4DC1D7}" type="pres">
      <dgm:prSet presAssocID="{1CE5AC6E-8BC7-42DF-B639-C8D88A95C213}" presName="vert1" presStyleCnt="0"/>
      <dgm:spPr/>
    </dgm:pt>
    <dgm:pt modelId="{F5FFFD26-87F3-8E43-B87F-8F07A05ED805}" type="pres">
      <dgm:prSet presAssocID="{F01A0177-9B34-4CED-936E-9C36BF5BBBEE}" presName="thickLine" presStyleLbl="alignNode1" presStyleIdx="1" presStyleCnt="3"/>
      <dgm:spPr/>
    </dgm:pt>
    <dgm:pt modelId="{4B9662DE-122E-BF44-97A0-DF5F2672381D}" type="pres">
      <dgm:prSet presAssocID="{F01A0177-9B34-4CED-936E-9C36BF5BBBEE}" presName="horz1" presStyleCnt="0"/>
      <dgm:spPr/>
    </dgm:pt>
    <dgm:pt modelId="{F83003BA-A981-FC49-B218-7CFC6FDDDBDF}" type="pres">
      <dgm:prSet presAssocID="{F01A0177-9B34-4CED-936E-9C36BF5BBBEE}" presName="tx1" presStyleLbl="revTx" presStyleIdx="1" presStyleCnt="3"/>
      <dgm:spPr/>
    </dgm:pt>
    <dgm:pt modelId="{13451E11-D443-4741-925D-8F10C0D56D31}" type="pres">
      <dgm:prSet presAssocID="{F01A0177-9B34-4CED-936E-9C36BF5BBBEE}" presName="vert1" presStyleCnt="0"/>
      <dgm:spPr/>
    </dgm:pt>
    <dgm:pt modelId="{3DB5C367-45E9-5444-AFB4-F6990D96D64A}" type="pres">
      <dgm:prSet presAssocID="{16A29565-6B24-4CAE-B2C3-8EED7D9AD893}" presName="thickLine" presStyleLbl="alignNode1" presStyleIdx="2" presStyleCnt="3"/>
      <dgm:spPr/>
    </dgm:pt>
    <dgm:pt modelId="{FAF8097B-8D47-9243-AA17-66340B2CFDB0}" type="pres">
      <dgm:prSet presAssocID="{16A29565-6B24-4CAE-B2C3-8EED7D9AD893}" presName="horz1" presStyleCnt="0"/>
      <dgm:spPr/>
    </dgm:pt>
    <dgm:pt modelId="{4B844EA2-A38B-A847-BBAD-A4868742BF6E}" type="pres">
      <dgm:prSet presAssocID="{16A29565-6B24-4CAE-B2C3-8EED7D9AD893}" presName="tx1" presStyleLbl="revTx" presStyleIdx="2" presStyleCnt="3"/>
      <dgm:spPr/>
    </dgm:pt>
    <dgm:pt modelId="{8BD77668-504C-944B-A2DC-5B23007C3E72}" type="pres">
      <dgm:prSet presAssocID="{16A29565-6B24-4CAE-B2C3-8EED7D9AD893}" presName="vert1" presStyleCnt="0"/>
      <dgm:spPr/>
    </dgm:pt>
  </dgm:ptLst>
  <dgm:cxnLst>
    <dgm:cxn modelId="{1AAB3955-4282-6848-AC24-BE04E548C11C}" type="presOf" srcId="{1CE5AC6E-8BC7-42DF-B639-C8D88A95C213}" destId="{2213E9C5-FB02-ED4C-80D8-AFE7E9719917}" srcOrd="0" destOrd="0" presId="urn:microsoft.com/office/officeart/2008/layout/LinedList"/>
    <dgm:cxn modelId="{F2561661-CCA5-4531-B3FA-58FCAFE476B2}" srcId="{353AA26A-0601-482B-BF30-DA2B1C511E8F}" destId="{F01A0177-9B34-4CED-936E-9C36BF5BBBEE}" srcOrd="1" destOrd="0" parTransId="{0D45119F-71A5-47D7-988E-26CA9D24C9FB}" sibTransId="{273757BD-D08F-416C-93C5-6B689D2E9A75}"/>
    <dgm:cxn modelId="{08876F7B-27FD-DB44-8345-F13D72D31C3A}" type="presOf" srcId="{F01A0177-9B34-4CED-936E-9C36BF5BBBEE}" destId="{F83003BA-A981-FC49-B218-7CFC6FDDDBDF}" srcOrd="0" destOrd="0" presId="urn:microsoft.com/office/officeart/2008/layout/LinedList"/>
    <dgm:cxn modelId="{74D200A4-29CF-0E4B-87DF-037279795788}" type="presOf" srcId="{353AA26A-0601-482B-BF30-DA2B1C511E8F}" destId="{5973A6BD-8E56-9245-9DC5-07038C93CC43}" srcOrd="0" destOrd="0" presId="urn:microsoft.com/office/officeart/2008/layout/LinedList"/>
    <dgm:cxn modelId="{6D3931BB-354A-494D-B474-4724240E0467}" type="presOf" srcId="{16A29565-6B24-4CAE-B2C3-8EED7D9AD893}" destId="{4B844EA2-A38B-A847-BBAD-A4868742BF6E}" srcOrd="0" destOrd="0" presId="urn:microsoft.com/office/officeart/2008/layout/LinedList"/>
    <dgm:cxn modelId="{3CFC8ED1-BCE1-4D4C-95B5-0E72358F162E}" srcId="{353AA26A-0601-482B-BF30-DA2B1C511E8F}" destId="{16A29565-6B24-4CAE-B2C3-8EED7D9AD893}" srcOrd="2" destOrd="0" parTransId="{C9AD6B47-E905-48FB-A27D-904433725BB2}" sibTransId="{14BED972-7324-4FEA-80C0-C0081DD7A739}"/>
    <dgm:cxn modelId="{339CD1D2-69EE-4ADB-A61A-EBB245970CD0}" srcId="{353AA26A-0601-482B-BF30-DA2B1C511E8F}" destId="{1CE5AC6E-8BC7-42DF-B639-C8D88A95C213}" srcOrd="0" destOrd="0" parTransId="{1450C520-7688-439F-BF6B-1B57FEBEEED4}" sibTransId="{1663C038-7E25-4372-8246-546941A2A6C6}"/>
    <dgm:cxn modelId="{ADD2DF3C-F4A5-C247-B4F9-DC626451DA9C}" type="presParOf" srcId="{5973A6BD-8E56-9245-9DC5-07038C93CC43}" destId="{FFDB91CD-3B90-0B47-BA8C-836D3B2D529C}" srcOrd="0" destOrd="0" presId="urn:microsoft.com/office/officeart/2008/layout/LinedList"/>
    <dgm:cxn modelId="{43BEE54D-6B2B-5942-8882-8693A6B5CC02}" type="presParOf" srcId="{5973A6BD-8E56-9245-9DC5-07038C93CC43}" destId="{DCDFE041-582E-924C-888F-5562F8298FFB}" srcOrd="1" destOrd="0" presId="urn:microsoft.com/office/officeart/2008/layout/LinedList"/>
    <dgm:cxn modelId="{624130C3-E7AE-744B-9B50-327668478B34}" type="presParOf" srcId="{DCDFE041-582E-924C-888F-5562F8298FFB}" destId="{2213E9C5-FB02-ED4C-80D8-AFE7E9719917}" srcOrd="0" destOrd="0" presId="urn:microsoft.com/office/officeart/2008/layout/LinedList"/>
    <dgm:cxn modelId="{17102AA1-CE8B-2E46-83AB-56D70EEDF705}" type="presParOf" srcId="{DCDFE041-582E-924C-888F-5562F8298FFB}" destId="{2D850CED-7E33-0840-AB05-C0D58C4DC1D7}" srcOrd="1" destOrd="0" presId="urn:microsoft.com/office/officeart/2008/layout/LinedList"/>
    <dgm:cxn modelId="{CD885AC0-830F-1243-A48F-FD3DDFC8ECDD}" type="presParOf" srcId="{5973A6BD-8E56-9245-9DC5-07038C93CC43}" destId="{F5FFFD26-87F3-8E43-B87F-8F07A05ED805}" srcOrd="2" destOrd="0" presId="urn:microsoft.com/office/officeart/2008/layout/LinedList"/>
    <dgm:cxn modelId="{9FF519D9-733F-4946-9CA2-D2F73D52AFFD}" type="presParOf" srcId="{5973A6BD-8E56-9245-9DC5-07038C93CC43}" destId="{4B9662DE-122E-BF44-97A0-DF5F2672381D}" srcOrd="3" destOrd="0" presId="urn:microsoft.com/office/officeart/2008/layout/LinedList"/>
    <dgm:cxn modelId="{1C0E4FCC-0502-174C-88B0-8022A81DF1D6}" type="presParOf" srcId="{4B9662DE-122E-BF44-97A0-DF5F2672381D}" destId="{F83003BA-A981-FC49-B218-7CFC6FDDDBDF}" srcOrd="0" destOrd="0" presId="urn:microsoft.com/office/officeart/2008/layout/LinedList"/>
    <dgm:cxn modelId="{B325DB14-0145-DA46-B5AF-20A8909545D7}" type="presParOf" srcId="{4B9662DE-122E-BF44-97A0-DF5F2672381D}" destId="{13451E11-D443-4741-925D-8F10C0D56D31}" srcOrd="1" destOrd="0" presId="urn:microsoft.com/office/officeart/2008/layout/LinedList"/>
    <dgm:cxn modelId="{056F438C-686D-0444-BFCF-4E54A0CA8116}" type="presParOf" srcId="{5973A6BD-8E56-9245-9DC5-07038C93CC43}" destId="{3DB5C367-45E9-5444-AFB4-F6990D96D64A}" srcOrd="4" destOrd="0" presId="urn:microsoft.com/office/officeart/2008/layout/LinedList"/>
    <dgm:cxn modelId="{70E564EC-6AE7-A548-BB3A-F600C6A804A4}" type="presParOf" srcId="{5973A6BD-8E56-9245-9DC5-07038C93CC43}" destId="{FAF8097B-8D47-9243-AA17-66340B2CFDB0}" srcOrd="5" destOrd="0" presId="urn:microsoft.com/office/officeart/2008/layout/LinedList"/>
    <dgm:cxn modelId="{331AEF3B-7921-1841-BBB3-35EEACA99A8C}" type="presParOf" srcId="{FAF8097B-8D47-9243-AA17-66340B2CFDB0}" destId="{4B844EA2-A38B-A847-BBAD-A4868742BF6E}" srcOrd="0" destOrd="0" presId="urn:microsoft.com/office/officeart/2008/layout/LinedList"/>
    <dgm:cxn modelId="{9780E095-C843-0E47-AA4B-405B4B74CC07}" type="presParOf" srcId="{FAF8097B-8D47-9243-AA17-66340B2CFDB0}" destId="{8BD77668-504C-944B-A2DC-5B23007C3E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A3D8D-94F9-0849-9E45-44EB63A060B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90909-6F56-9A44-913D-E46791F4D33A}">
      <dsp:nvSpPr>
        <dsp:cNvPr id="0" name=""/>
        <dsp:cNvSpPr/>
      </dsp:nvSpPr>
      <dsp:spPr>
        <a:xfrm>
          <a:off x="0" y="0"/>
          <a:ext cx="1051560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6500" i="1" kern="1200" dirty="0" err="1">
              <a:ea typeface="ＭＳ Ｐゴシック" panose="020B0600070205080204" pitchFamily="34" charset="-128"/>
            </a:rPr>
            <a:t>have</a:t>
          </a:r>
          <a:r>
            <a:rPr lang="cs-CZ" altLang="cs-CZ" sz="6500" i="1" kern="1200" dirty="0">
              <a:ea typeface="ＭＳ Ｐゴシック" panose="020B0600070205080204" pitchFamily="34" charset="-128"/>
            </a:rPr>
            <a:t> </a:t>
          </a:r>
          <a:r>
            <a:rPr lang="cs-CZ" altLang="cs-CZ" sz="6500" i="1" kern="1200" dirty="0" err="1">
              <a:ea typeface="ＭＳ Ｐゴシック" panose="020B0600070205080204" pitchFamily="34" charset="-128"/>
            </a:rPr>
            <a:t>you</a:t>
          </a:r>
          <a:r>
            <a:rPr lang="cs-CZ" altLang="cs-CZ" sz="6500" i="1" kern="1200" dirty="0">
              <a:ea typeface="ＭＳ Ｐゴシック" panose="020B0600070205080204" pitchFamily="34" charset="-128"/>
            </a:rPr>
            <a:t> </a:t>
          </a:r>
          <a:r>
            <a:rPr lang="cs-CZ" altLang="cs-CZ" sz="6500" i="1" kern="1200" dirty="0" err="1">
              <a:ea typeface="ＭＳ Ｐゴシック" panose="020B0600070205080204" pitchFamily="34" charset="-128"/>
            </a:rPr>
            <a:t>experienced</a:t>
          </a:r>
          <a:r>
            <a:rPr lang="cs-CZ" altLang="cs-CZ" sz="6500" i="1" kern="1200" dirty="0">
              <a:ea typeface="ＭＳ Ｐゴシック" panose="020B0600070205080204" pitchFamily="34" charset="-128"/>
            </a:rPr>
            <a:t> </a:t>
          </a:r>
          <a:r>
            <a:rPr lang="cs-CZ" altLang="cs-CZ" sz="6500" i="1" kern="1200" dirty="0" err="1">
              <a:ea typeface="ＭＳ Ｐゴシック" panose="020B0600070205080204" pitchFamily="34" charset="-128"/>
            </a:rPr>
            <a:t>culture</a:t>
          </a:r>
          <a:r>
            <a:rPr lang="cs-CZ" altLang="cs-CZ" sz="6500" i="1" kern="1200" dirty="0">
              <a:ea typeface="ＭＳ Ｐゴシック" panose="020B0600070205080204" pitchFamily="34" charset="-128"/>
            </a:rPr>
            <a:t> </a:t>
          </a:r>
          <a:r>
            <a:rPr lang="cs-CZ" altLang="cs-CZ" sz="6500" i="1" kern="1200" dirty="0" err="1">
              <a:ea typeface="ＭＳ Ｐゴシック" panose="020B0600070205080204" pitchFamily="34" charset="-128"/>
            </a:rPr>
            <a:t>shock</a:t>
          </a:r>
          <a:r>
            <a:rPr lang="cs-CZ" altLang="cs-CZ" sz="6500" i="1" kern="1200" dirty="0">
              <a:ea typeface="ＭＳ Ｐゴシック" panose="020B0600070205080204" pitchFamily="34" charset="-128"/>
            </a:rPr>
            <a:t>?</a:t>
          </a:r>
          <a:endParaRPr lang="en-US" sz="6500" kern="1200" dirty="0"/>
        </a:p>
      </dsp:txBody>
      <dsp:txXfrm>
        <a:off x="0" y="0"/>
        <a:ext cx="10515600" cy="435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9E60-952A-6845-B453-1FEBA4795F21}">
      <dsp:nvSpPr>
        <dsp:cNvPr id="0" name=""/>
        <dsp:cNvSpPr/>
      </dsp:nvSpPr>
      <dsp:spPr>
        <a:xfrm>
          <a:off x="0" y="0"/>
          <a:ext cx="523036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A02F5-471D-1142-8588-59F5A1362E65}">
      <dsp:nvSpPr>
        <dsp:cNvPr id="0" name=""/>
        <dsp:cNvSpPr/>
      </dsp:nvSpPr>
      <dsp:spPr>
        <a:xfrm>
          <a:off x="0" y="0"/>
          <a:ext cx="5230369" cy="288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cs-CZ" sz="4600" i="1" kern="1200" dirty="0">
              <a:ea typeface="ＭＳ Ｐゴシック" panose="020B0600070205080204" pitchFamily="34" charset="-128"/>
            </a:rPr>
            <a:t>Culture is roughly anything we do, and the monkeys don't.</a:t>
          </a:r>
          <a:r>
            <a:rPr lang="cs-CZ" altLang="cs-CZ" sz="4600" kern="1200" dirty="0">
              <a:ea typeface="ＭＳ Ｐゴシック" panose="020B0600070205080204" pitchFamily="34" charset="-128"/>
            </a:rPr>
            <a:t> </a:t>
          </a:r>
          <a:endParaRPr lang="en-US" sz="4600" kern="1200" dirty="0"/>
        </a:p>
      </dsp:txBody>
      <dsp:txXfrm>
        <a:off x="0" y="0"/>
        <a:ext cx="5230369" cy="2887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DB265-6942-564F-9024-F10AD49F46A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5F6ED-AC34-9041-82EF-BF8EBF786CE3}">
      <dsp:nvSpPr>
        <dsp:cNvPr id="0" name=""/>
        <dsp:cNvSpPr/>
      </dsp:nvSpPr>
      <dsp:spPr>
        <a:xfrm>
          <a:off x="0" y="0"/>
          <a:ext cx="10515600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 err="1"/>
            <a:t>the</a:t>
          </a:r>
          <a:r>
            <a:rPr lang="cs-CZ" sz="4300" kern="1200" dirty="0"/>
            <a:t> </a:t>
          </a:r>
          <a:r>
            <a:rPr lang="cs-CZ" sz="4300" kern="1200" dirty="0" err="1"/>
            <a:t>way</a:t>
          </a:r>
          <a:r>
            <a:rPr lang="cs-CZ" sz="4300" kern="1200" dirty="0"/>
            <a:t> </a:t>
          </a:r>
          <a:r>
            <a:rPr lang="cs-CZ" sz="4300" kern="1200" dirty="0" err="1"/>
            <a:t>of</a:t>
          </a:r>
          <a:r>
            <a:rPr lang="cs-CZ" sz="4300" kern="1200" dirty="0"/>
            <a:t> </a:t>
          </a:r>
          <a:r>
            <a:rPr lang="cs-CZ" sz="4300" kern="1200" dirty="0" err="1"/>
            <a:t>life</a:t>
          </a:r>
          <a:r>
            <a:rPr lang="cs-CZ" sz="4300" kern="1200" dirty="0"/>
            <a:t> </a:t>
          </a:r>
          <a:r>
            <a:rPr lang="cs-CZ" sz="4300" kern="1200" dirty="0" err="1"/>
            <a:t>of</a:t>
          </a:r>
          <a:r>
            <a:rPr lang="cs-CZ" sz="4300" kern="1200" dirty="0"/>
            <a:t> a </a:t>
          </a:r>
          <a:r>
            <a:rPr lang="cs-CZ" sz="4300" kern="1200" dirty="0" err="1"/>
            <a:t>people</a:t>
          </a:r>
          <a:r>
            <a:rPr lang="cs-CZ" sz="4300" kern="1200" dirty="0"/>
            <a:t>: </a:t>
          </a:r>
          <a:r>
            <a:rPr lang="cs-CZ" sz="4300" kern="1200" dirty="0" err="1"/>
            <a:t>the</a:t>
          </a:r>
          <a:r>
            <a:rPr lang="cs-CZ" sz="4300" kern="1200" dirty="0"/>
            <a:t> sum </a:t>
          </a:r>
          <a:r>
            <a:rPr lang="cs-CZ" sz="4300" kern="1200" dirty="0" err="1"/>
            <a:t>of</a:t>
          </a:r>
          <a:r>
            <a:rPr lang="cs-CZ" sz="4300" kern="1200" dirty="0"/>
            <a:t> </a:t>
          </a:r>
          <a:r>
            <a:rPr lang="cs-CZ" sz="4300" kern="1200" dirty="0" err="1"/>
            <a:t>their</a:t>
          </a:r>
          <a:r>
            <a:rPr lang="cs-CZ" sz="4300" kern="1200" dirty="0"/>
            <a:t> </a:t>
          </a:r>
          <a:r>
            <a:rPr lang="cs-CZ" sz="4300" kern="1200" dirty="0" err="1"/>
            <a:t>learned</a:t>
          </a:r>
          <a:r>
            <a:rPr lang="cs-CZ" sz="4300" kern="1200" dirty="0"/>
            <a:t> </a:t>
          </a:r>
          <a:r>
            <a:rPr lang="cs-CZ" sz="4300" kern="1200" dirty="0" err="1"/>
            <a:t>behaviour</a:t>
          </a:r>
          <a:r>
            <a:rPr lang="cs-CZ" sz="4300" kern="1200" dirty="0"/>
            <a:t> </a:t>
          </a:r>
          <a:r>
            <a:rPr lang="cs-CZ" sz="4300" kern="1200" dirty="0" err="1"/>
            <a:t>patterns</a:t>
          </a:r>
          <a:r>
            <a:rPr lang="cs-CZ" sz="4300" kern="1200" dirty="0"/>
            <a:t>, </a:t>
          </a:r>
          <a:r>
            <a:rPr lang="cs-CZ" sz="4300" kern="1200" dirty="0" err="1"/>
            <a:t>attitudes</a:t>
          </a:r>
          <a:r>
            <a:rPr lang="cs-CZ" sz="4300" kern="1200" dirty="0"/>
            <a:t> and </a:t>
          </a:r>
          <a:r>
            <a:rPr lang="cs-CZ" sz="4300" kern="1200" dirty="0" err="1"/>
            <a:t>material</a:t>
          </a:r>
          <a:r>
            <a:rPr lang="cs-CZ" sz="4300" kern="1200" dirty="0"/>
            <a:t> </a:t>
          </a:r>
          <a:r>
            <a:rPr lang="cs-CZ" sz="4300" kern="1200" dirty="0" err="1"/>
            <a:t>things</a:t>
          </a:r>
          <a:r>
            <a:rPr lang="cs-CZ" sz="4300" kern="1200" dirty="0"/>
            <a:t> (</a:t>
          </a:r>
          <a:r>
            <a:rPr lang="cs-CZ" sz="4300" kern="1200" dirty="0" err="1"/>
            <a:t>Hall</a:t>
          </a:r>
          <a:r>
            <a:rPr lang="cs-CZ" sz="4300" kern="1200" dirty="0"/>
            <a:t>, 1959)</a:t>
          </a:r>
          <a:endParaRPr lang="en-US" sz="4300" kern="1200" dirty="0"/>
        </a:p>
      </dsp:txBody>
      <dsp:txXfrm>
        <a:off x="0" y="0"/>
        <a:ext cx="10515600" cy="2176272"/>
      </dsp:txXfrm>
    </dsp:sp>
    <dsp:sp modelId="{F766B128-6D4C-8443-A12C-CE322B0A4FB2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1A65A-7A02-C040-8E90-410EA94DB972}">
      <dsp:nvSpPr>
        <dsp:cNvPr id="0" name=""/>
        <dsp:cNvSpPr/>
      </dsp:nvSpPr>
      <dsp:spPr>
        <a:xfrm>
          <a:off x="0" y="2176272"/>
          <a:ext cx="10515600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often subconscious; an invisible control mechanism operating in our thoughts (Hall, 1983)</a:t>
          </a:r>
          <a:endParaRPr lang="en-US" sz="4300" kern="1200" dirty="0"/>
        </a:p>
      </dsp:txBody>
      <dsp:txXfrm>
        <a:off x="0" y="2176272"/>
        <a:ext cx="10515600" cy="2176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B6E61-EDB0-FC4B-BDC5-B76BF0B00F0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D0D84-0CE3-9046-AF1C-1C0E0C48EBCD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</a:t>
          </a:r>
          <a:r>
            <a:rPr lang="cs-CZ" sz="3000" kern="1200"/>
            <a:t>oncept of national culture</a:t>
          </a:r>
          <a:endParaRPr lang="en-US" sz="3000" kern="1200"/>
        </a:p>
      </dsp:txBody>
      <dsp:txXfrm>
        <a:off x="0" y="0"/>
        <a:ext cx="10515600" cy="1088136"/>
      </dsp:txXfrm>
    </dsp:sp>
    <dsp:sp modelId="{9C24AE09-0C9B-3746-B774-6090DB9EE305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AB17F-1626-0B45-9ABE-873D4FCA0268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national</a:t>
          </a:r>
          <a:r>
            <a:rPr lang="cs-CZ" sz="3000" kern="1200" dirty="0"/>
            <a:t> </a:t>
          </a:r>
          <a:r>
            <a:rPr lang="cs-CZ" sz="3000" kern="1200" dirty="0" err="1"/>
            <a:t>culture</a:t>
          </a:r>
          <a:r>
            <a:rPr lang="cs-CZ" sz="3000" kern="1200" dirty="0"/>
            <a:t> </a:t>
          </a:r>
          <a:r>
            <a:rPr lang="cs-CZ" sz="3000" kern="1200" dirty="0" err="1"/>
            <a:t>relies</a:t>
          </a:r>
          <a:r>
            <a:rPr lang="cs-CZ" sz="3000" kern="1200" dirty="0"/>
            <a:t> on </a:t>
          </a:r>
          <a:r>
            <a:rPr lang="cs-CZ" sz="3000" kern="1200" dirty="0" err="1"/>
            <a:t>the</a:t>
          </a:r>
          <a:r>
            <a:rPr lang="cs-CZ" sz="3000" kern="1200" dirty="0"/>
            <a:t> </a:t>
          </a:r>
          <a:r>
            <a:rPr lang="cs-CZ" sz="3000" kern="1200" dirty="0" err="1"/>
            <a:t>concept</a:t>
          </a:r>
          <a:r>
            <a:rPr lang="cs-CZ" sz="3000" kern="1200" dirty="0"/>
            <a:t> </a:t>
          </a:r>
          <a:r>
            <a:rPr lang="cs-CZ" sz="3000" kern="1200" dirty="0" err="1"/>
            <a:t>of</a:t>
          </a:r>
          <a:r>
            <a:rPr lang="cs-CZ" sz="3000" kern="1200" dirty="0"/>
            <a:t> </a:t>
          </a:r>
          <a:r>
            <a:rPr lang="cs-CZ" sz="3000" kern="1200" dirty="0" err="1"/>
            <a:t>within</a:t>
          </a:r>
          <a:r>
            <a:rPr lang="cs-CZ" sz="3000" kern="1200" dirty="0"/>
            <a:t>-country </a:t>
          </a:r>
          <a:r>
            <a:rPr lang="cs-CZ" sz="3000" kern="1200" dirty="0" err="1"/>
            <a:t>homogeneity</a:t>
          </a:r>
          <a:r>
            <a:rPr lang="cs-CZ" sz="3000" kern="1200" dirty="0"/>
            <a:t> and </a:t>
          </a:r>
          <a:r>
            <a:rPr lang="cs-CZ" sz="3000" kern="1200" dirty="0" err="1"/>
            <a:t>between</a:t>
          </a:r>
          <a:r>
            <a:rPr lang="cs-CZ" sz="3000" kern="1200" dirty="0"/>
            <a:t>-country </a:t>
          </a:r>
          <a:r>
            <a:rPr lang="cs-CZ" sz="3000" kern="1200" dirty="0" err="1"/>
            <a:t>differences</a:t>
          </a:r>
          <a:endParaRPr lang="en-US" sz="3000" kern="1200" dirty="0"/>
        </a:p>
      </dsp:txBody>
      <dsp:txXfrm>
        <a:off x="0" y="1088136"/>
        <a:ext cx="10515600" cy="1088136"/>
      </dsp:txXfrm>
    </dsp:sp>
    <dsp:sp modelId="{C7FD06C2-2BE3-E54F-AB02-E21B50318055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6BAA4-5B1B-E744-A76B-6BA068ABD06C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starting point for uncovering cultural differences between countries </a:t>
          </a:r>
          <a:endParaRPr lang="en-US" sz="3000" kern="1200"/>
        </a:p>
      </dsp:txBody>
      <dsp:txXfrm>
        <a:off x="0" y="2176272"/>
        <a:ext cx="10515600" cy="1088136"/>
      </dsp:txXfrm>
    </dsp:sp>
    <dsp:sp modelId="{689168CA-DDE3-A143-821E-7DFD6A4287F2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37AC1-2BB2-5C4B-9FB1-5FF2BFD46BBC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Geert Hofstede, the World Value Survey, the GLOBE, Fons Trompenaars, Eward T. Hall etc.</a:t>
          </a:r>
          <a:endParaRPr lang="en-US" sz="3000" kern="1200"/>
        </a:p>
      </dsp:txBody>
      <dsp:txXfrm>
        <a:off x="0" y="3264408"/>
        <a:ext cx="10515600" cy="1088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B659F-2462-974A-8A09-675CEC8C8BE1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C6F58-303A-594E-8123-4342976C60BA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a country’s culture can only be defined by reference to other countries‘ cultures. </a:t>
          </a:r>
          <a:endParaRPr lang="en-US" sz="4000" kern="1200"/>
        </a:p>
      </dsp:txBody>
      <dsp:txXfrm>
        <a:off x="0" y="2125"/>
        <a:ext cx="10515600" cy="1449431"/>
      </dsp:txXfrm>
    </dsp:sp>
    <dsp:sp modelId="{C8BB4AA6-34D8-054B-AF1E-27798451BCAB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0D8-0954-F74F-8C42-F760B5ED852C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many nation-states are explicitly multicultural</a:t>
          </a:r>
          <a:endParaRPr lang="en-US" sz="4000" kern="1200"/>
        </a:p>
      </dsp:txBody>
      <dsp:txXfrm>
        <a:off x="0" y="1451556"/>
        <a:ext cx="10515600" cy="1449431"/>
      </dsp:txXfrm>
    </dsp:sp>
    <dsp:sp modelId="{881F5C72-B706-994D-9DC4-CB65941E7E63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420EE-67FB-C54C-BE87-102DD7A93283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many </a:t>
          </a:r>
          <a:r>
            <a:rPr lang="cs-CZ" sz="4000" kern="1200" dirty="0" err="1"/>
            <a:t>significant</a:t>
          </a:r>
          <a:r>
            <a:rPr lang="cs-CZ" sz="4000" kern="1200" dirty="0"/>
            <a:t> </a:t>
          </a:r>
          <a:r>
            <a:rPr lang="cs-CZ" sz="4000" kern="1200" dirty="0" err="1"/>
            <a:t>national</a:t>
          </a:r>
          <a:r>
            <a:rPr lang="cs-CZ" sz="4000" kern="1200" dirty="0"/>
            <a:t> </a:t>
          </a:r>
          <a:r>
            <a:rPr lang="cs-CZ" sz="4000" kern="1200" dirty="0" err="1"/>
            <a:t>cultures</a:t>
          </a:r>
          <a:r>
            <a:rPr lang="cs-CZ" sz="4000" kern="1200" dirty="0"/>
            <a:t> </a:t>
          </a:r>
          <a:r>
            <a:rPr lang="cs-CZ" sz="4000" kern="1200" dirty="0" err="1"/>
            <a:t>have</a:t>
          </a:r>
          <a:r>
            <a:rPr lang="cs-CZ" sz="4000" kern="1200" dirty="0"/>
            <a:t> </a:t>
          </a:r>
          <a:r>
            <a:rPr lang="cs-CZ" sz="4000" kern="1200" dirty="0" err="1"/>
            <a:t>never</a:t>
          </a:r>
          <a:r>
            <a:rPr lang="cs-CZ" sz="4000" kern="1200" dirty="0"/>
            <a:t> </a:t>
          </a:r>
          <a:r>
            <a:rPr lang="cs-CZ" sz="4000" kern="1200" dirty="0" err="1"/>
            <a:t>been</a:t>
          </a:r>
          <a:r>
            <a:rPr lang="cs-CZ" sz="4000" kern="1200" dirty="0"/>
            <a:t> </a:t>
          </a:r>
          <a:r>
            <a:rPr lang="cs-CZ" sz="4000" kern="1200" dirty="0" err="1"/>
            <a:t>accorded</a:t>
          </a:r>
          <a:r>
            <a:rPr lang="cs-CZ" sz="4000" kern="1200" dirty="0"/>
            <a:t> </a:t>
          </a:r>
          <a:r>
            <a:rPr lang="cs-CZ" sz="4000" kern="1200" dirty="0" err="1"/>
            <a:t>the</a:t>
          </a:r>
          <a:r>
            <a:rPr lang="cs-CZ" sz="4000" kern="1200" dirty="0"/>
            <a:t> </a:t>
          </a:r>
          <a:r>
            <a:rPr lang="cs-CZ" sz="4000" kern="1200" dirty="0" err="1"/>
            <a:t>right</a:t>
          </a:r>
          <a:r>
            <a:rPr lang="cs-CZ" sz="4000" kern="1200" dirty="0"/>
            <a:t> to a </a:t>
          </a:r>
          <a:r>
            <a:rPr lang="cs-CZ" sz="4000" kern="1200" dirty="0" err="1"/>
            <a:t>territory</a:t>
          </a:r>
          <a:r>
            <a:rPr lang="cs-CZ" sz="4000" kern="1200" dirty="0"/>
            <a:t> </a:t>
          </a:r>
          <a:r>
            <a:rPr lang="cs-CZ" sz="4000" kern="1200" dirty="0" err="1"/>
            <a:t>or</a:t>
          </a:r>
          <a:r>
            <a:rPr lang="cs-CZ" sz="4000" kern="1200" dirty="0"/>
            <a:t> a </a:t>
          </a:r>
          <a:r>
            <a:rPr lang="cs-CZ" sz="4000" kern="1200" dirty="0" err="1"/>
            <a:t>state</a:t>
          </a:r>
          <a:r>
            <a:rPr lang="cs-CZ" sz="4000" kern="1200" dirty="0"/>
            <a:t>.</a:t>
          </a:r>
          <a:endParaRPr lang="en-US" sz="4000" kern="1200" dirty="0"/>
        </a:p>
      </dsp:txBody>
      <dsp:txXfrm>
        <a:off x="0" y="2900987"/>
        <a:ext cx="10515600" cy="1449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B91CD-3B90-0B47-BA8C-836D3B2D529C}">
      <dsp:nvSpPr>
        <dsp:cNvPr id="0" name=""/>
        <dsp:cNvSpPr/>
      </dsp:nvSpPr>
      <dsp:spPr>
        <a:xfrm>
          <a:off x="0" y="221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E9C5-FB02-ED4C-80D8-AFE7E9719917}">
      <dsp:nvSpPr>
        <dsp:cNvPr id="0" name=""/>
        <dsp:cNvSpPr/>
      </dsp:nvSpPr>
      <dsp:spPr>
        <a:xfrm>
          <a:off x="0" y="2215"/>
          <a:ext cx="8229600" cy="151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tendency for people to perceive their own group as the center and to scale and rate outgroups with reference to their own group </a:t>
          </a:r>
          <a:endParaRPr lang="en-US" sz="2300" kern="1200"/>
        </a:p>
      </dsp:txBody>
      <dsp:txXfrm>
        <a:off x="0" y="2215"/>
        <a:ext cx="8229600" cy="1510881"/>
      </dsp:txXfrm>
    </dsp:sp>
    <dsp:sp modelId="{F5FFFD26-87F3-8E43-B87F-8F07A05ED805}">
      <dsp:nvSpPr>
        <dsp:cNvPr id="0" name=""/>
        <dsp:cNvSpPr/>
      </dsp:nvSpPr>
      <dsp:spPr>
        <a:xfrm>
          <a:off x="0" y="151309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003BA-A981-FC49-B218-7CFC6FDDDBDF}">
      <dsp:nvSpPr>
        <dsp:cNvPr id="0" name=""/>
        <dsp:cNvSpPr/>
      </dsp:nvSpPr>
      <dsp:spPr>
        <a:xfrm>
          <a:off x="0" y="1513096"/>
          <a:ext cx="8229600" cy="151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in its most extreme form, ethnocentrism relates to beliefs about the superiority of one’s own culture</a:t>
          </a:r>
          <a:endParaRPr lang="en-US" sz="2300" kern="1200"/>
        </a:p>
      </dsp:txBody>
      <dsp:txXfrm>
        <a:off x="0" y="1513096"/>
        <a:ext cx="8229600" cy="1510881"/>
      </dsp:txXfrm>
    </dsp:sp>
    <dsp:sp modelId="{3DB5C367-45E9-5444-AFB4-F6990D96D64A}">
      <dsp:nvSpPr>
        <dsp:cNvPr id="0" name=""/>
        <dsp:cNvSpPr/>
      </dsp:nvSpPr>
      <dsp:spPr>
        <a:xfrm>
          <a:off x="0" y="30239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44EA2-A38B-A847-BBAD-A4868742BF6E}">
      <dsp:nvSpPr>
        <dsp:cNvPr id="0" name=""/>
        <dsp:cNvSpPr/>
      </dsp:nvSpPr>
      <dsp:spPr>
        <a:xfrm>
          <a:off x="0" y="3023978"/>
          <a:ext cx="8229600" cy="151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in a </a:t>
          </a:r>
          <a:r>
            <a:rPr lang="cs-CZ" sz="2300" kern="1200" dirty="0" err="1"/>
            <a:t>less</a:t>
          </a:r>
          <a:r>
            <a:rPr lang="cs-CZ" sz="2300" kern="1200" dirty="0"/>
            <a:t> </a:t>
          </a:r>
          <a:r>
            <a:rPr lang="cs-CZ" sz="2300" kern="1200" dirty="0" err="1"/>
            <a:t>extreme</a:t>
          </a:r>
          <a:r>
            <a:rPr lang="cs-CZ" sz="2300" kern="1200" dirty="0"/>
            <a:t> </a:t>
          </a:r>
          <a:r>
            <a:rPr lang="cs-CZ" sz="2300" kern="1200" dirty="0" err="1"/>
            <a:t>form</a:t>
          </a:r>
          <a:r>
            <a:rPr lang="cs-CZ" sz="2300" kern="1200" dirty="0"/>
            <a:t>, </a:t>
          </a:r>
          <a:r>
            <a:rPr lang="cs-CZ" sz="2300" kern="1200" dirty="0" err="1"/>
            <a:t>it</a:t>
          </a:r>
          <a:r>
            <a:rPr lang="cs-CZ" sz="2300" kern="1200" dirty="0"/>
            <a:t> </a:t>
          </a:r>
          <a:r>
            <a:rPr lang="cs-CZ" sz="2300" kern="1200" dirty="0" err="1"/>
            <a:t>relates</a:t>
          </a:r>
          <a:r>
            <a:rPr lang="cs-CZ" sz="2300" kern="1200" dirty="0"/>
            <a:t> to </a:t>
          </a:r>
          <a:r>
            <a:rPr lang="cs-CZ" sz="2300" kern="1200" dirty="0" err="1"/>
            <a:t>the</a:t>
          </a:r>
          <a:r>
            <a:rPr lang="cs-CZ" sz="2300" kern="1200" dirty="0"/>
            <a:t> natural </a:t>
          </a:r>
          <a:r>
            <a:rPr lang="cs-CZ" sz="2300" kern="1200" dirty="0" err="1"/>
            <a:t>tendency</a:t>
          </a:r>
          <a:r>
            <a:rPr lang="cs-CZ" sz="2300" kern="1200" dirty="0"/>
            <a:t> </a:t>
          </a:r>
          <a:r>
            <a:rPr lang="cs-CZ" sz="2300" kern="1200" dirty="0" err="1"/>
            <a:t>of</a:t>
          </a:r>
          <a:r>
            <a:rPr lang="cs-CZ" sz="2300" kern="1200" dirty="0"/>
            <a:t> </a:t>
          </a:r>
          <a:r>
            <a:rPr lang="cs-CZ" sz="2300" kern="1200" dirty="0" err="1"/>
            <a:t>people</a:t>
          </a:r>
          <a:r>
            <a:rPr lang="cs-CZ" sz="2300" kern="1200" dirty="0"/>
            <a:t> to </a:t>
          </a:r>
          <a:r>
            <a:rPr lang="cs-CZ" sz="2300" kern="1200" dirty="0" err="1"/>
            <a:t>refer</a:t>
          </a:r>
          <a:r>
            <a:rPr lang="cs-CZ" sz="2300" kern="1200" dirty="0"/>
            <a:t> to </a:t>
          </a:r>
          <a:r>
            <a:rPr lang="cs-CZ" sz="2300" kern="1200" dirty="0" err="1"/>
            <a:t>their</a:t>
          </a:r>
          <a:r>
            <a:rPr lang="cs-CZ" sz="2300" kern="1200" dirty="0"/>
            <a:t> </a:t>
          </a:r>
          <a:r>
            <a:rPr lang="cs-CZ" sz="2300" kern="1200" dirty="0" err="1"/>
            <a:t>own</a:t>
          </a:r>
          <a:r>
            <a:rPr lang="cs-CZ" sz="2300" kern="1200" dirty="0"/>
            <a:t> </a:t>
          </a:r>
          <a:r>
            <a:rPr lang="cs-CZ" sz="2300" kern="1200" dirty="0" err="1"/>
            <a:t>standards</a:t>
          </a:r>
          <a:r>
            <a:rPr lang="cs-CZ" sz="2300" kern="1200" dirty="0"/>
            <a:t>, </a:t>
          </a:r>
          <a:r>
            <a:rPr lang="cs-CZ" sz="2300" kern="1200" dirty="0" err="1"/>
            <a:t>including</a:t>
          </a:r>
          <a:r>
            <a:rPr lang="cs-CZ" sz="2300" kern="1200" dirty="0"/>
            <a:t> </a:t>
          </a:r>
          <a:r>
            <a:rPr lang="cs-CZ" sz="2300" kern="1200" dirty="0" err="1"/>
            <a:t>the</a:t>
          </a:r>
          <a:r>
            <a:rPr lang="cs-CZ" sz="2300" kern="1200" dirty="0"/>
            <a:t> </a:t>
          </a:r>
          <a:r>
            <a:rPr lang="cs-CZ" sz="2300" kern="1200" dirty="0" err="1"/>
            <a:t>symbols</a:t>
          </a:r>
          <a:r>
            <a:rPr lang="cs-CZ" sz="2300" kern="1200" dirty="0"/>
            <a:t>, </a:t>
          </a:r>
          <a:r>
            <a:rPr lang="cs-CZ" sz="2300" kern="1200" dirty="0" err="1"/>
            <a:t>values</a:t>
          </a:r>
          <a:r>
            <a:rPr lang="cs-CZ" sz="2300" kern="1200" dirty="0"/>
            <a:t> and </a:t>
          </a:r>
          <a:r>
            <a:rPr lang="cs-CZ" sz="2300" kern="1200" dirty="0" err="1"/>
            <a:t>ways</a:t>
          </a:r>
          <a:r>
            <a:rPr lang="cs-CZ" sz="2300" kern="1200" dirty="0"/>
            <a:t> </a:t>
          </a:r>
          <a:r>
            <a:rPr lang="cs-CZ" sz="2300" kern="1200" dirty="0" err="1"/>
            <a:t>of</a:t>
          </a:r>
          <a:r>
            <a:rPr lang="cs-CZ" sz="2300" kern="1200" dirty="0"/>
            <a:t> </a:t>
          </a:r>
          <a:r>
            <a:rPr lang="cs-CZ" sz="2300" kern="1200" dirty="0" err="1"/>
            <a:t>thinking</a:t>
          </a:r>
          <a:r>
            <a:rPr lang="cs-CZ" sz="2300" kern="1200" dirty="0"/>
            <a:t> </a:t>
          </a:r>
          <a:r>
            <a:rPr lang="cs-CZ" sz="2300" kern="1200" dirty="0" err="1"/>
            <a:t>of</a:t>
          </a:r>
          <a:r>
            <a:rPr lang="cs-CZ" sz="2300" kern="1200" dirty="0"/>
            <a:t> </a:t>
          </a:r>
          <a:r>
            <a:rPr lang="cs-CZ" sz="2300" kern="1200" dirty="0" err="1"/>
            <a:t>their</a:t>
          </a:r>
          <a:r>
            <a:rPr lang="cs-CZ" sz="2300" kern="1200" dirty="0"/>
            <a:t> </a:t>
          </a:r>
          <a:r>
            <a:rPr lang="cs-CZ" sz="2300" kern="1200" dirty="0" err="1"/>
            <a:t>own</a:t>
          </a:r>
          <a:r>
            <a:rPr lang="cs-CZ" sz="2300" kern="1200" dirty="0"/>
            <a:t> </a:t>
          </a:r>
          <a:r>
            <a:rPr lang="cs-CZ" sz="2300" kern="1200" dirty="0" err="1"/>
            <a:t>ethnic</a:t>
          </a:r>
          <a:r>
            <a:rPr lang="cs-CZ" sz="2300" kern="1200" dirty="0"/>
            <a:t> </a:t>
          </a:r>
          <a:r>
            <a:rPr lang="cs-CZ" sz="2300" kern="1200" dirty="0" err="1"/>
            <a:t>or</a:t>
          </a:r>
          <a:r>
            <a:rPr lang="cs-CZ" sz="2300" kern="1200" dirty="0"/>
            <a:t> </a:t>
          </a:r>
          <a:r>
            <a:rPr lang="cs-CZ" sz="2300" kern="1200" dirty="0" err="1"/>
            <a:t>national</a:t>
          </a:r>
          <a:r>
            <a:rPr lang="cs-CZ" sz="2300" kern="1200" dirty="0"/>
            <a:t> </a:t>
          </a:r>
          <a:r>
            <a:rPr lang="cs-CZ" sz="2300" kern="1200" dirty="0" err="1"/>
            <a:t>group</a:t>
          </a:r>
          <a:r>
            <a:rPr lang="cs-CZ" sz="2300" kern="1200" dirty="0"/>
            <a:t> and to </a:t>
          </a:r>
          <a:r>
            <a:rPr lang="cs-CZ" sz="2300" kern="1200" dirty="0" err="1"/>
            <a:t>judge</a:t>
          </a:r>
          <a:r>
            <a:rPr lang="cs-CZ" sz="2300" kern="1200" dirty="0"/>
            <a:t> </a:t>
          </a:r>
          <a:r>
            <a:rPr lang="cs-CZ" sz="2300" kern="1200" dirty="0" err="1"/>
            <a:t>others</a:t>
          </a:r>
          <a:r>
            <a:rPr lang="cs-CZ" sz="2300" kern="1200" dirty="0"/>
            <a:t> </a:t>
          </a:r>
          <a:r>
            <a:rPr lang="cs-CZ" sz="2300" kern="1200" dirty="0" err="1"/>
            <a:t>according</a:t>
          </a:r>
          <a:r>
            <a:rPr lang="cs-CZ" sz="2300" kern="1200" dirty="0"/>
            <a:t> to these </a:t>
          </a:r>
          <a:r>
            <a:rPr lang="cs-CZ" sz="2300" kern="1200" dirty="0" err="1"/>
            <a:t>norms</a:t>
          </a:r>
          <a:r>
            <a:rPr lang="cs-CZ" sz="2300" kern="1200" dirty="0"/>
            <a:t> (</a:t>
          </a:r>
          <a:r>
            <a:rPr lang="cs-CZ" sz="2300" kern="1200" dirty="0" err="1"/>
            <a:t>Self</a:t>
          </a:r>
          <a:r>
            <a:rPr lang="cs-CZ" sz="2300" kern="1200" dirty="0"/>
            <a:t>-Reference </a:t>
          </a:r>
          <a:r>
            <a:rPr lang="cs-CZ" sz="2300" kern="1200" dirty="0" err="1"/>
            <a:t>Criterion</a:t>
          </a:r>
          <a:r>
            <a:rPr lang="cs-CZ" sz="2300" kern="1200" dirty="0"/>
            <a:t>) </a:t>
          </a:r>
          <a:endParaRPr lang="en-US" sz="2300" kern="1200" dirty="0"/>
        </a:p>
      </dsp:txBody>
      <dsp:txXfrm>
        <a:off x="0" y="3023978"/>
        <a:ext cx="8229600" cy="151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11C66-C9C5-2814-4597-C4D35ABE7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C77191-0140-975B-EB82-A9BBCDAF0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409F6-05EE-EEA5-994B-6306F012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A8566-D849-D8A1-5F3B-3508D6A3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C71ECD-5BD7-4615-E9B1-741495E8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4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349A4-FCA2-15F4-96CF-A6365EC0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5B96BD-D302-510E-73C2-74C6825F1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5AF5D-92F9-71FD-2018-A12254D9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3F3448-686A-4B58-A2FE-18B60BA9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DF6B66-AD79-92E8-72E0-C275656E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B02ADB-717A-6F21-84F8-DA4B6074D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C037CD-6B3D-1021-B104-8AF798BBE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35477-55B0-6CB7-9C0D-A706F728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FED17-59A6-24A2-F06D-BFE454EB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D3E3B7-69FA-B7E5-89EF-EB3ACA45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7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DF80F-A720-7C81-D886-923E5A0A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275AB-5EE0-7EB4-E3C6-A8F54CEBB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ED7D1B-895A-7BF5-A8A5-1B792FE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F2B448-9A68-8BBC-9A4B-9DD9CCD6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332E5-030C-4A36-4BD4-63361F2D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D4984-43F3-710C-BF39-D314D6B8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5793D9-A833-D740-88FB-5FA0F715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F39F1B-8EED-991F-B0F6-56F9C0FF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55209D-5C47-14A8-C597-C0A3B2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25048-83C3-E94E-D1D8-F56DDB11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6FBD5-1C7C-B1A6-F7DD-CD3E1FDE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B6F63-2902-80EC-BD49-23CCDBEB3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0DF2A5-D3CC-D6A7-D2C0-89C78F187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E81163-700E-52ED-5835-0220C39D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8349A5-376A-E5E7-E679-3BD7E684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9EBC47-432D-D655-3EBA-F51D7D4E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A10F0-B11D-506E-DE9D-98A1648A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8F9B68-5F08-31CA-8614-9B738C4AF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10A921-1231-4B03-1CF8-3014E5A4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F638F1-3B29-0F07-4F5F-6B92C98A4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412F58-F1E0-4C41-F27E-724AEDFF4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058060-0F87-6544-7640-F47FDC52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AC2EA3-8096-1D73-1720-02D90A87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8AA7ED-A20C-BCBC-594D-A7E42914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66F68-3891-1214-35A9-C8439DEC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9E6D0C-5869-CC61-6490-CCDF83F1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943A33-E633-93EC-0E2E-B80B65A2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B026DA-578A-676E-3735-60DE924E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4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DF8784-DCBB-33FE-D463-76FC4E12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0220A5-BBFE-840E-9A28-E490D421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DA5F8-11F9-651A-93B2-02194AA1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8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BEEB6-BAF0-FD53-8C92-8542DD38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D6862-5B25-C248-4121-B5D31428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20C41A-26F5-05BE-D93F-5899B952D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B9F00A-CDA6-1E74-EE6D-2A11DC00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A6BA40-B8B2-162B-9B5A-DA16BD0C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ABAABE-F07C-EC5E-D8E7-4FF121D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8A4CB-9340-0144-F0FE-964342C8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488A43-3465-611F-911F-CA8208C27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2D442E-60D7-AD5A-59B7-04BAB4835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2D89C8-5599-BAD6-ACE2-76BA152E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39A4DF-0357-5B73-C282-4140732F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40E2F5-4ED0-B619-2BF3-A4BD3248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E2EC45-4068-45D8-AA93-545AF054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0AD831-7F2D-5BF7-0753-F97D0EA48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CF66C-C8AA-28DB-6FF5-A4DEDB263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9BFA44-8375-FF18-C9DA-A3948CDFD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04661-BE91-EB41-1301-AF1A97F46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82C86D-AE3E-AF45-9A45-ACB6376FA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cs-CZ" sz="8000"/>
              <a:t>Interkulturní 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67008A-0034-2244-AAA3-E779B5721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11. </a:t>
            </a:r>
            <a:r>
              <a:rPr lang="cs-CZ"/>
              <a:t>říjen 2024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9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6DC3-0988-4349-B580-560D5D7C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cs-CZ" sz="5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Culture vs. nationality</a:t>
            </a:r>
          </a:p>
        </p:txBody>
      </p:sp>
      <p:graphicFrame>
        <p:nvGraphicFramePr>
          <p:cNvPr id="37892" name="Content Placeholder 2">
            <a:extLst>
              <a:ext uri="{FF2B5EF4-FFF2-40B4-BE49-F238E27FC236}">
                <a16:creationId xmlns:a16="http://schemas.microsoft.com/office/drawing/2014/main" id="{97422CEE-73F5-4024-9DD3-62B9376B0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04477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85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BDBCA0-AD81-9C37-4366-8BF192A6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identity</a:t>
            </a:r>
          </a:p>
        </p:txBody>
      </p:sp>
      <p:pic>
        <p:nvPicPr>
          <p:cNvPr id="5122" name="Picture 2" descr="My Cultural Identity Map">
            <a:extLst>
              <a:ext uri="{FF2B5EF4-FFF2-40B4-BE49-F238E27FC236}">
                <a16:creationId xmlns:a16="http://schemas.microsoft.com/office/drawing/2014/main" id="{BB4922D9-D344-B17C-F69D-584AEDE3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649" y="1845426"/>
            <a:ext cx="7911649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4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6CB143-F632-0859-D8A5-635E2AD9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identity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FDFB9D-4D4C-9EB6-5A26-BE2DF58E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14" y="1845426"/>
            <a:ext cx="9058519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8807-F705-F94F-9057-DAA537CC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Ethnocentrism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A24AE2D-9E56-A945-A91F-835718B4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9"/>
            <a:ext cx="8229600" cy="4537075"/>
          </a:xfrm>
        </p:spPr>
        <p:txBody>
          <a:bodyPr/>
          <a:lstStyle/>
          <a:p>
            <a:endParaRPr lang="cs-CZ" altLang="cs-CZ" sz="2400">
              <a:ea typeface="ＭＳ Ｐゴシック" panose="020B0600070205080204" pitchFamily="34" charset="-128"/>
            </a:endParaRPr>
          </a:p>
          <a:p>
            <a:endParaRPr lang="cs-CZ" altLang="cs-CZ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39941" name="Content Placeholder 2">
            <a:extLst>
              <a:ext uri="{FF2B5EF4-FFF2-40B4-BE49-F238E27FC236}">
                <a16:creationId xmlns:a16="http://schemas.microsoft.com/office/drawing/2014/main" id="{79F46FDC-5B9D-489C-B1C2-6AC6E9596590}"/>
              </a:ext>
            </a:extLst>
          </p:cNvPr>
          <p:cNvGraphicFramePr/>
          <p:nvPr/>
        </p:nvGraphicFramePr>
        <p:xfrm>
          <a:off x="1992313" y="1925639"/>
          <a:ext cx="82296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44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9862-A530-5A4F-B08E-AD9B5740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Elements of culture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04157559-CF04-7440-A296-18EFAC1F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" y="1795154"/>
            <a:ext cx="11000233" cy="3494314"/>
          </a:xfrm>
        </p:spPr>
        <p:txBody>
          <a:bodyPr anchor="ctr">
            <a:normAutofit/>
          </a:bodyPr>
          <a:lstStyle/>
          <a:p>
            <a:r>
              <a:rPr lang="en-US" altLang="cs-CZ" sz="2400" dirty="0">
                <a:ea typeface="ＭＳ Ｐゴシック" panose="020B0600070205080204" pitchFamily="34" charset="-128"/>
              </a:rPr>
              <a:t>LANGUAGE</a:t>
            </a:r>
          </a:p>
          <a:p>
            <a:r>
              <a:rPr lang="en-US" altLang="cs-CZ" sz="2400" dirty="0">
                <a:ea typeface="ＭＳ Ｐゴシック" panose="020B0600070205080204" pitchFamily="34" charset="-128"/>
              </a:rPr>
              <a:t>INSTITUTIONS</a:t>
            </a:r>
          </a:p>
          <a:p>
            <a:r>
              <a:rPr lang="en-US" altLang="cs-CZ" sz="2400" dirty="0">
                <a:ea typeface="ＭＳ Ｐゴシック" panose="020B0600070205080204" pitchFamily="34" charset="-128"/>
              </a:rPr>
              <a:t>MATERIAL PRODUCTIONS</a:t>
            </a:r>
          </a:p>
          <a:p>
            <a:r>
              <a:rPr lang="en-US" altLang="cs-CZ" sz="2400" dirty="0">
                <a:ea typeface="ＭＳ Ｐゴシック" panose="020B0600070205080204" pitchFamily="34" charset="-128"/>
              </a:rPr>
              <a:t>SYMBOLIC PRODUCTIONS</a:t>
            </a:r>
          </a:p>
        </p:txBody>
      </p:sp>
    </p:spTree>
    <p:extLst>
      <p:ext uri="{BB962C8B-B14F-4D97-AF65-F5344CB8AC3E}">
        <p14:creationId xmlns:p14="http://schemas.microsoft.com/office/powerpoint/2010/main" val="121618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kniha&#10;&#10;Popis byl vytvořen automaticky">
            <a:extLst>
              <a:ext uri="{FF2B5EF4-FFF2-40B4-BE49-F238E27FC236}">
                <a16:creationId xmlns:a16="http://schemas.microsoft.com/office/drawing/2014/main" id="{F2EEBB9C-05F6-4048-88A6-2107B78B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577" y="643467"/>
            <a:ext cx="4534846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When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conducting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business in Germany,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is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it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best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to: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Buy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local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beer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and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take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to a meeting as a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gift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457200" indent="-4572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Not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waste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anyone’s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time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;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be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punctual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457200" indent="-4572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Give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out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your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business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cards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to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everybody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591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dirty="0">
                <a:solidFill>
                  <a:srgbClr val="333333"/>
                </a:solidFill>
                <a:latin typeface="+mj-lt"/>
              </a:rPr>
              <a:t>2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. A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prospective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client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, in Japan,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gives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her business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card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should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:</a:t>
            </a:r>
          </a:p>
          <a:p>
            <a:pPr marL="0" indent="0" algn="l" fontAlgn="base">
              <a:buNone/>
            </a:pPr>
            <a:endParaRPr lang="cs-CZ" sz="2000" b="1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Receive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with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both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hands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and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carefully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study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its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details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before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putting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away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Take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with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one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hand and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put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in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your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wallet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or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pocket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Copy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the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information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and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leave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the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card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on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the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table?</a:t>
            </a: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93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What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color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should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avoid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wearing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in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Brazil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dirty="0" err="1">
                <a:solidFill>
                  <a:srgbClr val="0C0C0C"/>
                </a:solidFill>
                <a:latin typeface="+mj-lt"/>
              </a:rPr>
              <a:t>Red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dirty="0" err="1">
                <a:solidFill>
                  <a:srgbClr val="0C0C0C"/>
                </a:solidFill>
                <a:latin typeface="+mj-lt"/>
              </a:rPr>
              <a:t>Purple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dirty="0" err="1">
                <a:solidFill>
                  <a:srgbClr val="0C0C0C"/>
                </a:solidFill>
                <a:latin typeface="+mj-lt"/>
              </a:rPr>
              <a:t>Yellow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87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When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meeting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someone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in a business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context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in France,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what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should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avoid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doing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Using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first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names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,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if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meeting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someone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for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the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first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time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Making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eye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contact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Asking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about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family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1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5EBB3E16-AB77-4D2F-B455-8624A6968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5235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33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5.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Which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of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these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should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avoid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in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China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Silence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during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conversations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Touching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and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physical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contact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Speaking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about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family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48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dirty="0">
                <a:solidFill>
                  <a:srgbClr val="333333"/>
                </a:solidFill>
                <a:latin typeface="+mj-lt"/>
              </a:rPr>
              <a:t>6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When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delegating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tasks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to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an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Indian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colleague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, s/he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responds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to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all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your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questions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with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a ‘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yes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’.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This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means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: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s/he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is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showing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respect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s/he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understands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completely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s/he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will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do as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you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ask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6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dirty="0">
                <a:solidFill>
                  <a:srgbClr val="333333"/>
                </a:solidFill>
                <a:latin typeface="+mj-lt"/>
              </a:rPr>
              <a:t>7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. In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which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country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does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nodding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your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head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up and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down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mean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‘no’?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Bulgaria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Russia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Thailand</a:t>
            </a: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?</a:t>
            </a: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62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8.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Which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country has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the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most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time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sz="2000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zones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Russia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dirty="0" err="1">
                <a:solidFill>
                  <a:srgbClr val="0C0C0C"/>
                </a:solidFill>
                <a:latin typeface="+mj-lt"/>
              </a:rPr>
              <a:t>China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dirty="0">
                <a:solidFill>
                  <a:srgbClr val="0C0C0C"/>
                </a:solidFill>
                <a:latin typeface="+mj-lt"/>
              </a:rPr>
              <a:t>France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322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649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333333"/>
                </a:solidFill>
                <a:latin typeface="+mj-lt"/>
              </a:rPr>
              <a:t>9</a:t>
            </a: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Chinese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term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network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reciprocal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cs-CZ" sz="2000" b="0" i="0" dirty="0">
                <a:solidFill>
                  <a:srgbClr val="414B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dirty="0" err="1">
                <a:solidFill>
                  <a:srgbClr val="0C0C0C"/>
                </a:solidFill>
                <a:latin typeface="+mj-lt"/>
              </a:rPr>
              <a:t>Kegi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Mianzi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Guanxi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36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4DD-0522-2840-BD24-E2FAA49E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649"/>
            <a:ext cx="10515600" cy="1273233"/>
          </a:xfrm>
        </p:spPr>
        <p:txBody>
          <a:bodyPr>
            <a:normAutofit/>
          </a:bodyPr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1EFEC-4278-994B-95D3-BBEC21B7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1" i="0" u="none" strike="noStrike" dirty="0">
                <a:solidFill>
                  <a:srgbClr val="333333"/>
                </a:solidFill>
                <a:effectLst/>
                <a:latin typeface="+mj-lt"/>
              </a:rPr>
              <a:t>10.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Which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of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the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following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would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you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not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offer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as a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gift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to a </a:t>
            </a:r>
            <a:r>
              <a:rPr lang="cs-CZ" sz="2000" b="0" i="0" dirty="0" err="1">
                <a:solidFill>
                  <a:srgbClr val="414B70"/>
                </a:solidFill>
                <a:effectLst/>
              </a:rPr>
              <a:t>Chinese</a:t>
            </a:r>
            <a:r>
              <a:rPr lang="cs-CZ" sz="2000" b="0" i="0" dirty="0">
                <a:solidFill>
                  <a:srgbClr val="414B70"/>
                </a:solidFill>
                <a:effectLst/>
              </a:rPr>
              <a:t> business partner?</a:t>
            </a:r>
          </a:p>
          <a:p>
            <a:pPr marL="0" indent="0" algn="l" fontAlgn="base">
              <a:buNone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b="0" i="0" dirty="0">
                <a:solidFill>
                  <a:srgbClr val="0C0C0C"/>
                </a:solidFill>
                <a:effectLst/>
                <a:latin typeface="+mj-lt"/>
              </a:rPr>
              <a:t>A </a:t>
            </a:r>
            <a:r>
              <a:rPr lang="cs-CZ" sz="2000" b="0" i="0" dirty="0" err="1">
                <a:solidFill>
                  <a:srgbClr val="0C0C0C"/>
                </a:solidFill>
                <a:effectLst/>
                <a:latin typeface="+mj-lt"/>
              </a:rPr>
              <a:t>clock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dirty="0" err="1">
                <a:solidFill>
                  <a:srgbClr val="0C0C0C"/>
                </a:solidFill>
                <a:latin typeface="+mj-lt"/>
              </a:rPr>
              <a:t>Wine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r>
              <a:rPr lang="cs-CZ" sz="2000" dirty="0">
                <a:solidFill>
                  <a:srgbClr val="0C0C0C"/>
                </a:solidFill>
                <a:latin typeface="+mj-lt"/>
              </a:rPr>
              <a:t>A </a:t>
            </a:r>
            <a:r>
              <a:rPr lang="cs-CZ" sz="2000" dirty="0" err="1">
                <a:solidFill>
                  <a:srgbClr val="0C0C0C"/>
                </a:solidFill>
                <a:latin typeface="+mj-lt"/>
              </a:rPr>
              <a:t>pen</a:t>
            </a: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342900" indent="-3429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  <a:p>
            <a:pPr marL="457200" indent="-457200" algn="l" fontAlgn="base">
              <a:buAutoNum type="alphaUcPeriod"/>
            </a:pPr>
            <a:endParaRPr lang="cs-CZ" sz="2000" b="0" i="0" dirty="0">
              <a:solidFill>
                <a:srgbClr val="0C0C0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42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9DE95-4A9D-B556-1CE9-65BC1FFB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78041"/>
            <a:ext cx="10515600" cy="1325563"/>
          </a:xfrm>
        </p:spPr>
        <p:txBody>
          <a:bodyPr/>
          <a:lstStyle/>
          <a:p>
            <a:r>
              <a:rPr lang="cs-CZ" dirty="0" err="1"/>
              <a:t>Stages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awareness</a:t>
            </a:r>
            <a:endParaRPr lang="cs-CZ" dirty="0"/>
          </a:p>
        </p:txBody>
      </p:sp>
      <p:pic>
        <p:nvPicPr>
          <p:cNvPr id="1026" name="Picture 2" descr="Blindness sensitivity competence and proficiency are illustrated as the stages of cultural awareness">
            <a:extLst>
              <a:ext uri="{FF2B5EF4-FFF2-40B4-BE49-F238E27FC236}">
                <a16:creationId xmlns:a16="http://schemas.microsoft.com/office/drawing/2014/main" id="{9173D03C-3866-F6D8-9A07-951DFA28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1219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5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A7F20A2-CB09-C1FE-B8A8-1D5F802E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96" y="1190774"/>
            <a:ext cx="9241564" cy="44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7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13AA-A8BD-764E-A865-29C58FCF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687479"/>
            <a:ext cx="5230369" cy="1574874"/>
          </a:xfrm>
        </p:spPr>
        <p:txBody>
          <a:bodyPr anchor="b">
            <a:normAutofit/>
          </a:bodyPr>
          <a:lstStyle/>
          <a:p>
            <a:r>
              <a:rPr lang="cs-CZ" sz="4000" dirty="0" err="1"/>
              <a:t>Culture</a:t>
            </a:r>
            <a:endParaRPr lang="cs-CZ" sz="4000" dirty="0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5EBB3E16-AB77-4D2F-B455-8624A69683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59" y="3176337"/>
          <a:ext cx="5230369" cy="288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10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813AA-A8BD-764E-A865-29C58FCF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 dirty="0" err="1"/>
              <a:t>Culture</a:t>
            </a:r>
            <a:endParaRPr lang="cs-CZ" sz="5200" dirty="0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5EBB3E16-AB77-4D2F-B455-8624A6968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37566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2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B132F9E-5E53-3E9B-E5DB-CF7CDDB8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06" y="0"/>
            <a:ext cx="715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F97C-CD71-3E46-978F-F170F38A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474757"/>
            <a:ext cx="3734698" cy="32102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cs-CZ" sz="48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Cultural iceberg model (Hall, 1976)</a:t>
            </a:r>
          </a:p>
        </p:txBody>
      </p:sp>
      <p:pic>
        <p:nvPicPr>
          <p:cNvPr id="3" name="Picture 2" descr="ICEBERG.png">
            <a:extLst>
              <a:ext uri="{FF2B5EF4-FFF2-40B4-BE49-F238E27FC236}">
                <a16:creationId xmlns:a16="http://schemas.microsoft.com/office/drawing/2014/main" id="{D29511C6-9C27-DD47-B9D0-A704F06A3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2" r="-1" b="14223"/>
          <a:stretch/>
        </p:blipFill>
        <p:spPr bwMode="auto">
          <a:xfrm>
            <a:off x="5612284" y="365760"/>
            <a:ext cx="6215235" cy="5594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6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6314-DF1C-EE48-BC0A-A2633B57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Culture vs. nationality</a:t>
            </a:r>
          </a:p>
        </p:txBody>
      </p:sp>
      <p:graphicFrame>
        <p:nvGraphicFramePr>
          <p:cNvPr id="38916" name="Content Placeholder 2">
            <a:extLst>
              <a:ext uri="{FF2B5EF4-FFF2-40B4-BE49-F238E27FC236}">
                <a16:creationId xmlns:a16="http://schemas.microsoft.com/office/drawing/2014/main" id="{8EE9BDD0-C17A-4D5C-8127-CDE6EA597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152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19012</TotalTime>
  <Words>601</Words>
  <Application>Microsoft Macintosh PowerPoint</Application>
  <PresentationFormat>Širokoúhlá obrazovka</PresentationFormat>
  <Paragraphs>91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Motiv Office</vt:lpstr>
      <vt:lpstr>Interkulturní marketing</vt:lpstr>
      <vt:lpstr>Prezentace aplikace PowerPoint</vt:lpstr>
      <vt:lpstr>Stages of cultural awareness</vt:lpstr>
      <vt:lpstr>Prezentace aplikace PowerPoint</vt:lpstr>
      <vt:lpstr>Culture</vt:lpstr>
      <vt:lpstr>Culture</vt:lpstr>
      <vt:lpstr>Prezentace aplikace PowerPoint</vt:lpstr>
      <vt:lpstr>Cultural iceberg model (Hall, 1976)</vt:lpstr>
      <vt:lpstr>Culture vs. nationality</vt:lpstr>
      <vt:lpstr>Culture vs. nationality</vt:lpstr>
      <vt:lpstr>Cultural identity</vt:lpstr>
      <vt:lpstr>Cultural identity</vt:lpstr>
      <vt:lpstr>Ethnocentrism</vt:lpstr>
      <vt:lpstr>Elements of culture</vt:lpstr>
      <vt:lpstr>Prezentace aplikace PowerPoint</vt:lpstr>
      <vt:lpstr>Intercultural quiz</vt:lpstr>
      <vt:lpstr>Intercultural quiz</vt:lpstr>
      <vt:lpstr>Intercultural quiz</vt:lpstr>
      <vt:lpstr>Intercultural quiz</vt:lpstr>
      <vt:lpstr>Intercultural quiz</vt:lpstr>
      <vt:lpstr>Intercultural quiz</vt:lpstr>
      <vt:lpstr>Intercultural quiz</vt:lpstr>
      <vt:lpstr>Intercultural quiz</vt:lpstr>
      <vt:lpstr>Intercultural quiz</vt:lpstr>
      <vt:lpstr>Intercultural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communication in an Intercultural Context</dc:title>
  <dc:creator>Jana Rosenfeldová</dc:creator>
  <cp:lastModifiedBy>Jana Rosenfeldová</cp:lastModifiedBy>
  <cp:revision>107</cp:revision>
  <dcterms:created xsi:type="dcterms:W3CDTF">2021-02-13T17:58:32Z</dcterms:created>
  <dcterms:modified xsi:type="dcterms:W3CDTF">2024-10-15T19:32:33Z</dcterms:modified>
</cp:coreProperties>
</file>