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5"/>
  </p:normalViewPr>
  <p:slideViewPr>
    <p:cSldViewPr snapToGrid="0" snapToObjects="1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Trénink na cvičné úderové cíle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cvičným úderovým bojem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trénink na cvičné cíle (různé kombinace základních technik BZ, beze zbraně i se zbraní – na místě, za pohybu, s </a:t>
            </a:r>
            <a:r>
              <a:rPr lang="cs-CZ"/>
              <a:t>imaginárním útočníkem).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Trénink na cvičné úderové cíle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tréninku na cvičné úderové cíle </a:t>
            </a:r>
            <a:r>
              <a:rPr lang="cs-CZ" sz="1300" b="1" i="1"/>
              <a:t>je kombinace </a:t>
            </a:r>
            <a:r>
              <a:rPr lang="cs-CZ" sz="1300" b="1" i="1" dirty="0"/>
              <a:t>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 </a:t>
            </a:r>
            <a:r>
              <a:rPr lang="cs-CZ" sz="1300" i="1" dirty="0"/>
              <a:t>využití upevněných cvičných cílů (boxovací pytle, cvičné figuríny atd.);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využití lapačů úderů a kopů.</a:t>
            </a:r>
          </a:p>
          <a:p>
            <a:pPr marL="0" indent="0">
              <a:buNone/>
            </a:pPr>
            <a:endParaRPr lang="cs-CZ" sz="1300" i="1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94B5A6-4C45-4E60-B281-728659D8D5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0ACA8B-088E-41D9-87E4-91C97454E2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0CA21D-459A-4A7E-A696-5D6D31C2DA3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762</TotalTime>
  <Words>121</Words>
  <Application>Microsoft Office PowerPoint</Application>
  <PresentationFormat>Širokoúhlá obrazovka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Trénink na cvičné úderové cíle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Michal Vágner</cp:lastModifiedBy>
  <cp:revision>15</cp:revision>
  <dcterms:created xsi:type="dcterms:W3CDTF">2021-12-01T12:47:50Z</dcterms:created>
  <dcterms:modified xsi:type="dcterms:W3CDTF">2021-12-11T20:38:08Z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