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6" r:id="rId7"/>
    <p:sldId id="265" r:id="rId8"/>
    <p:sldId id="267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81" d="100"/>
          <a:sy n="81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23.03.2026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Adjektivum  x  adverbium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  </a:t>
            </a:r>
            <a:r>
              <a:rPr lang="cs-CZ" dirty="0" err="1"/>
              <a:t>JAKý</a:t>
            </a:r>
            <a:r>
              <a:rPr lang="cs-CZ" dirty="0"/>
              <a:t>?                                                Jak?</a:t>
            </a:r>
            <a:br>
              <a:rPr lang="cs-CZ" dirty="0"/>
            </a:br>
            <a:r>
              <a:rPr lang="cs-CZ" dirty="0"/>
              <a:t>Adjektivum                             Adverbium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323528" y="188640"/>
            <a:ext cx="4104456" cy="1008112"/>
          </a:xfrm>
        </p:spPr>
        <p:txBody>
          <a:bodyPr>
            <a:noAutofit/>
          </a:bodyPr>
          <a:lstStyle/>
          <a:p>
            <a:r>
              <a:rPr lang="cs-CZ" sz="3200" dirty="0"/>
              <a:t>Petr Je…/ Jsem ……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3"/>
          </p:nvPr>
        </p:nvSpPr>
        <p:spPr>
          <a:xfrm>
            <a:off x="4572001" y="188640"/>
            <a:ext cx="4365266" cy="1117872"/>
          </a:xfrm>
        </p:spPr>
        <p:txBody>
          <a:bodyPr>
            <a:normAutofit/>
          </a:bodyPr>
          <a:lstStyle/>
          <a:p>
            <a:r>
              <a:rPr lang="cs-CZ" sz="3200" dirty="0"/>
              <a:t>Petrovi je… / </a:t>
            </a:r>
            <a:r>
              <a:rPr lang="cs-CZ" sz="3200" dirty="0" err="1"/>
              <a:t>Je</a:t>
            </a:r>
            <a:r>
              <a:rPr lang="cs-CZ" sz="3200" dirty="0"/>
              <a:t> mi……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2"/>
          </p:nvPr>
        </p:nvSpPr>
        <p:spPr>
          <a:xfrm>
            <a:off x="0" y="1340768"/>
            <a:ext cx="4290556" cy="3941763"/>
          </a:xfrm>
        </p:spPr>
        <p:txBody>
          <a:bodyPr>
            <a:normAutofit/>
          </a:bodyPr>
          <a:lstStyle/>
          <a:p>
            <a:r>
              <a:rPr lang="cs-CZ" sz="3600" dirty="0"/>
              <a:t>Vysoký</a:t>
            </a:r>
          </a:p>
          <a:p>
            <a:r>
              <a:rPr lang="cs-CZ" sz="3600" dirty="0"/>
              <a:t>Starší než bratr</a:t>
            </a:r>
          </a:p>
          <a:p>
            <a:r>
              <a:rPr lang="cs-CZ" sz="3600" dirty="0"/>
              <a:t>Nejstarší ze všech</a:t>
            </a:r>
          </a:p>
          <a:p>
            <a:r>
              <a:rPr lang="cs-CZ" sz="3600" dirty="0"/>
              <a:t>citlivý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Dobře</a:t>
            </a:r>
          </a:p>
          <a:p>
            <a:r>
              <a:rPr lang="cs-CZ" sz="3200" dirty="0"/>
              <a:t>Líp než včera</a:t>
            </a:r>
          </a:p>
          <a:p>
            <a:r>
              <a:rPr lang="cs-CZ" sz="3200" dirty="0"/>
              <a:t>smutno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JaK</a:t>
            </a:r>
            <a:r>
              <a:rPr lang="cs-CZ" dirty="0"/>
              <a:t>? 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7458908" cy="746026"/>
          </a:xfrm>
        </p:spPr>
        <p:txBody>
          <a:bodyPr>
            <a:noAutofit/>
          </a:bodyPr>
          <a:lstStyle/>
          <a:p>
            <a:r>
              <a:rPr lang="cs-CZ" sz="3200" dirty="0"/>
              <a:t>Cítí se / Vypadá/ pracuje……..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2"/>
          </p:nvPr>
        </p:nvSpPr>
        <p:spPr>
          <a:xfrm>
            <a:off x="251520" y="1412776"/>
            <a:ext cx="4290556" cy="3797747"/>
          </a:xfrm>
        </p:spPr>
        <p:txBody>
          <a:bodyPr>
            <a:normAutofit/>
          </a:bodyPr>
          <a:lstStyle/>
          <a:p>
            <a:r>
              <a:rPr lang="cs-CZ" sz="3200" dirty="0"/>
              <a:t>Dobře</a:t>
            </a:r>
          </a:p>
          <a:p>
            <a:r>
              <a:rPr lang="cs-CZ" sz="3200" dirty="0"/>
              <a:t>Nejlíp ze třídy! </a:t>
            </a:r>
          </a:p>
          <a:p>
            <a:r>
              <a:rPr lang="cs-CZ" sz="3200" dirty="0"/>
              <a:t>Líp než bratr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41248"/>
          </a:xfrm>
        </p:spPr>
        <p:txBody>
          <a:bodyPr/>
          <a:lstStyle/>
          <a:p>
            <a:r>
              <a:rPr lang="cs-CZ" dirty="0"/>
              <a:t>Adjektivum nebo adverbium?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244280" cy="525658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pomalu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velký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ošklivě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brzy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krátký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draho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zajímavý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hodně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vysoký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těžký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vesele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sympatický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4355976" y="1124744"/>
            <a:ext cx="4635624" cy="547260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Jaký?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57200"/>
            <a:ext cx="8737032" cy="379512"/>
          </a:xfrm>
        </p:spPr>
        <p:txBody>
          <a:bodyPr>
            <a:normAutofit fontScale="90000"/>
          </a:bodyPr>
          <a:lstStyle/>
          <a:p>
            <a:r>
              <a:rPr lang="cs-CZ" dirty="0"/>
              <a:t>Adjektivum nebo adverbium?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244280" cy="561662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rychle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málo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krásně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líný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dlouhý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hlasitě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nudný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hodný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flexibilní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drahý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sucho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dlouho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499992" y="980728"/>
            <a:ext cx="4491608" cy="534387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Jaký?</a:t>
            </a:r>
          </a:p>
          <a:p>
            <a:pPr lvl="0"/>
            <a:r>
              <a:rPr lang="cs-CZ" dirty="0"/>
              <a:t>Jak?</a:t>
            </a:r>
          </a:p>
          <a:p>
            <a:pPr lvl="0"/>
            <a:r>
              <a:rPr lang="cs-CZ" dirty="0"/>
              <a:t>Jak?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68812A-9CDD-48D9-99DB-C085FF018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je opozitum?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DF462E-D59C-4894-8E12-17A9355FD4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" y="1298448"/>
            <a:ext cx="4194048" cy="5026152"/>
          </a:xfrm>
        </p:spPr>
        <p:txBody>
          <a:bodyPr/>
          <a:lstStyle/>
          <a:p>
            <a:r>
              <a:rPr lang="cs-CZ" dirty="0"/>
              <a:t>Málo</a:t>
            </a:r>
          </a:p>
          <a:p>
            <a:r>
              <a:rPr lang="cs-CZ" dirty="0"/>
              <a:t>Zima</a:t>
            </a:r>
          </a:p>
          <a:p>
            <a:r>
              <a:rPr lang="cs-CZ" dirty="0"/>
              <a:t>Hodně zima</a:t>
            </a:r>
          </a:p>
          <a:p>
            <a:r>
              <a:rPr lang="cs-CZ" dirty="0"/>
              <a:t>pomalu </a:t>
            </a:r>
          </a:p>
          <a:p>
            <a:r>
              <a:rPr lang="cs-CZ" dirty="0"/>
              <a:t>Hlasitě</a:t>
            </a:r>
          </a:p>
          <a:p>
            <a:r>
              <a:rPr lang="cs-CZ" dirty="0"/>
              <a:t>Krátce</a:t>
            </a:r>
          </a:p>
          <a:p>
            <a:r>
              <a:rPr lang="cs-CZ" dirty="0"/>
              <a:t>Ošklivo</a:t>
            </a:r>
          </a:p>
          <a:p>
            <a:r>
              <a:rPr lang="cs-CZ" dirty="0"/>
              <a:t>Dobře</a:t>
            </a:r>
          </a:p>
          <a:p>
            <a:r>
              <a:rPr lang="cs-CZ" dirty="0"/>
              <a:t>daleko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C72732A-EB94-41F0-A7BE-A368E9B45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2" y="1298448"/>
            <a:ext cx="4343398" cy="5026152"/>
          </a:xfrm>
        </p:spPr>
        <p:txBody>
          <a:bodyPr/>
          <a:lstStyle/>
          <a:p>
            <a:r>
              <a:rPr lang="cs-CZ" dirty="0"/>
              <a:t>Hodně</a:t>
            </a:r>
          </a:p>
          <a:p>
            <a:r>
              <a:rPr lang="cs-CZ" dirty="0"/>
              <a:t>Teplo</a:t>
            </a:r>
          </a:p>
          <a:p>
            <a:r>
              <a:rPr lang="cs-CZ" dirty="0"/>
              <a:t>Horko</a:t>
            </a:r>
          </a:p>
          <a:p>
            <a:r>
              <a:rPr lang="cs-CZ" dirty="0"/>
              <a:t>Rychle</a:t>
            </a:r>
          </a:p>
          <a:p>
            <a:r>
              <a:rPr lang="cs-CZ" dirty="0"/>
              <a:t>Tiše</a:t>
            </a:r>
          </a:p>
          <a:p>
            <a:r>
              <a:rPr lang="cs-CZ" dirty="0"/>
              <a:t>Dlouho</a:t>
            </a:r>
          </a:p>
          <a:p>
            <a:r>
              <a:rPr lang="cs-CZ" dirty="0"/>
              <a:t>Hezky</a:t>
            </a:r>
          </a:p>
          <a:p>
            <a:r>
              <a:rPr lang="cs-CZ" dirty="0"/>
              <a:t>Špatně</a:t>
            </a:r>
          </a:p>
          <a:p>
            <a:r>
              <a:rPr lang="cs-CZ" dirty="0"/>
              <a:t>blízko</a:t>
            </a:r>
          </a:p>
        </p:txBody>
      </p:sp>
    </p:spTree>
    <p:extLst>
      <p:ext uri="{BB962C8B-B14F-4D97-AF65-F5344CB8AC3E}">
        <p14:creationId xmlns:p14="http://schemas.microsoft.com/office/powerpoint/2010/main" val="380674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40080" cy="110676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Dávejte si se spolužákem otázky, odpovídejte.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1. Vstáváš o víkendu brzy nebo pozdě? Kdy?</a:t>
            </a:r>
          </a:p>
          <a:p>
            <a:r>
              <a:rPr lang="cs-CZ" dirty="0"/>
              <a:t>2. Učíš se jazyky rychle nebo pomalu? Proč?</a:t>
            </a:r>
          </a:p>
          <a:p>
            <a:r>
              <a:rPr lang="cs-CZ" dirty="0"/>
              <a:t>3. Sportuješ často nebo málokdy? Proč?</a:t>
            </a:r>
          </a:p>
          <a:p>
            <a:r>
              <a:rPr lang="cs-CZ" dirty="0"/>
              <a:t>4. Znáš nejlepšího kamaráda dlouho nebo krátce? Jak dlouho?</a:t>
            </a:r>
          </a:p>
          <a:p>
            <a:r>
              <a:rPr lang="cs-CZ" dirty="0"/>
              <a:t>5. Nakupuješ oblečení draze nebo levně? Kde?</a:t>
            </a:r>
          </a:p>
          <a:p>
            <a:r>
              <a:rPr lang="cs-CZ" dirty="0"/>
              <a:t>6. Jezdíš autem rychle nebo pomalu? Kde jak?</a:t>
            </a:r>
          </a:p>
          <a:p>
            <a:r>
              <a:rPr lang="cs-CZ" dirty="0"/>
              <a:t>7. Pamatuješ si nová slova snadno nebo těžko?</a:t>
            </a:r>
          </a:p>
          <a:p>
            <a:r>
              <a:rPr lang="cs-CZ" dirty="0"/>
              <a:t>8. Vaříš jednoduše nebo komplikovaně? Co?</a:t>
            </a:r>
          </a:p>
          <a:p>
            <a:r>
              <a:rPr lang="cs-CZ" dirty="0"/>
              <a:t>9. Mluvíš rychle nebo pomalu? </a:t>
            </a:r>
          </a:p>
          <a:p>
            <a:r>
              <a:rPr lang="cs-CZ" dirty="0"/>
              <a:t>10. Co umíš dobře a co lépe?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F7AD69-BB90-443D-9CE8-6745B5468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57200"/>
            <a:ext cx="8683752" cy="667544"/>
          </a:xfrm>
        </p:spPr>
        <p:txBody>
          <a:bodyPr/>
          <a:lstStyle/>
          <a:p>
            <a:r>
              <a:rPr lang="cs-CZ" dirty="0"/>
              <a:t>Jaké je opozitum?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C3540EA-5902-4D1C-A536-E83C905A5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124744"/>
            <a:ext cx="4343398" cy="554461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Hezký</a:t>
            </a:r>
          </a:p>
          <a:p>
            <a:r>
              <a:rPr lang="cs-CZ" dirty="0"/>
              <a:t>Malý</a:t>
            </a:r>
          </a:p>
          <a:p>
            <a:r>
              <a:rPr lang="cs-CZ" dirty="0"/>
              <a:t>Studený</a:t>
            </a:r>
          </a:p>
          <a:p>
            <a:r>
              <a:rPr lang="cs-CZ" dirty="0"/>
              <a:t>Vysoký</a:t>
            </a:r>
          </a:p>
          <a:p>
            <a:r>
              <a:rPr lang="cs-CZ" dirty="0"/>
              <a:t>Štíhlý/hubený</a:t>
            </a:r>
          </a:p>
          <a:p>
            <a:r>
              <a:rPr lang="cs-CZ" dirty="0"/>
              <a:t>Pracovitý</a:t>
            </a:r>
          </a:p>
          <a:p>
            <a:r>
              <a:rPr lang="cs-CZ" dirty="0"/>
              <a:t>Nový</a:t>
            </a:r>
          </a:p>
          <a:p>
            <a:r>
              <a:rPr lang="cs-CZ" dirty="0"/>
              <a:t>Mladý</a:t>
            </a:r>
          </a:p>
          <a:p>
            <a:r>
              <a:rPr lang="cs-CZ" dirty="0"/>
              <a:t>Historický</a:t>
            </a:r>
          </a:p>
          <a:p>
            <a:r>
              <a:rPr lang="cs-CZ" dirty="0"/>
              <a:t>Zlý/zlobivý</a:t>
            </a:r>
          </a:p>
          <a:p>
            <a:r>
              <a:rPr lang="cs-CZ" dirty="0"/>
              <a:t>drahý</a:t>
            </a:r>
          </a:p>
          <a:p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93AEF503-E707-450F-9209-802D5AC58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2" y="1124744"/>
            <a:ext cx="4343398" cy="519985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Ošklivý</a:t>
            </a:r>
          </a:p>
          <a:p>
            <a:r>
              <a:rPr lang="cs-CZ" dirty="0"/>
              <a:t>Velký</a:t>
            </a:r>
          </a:p>
          <a:p>
            <a:r>
              <a:rPr lang="cs-CZ" dirty="0"/>
              <a:t>Teplý/horký</a:t>
            </a:r>
          </a:p>
          <a:p>
            <a:r>
              <a:rPr lang="cs-CZ" dirty="0"/>
              <a:t>Malý/ nízký</a:t>
            </a:r>
          </a:p>
          <a:p>
            <a:r>
              <a:rPr lang="cs-CZ" dirty="0"/>
              <a:t>Tlustý</a:t>
            </a:r>
          </a:p>
          <a:p>
            <a:r>
              <a:rPr lang="cs-CZ" dirty="0"/>
              <a:t>Líný</a:t>
            </a:r>
          </a:p>
          <a:p>
            <a:r>
              <a:rPr lang="cs-CZ" dirty="0"/>
              <a:t>Starý</a:t>
            </a:r>
          </a:p>
          <a:p>
            <a:r>
              <a:rPr lang="cs-CZ" dirty="0"/>
              <a:t>Starý</a:t>
            </a:r>
          </a:p>
          <a:p>
            <a:r>
              <a:rPr lang="cs-CZ" dirty="0"/>
              <a:t>Moderní</a:t>
            </a:r>
          </a:p>
          <a:p>
            <a:r>
              <a:rPr lang="cs-CZ" dirty="0"/>
              <a:t>Hodný</a:t>
            </a:r>
          </a:p>
          <a:p>
            <a:r>
              <a:rPr lang="cs-CZ" dirty="0"/>
              <a:t>levný</a:t>
            </a:r>
          </a:p>
        </p:txBody>
      </p:sp>
    </p:spTree>
    <p:extLst>
      <p:ext uri="{BB962C8B-B14F-4D97-AF65-F5344CB8AC3E}">
        <p14:creationId xmlns:p14="http://schemas.microsoft.com/office/powerpoint/2010/main" val="424534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</TotalTime>
  <Words>300</Words>
  <Application>Microsoft Office PowerPoint</Application>
  <PresentationFormat>Předvádění na obrazovce (4:3)</PresentationFormat>
  <Paragraphs>124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Franklin Gothic Book</vt:lpstr>
      <vt:lpstr>Franklin Gothic Medium</vt:lpstr>
      <vt:lpstr>Wingdings 2</vt:lpstr>
      <vt:lpstr>Cesta</vt:lpstr>
      <vt:lpstr>Adjektivum  x  adverbium </vt:lpstr>
      <vt:lpstr>  JAKý?                                                Jak? Adjektivum                             Adverbium</vt:lpstr>
      <vt:lpstr>JaK? </vt:lpstr>
      <vt:lpstr>Adjektivum nebo adverbium?</vt:lpstr>
      <vt:lpstr>Adjektivum nebo adverbium?</vt:lpstr>
      <vt:lpstr>Jaké je opozitum?</vt:lpstr>
      <vt:lpstr>Dávejte si se spolužákem otázky, odpovídejte.</vt:lpstr>
      <vt:lpstr>Jaké je opozitum?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Adjektivum  x  adverbium</dc:title>
  <dc:creator>Radomila Kotková</dc:creator>
  <cp:lastModifiedBy>Radomila Kotková</cp:lastModifiedBy>
  <cp:revision>14</cp:revision>
  <dcterms:created xsi:type="dcterms:W3CDTF">2016-05-08T17:01:18Z</dcterms:created>
  <dcterms:modified xsi:type="dcterms:W3CDTF">2026-03-23T20:38:47Z</dcterms:modified>
</cp:coreProperties>
</file>