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7" r:id="rId12"/>
    <p:sldId id="269" r:id="rId13"/>
    <p:sldId id="264" r:id="rId14"/>
    <p:sldId id="272" r:id="rId15"/>
    <p:sldId id="274" r:id="rId16"/>
    <p:sldId id="273" r:id="rId17"/>
    <p:sldId id="275" r:id="rId18"/>
    <p:sldId id="265" r:id="rId19"/>
    <p:sldId id="271" r:id="rId20"/>
    <p:sldId id="278" r:id="rId21"/>
    <p:sldId id="277" r:id="rId22"/>
    <p:sldId id="270" r:id="rId23"/>
    <p:sldId id="27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1"/>
    <p:restoredTop sz="94599"/>
  </p:normalViewPr>
  <p:slideViewPr>
    <p:cSldViewPr snapToGrid="0">
      <p:cViewPr varScale="1">
        <p:scale>
          <a:sx n="96" d="100"/>
          <a:sy n="96" d="100"/>
        </p:scale>
        <p:origin x="1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E81CF-65AA-42FB-A56D-7D3EA3C7B16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4FF983-DF09-4BD3-B499-72E43E66D89C}">
      <dgm:prSet/>
      <dgm:spPr/>
      <dgm:t>
        <a:bodyPr/>
        <a:lstStyle/>
        <a:p>
          <a:r>
            <a:rPr lang="cs-CZ"/>
            <a:t>Michiel – veertien jaar </a:t>
          </a:r>
          <a:endParaRPr lang="en-US"/>
        </a:p>
      </dgm:t>
    </dgm:pt>
    <dgm:pt modelId="{C673BA7A-512F-4FEC-A698-421E03AA928C}" type="parTrans" cxnId="{50ACE829-CBE3-4074-8A06-0003C2537987}">
      <dgm:prSet/>
      <dgm:spPr/>
      <dgm:t>
        <a:bodyPr/>
        <a:lstStyle/>
        <a:p>
          <a:endParaRPr lang="en-US"/>
        </a:p>
      </dgm:t>
    </dgm:pt>
    <dgm:pt modelId="{5C598DEB-DF72-4811-A059-636151275FDD}" type="sibTrans" cxnId="{50ACE829-CBE3-4074-8A06-0003C2537987}">
      <dgm:prSet/>
      <dgm:spPr/>
      <dgm:t>
        <a:bodyPr/>
        <a:lstStyle/>
        <a:p>
          <a:endParaRPr lang="en-US"/>
        </a:p>
      </dgm:t>
    </dgm:pt>
    <dgm:pt modelId="{6646128E-CD85-4DDD-9436-DC8BE253E0AD}">
      <dgm:prSet/>
      <dgm:spPr/>
      <dgm:t>
        <a:bodyPr/>
        <a:lstStyle/>
        <a:p>
          <a:r>
            <a:rPr lang="cs-CZ"/>
            <a:t>Zijn zus Erika</a:t>
          </a:r>
          <a:endParaRPr lang="en-US"/>
        </a:p>
      </dgm:t>
    </dgm:pt>
    <dgm:pt modelId="{E07A3A91-0275-4846-9496-E1404D74547F}" type="parTrans" cxnId="{D1B7F0E1-A02E-4B0B-BDBE-853918C4503A}">
      <dgm:prSet/>
      <dgm:spPr/>
      <dgm:t>
        <a:bodyPr/>
        <a:lstStyle/>
        <a:p>
          <a:endParaRPr lang="en-US"/>
        </a:p>
      </dgm:t>
    </dgm:pt>
    <dgm:pt modelId="{A5E7B96C-5709-47FE-8493-162B11BDA59F}" type="sibTrans" cxnId="{D1B7F0E1-A02E-4B0B-BDBE-853918C4503A}">
      <dgm:prSet/>
      <dgm:spPr/>
      <dgm:t>
        <a:bodyPr/>
        <a:lstStyle/>
        <a:p>
          <a:endParaRPr lang="en-US"/>
        </a:p>
      </dgm:t>
    </dgm:pt>
    <dgm:pt modelId="{57EB2A28-B8A9-43DA-8B34-848A38E75480}">
      <dgm:prSet/>
      <dgm:spPr/>
      <dgm:t>
        <a:bodyPr/>
        <a:lstStyle/>
        <a:p>
          <a:r>
            <a:rPr lang="cs-CZ" dirty="0" err="1"/>
            <a:t>Buurjongen</a:t>
          </a:r>
          <a:r>
            <a:rPr lang="cs-CZ" dirty="0"/>
            <a:t> </a:t>
          </a:r>
          <a:r>
            <a:rPr lang="cs-CZ" dirty="0" err="1"/>
            <a:t>Dirk</a:t>
          </a:r>
          <a:r>
            <a:rPr lang="cs-CZ" dirty="0"/>
            <a:t> </a:t>
          </a:r>
          <a:endParaRPr lang="en-US" dirty="0"/>
        </a:p>
      </dgm:t>
    </dgm:pt>
    <dgm:pt modelId="{C1F8C585-FE22-4AF4-AAE5-8479FBF848AF}" type="parTrans" cxnId="{1C15E8F0-30FF-4F01-B5D8-B44AECF0A970}">
      <dgm:prSet/>
      <dgm:spPr/>
      <dgm:t>
        <a:bodyPr/>
        <a:lstStyle/>
        <a:p>
          <a:endParaRPr lang="en-US"/>
        </a:p>
      </dgm:t>
    </dgm:pt>
    <dgm:pt modelId="{9E534E1D-020B-4695-B9E2-A265BF3C905C}" type="sibTrans" cxnId="{1C15E8F0-30FF-4F01-B5D8-B44AECF0A970}">
      <dgm:prSet/>
      <dgm:spPr/>
      <dgm:t>
        <a:bodyPr/>
        <a:lstStyle/>
        <a:p>
          <a:endParaRPr lang="en-US"/>
        </a:p>
      </dgm:t>
    </dgm:pt>
    <dgm:pt modelId="{9D975568-38E5-4153-9F06-5B809EDD5AE0}">
      <dgm:prSet/>
      <dgm:spPr/>
      <dgm:t>
        <a:bodyPr/>
        <a:lstStyle/>
        <a:p>
          <a:r>
            <a:rPr lang="cs-CZ"/>
            <a:t>Engelse piloot Jack </a:t>
          </a:r>
          <a:endParaRPr lang="en-US"/>
        </a:p>
      </dgm:t>
    </dgm:pt>
    <dgm:pt modelId="{BB133D61-94CB-437E-83FE-CF4E105FCDE4}" type="parTrans" cxnId="{375C2CF2-7189-498E-A50E-9D0440953851}">
      <dgm:prSet/>
      <dgm:spPr/>
      <dgm:t>
        <a:bodyPr/>
        <a:lstStyle/>
        <a:p>
          <a:endParaRPr lang="en-US"/>
        </a:p>
      </dgm:t>
    </dgm:pt>
    <dgm:pt modelId="{1CBB0D45-EBAC-4FA2-A623-597683E49881}" type="sibTrans" cxnId="{375C2CF2-7189-498E-A50E-9D0440953851}">
      <dgm:prSet/>
      <dgm:spPr/>
      <dgm:t>
        <a:bodyPr/>
        <a:lstStyle/>
        <a:p>
          <a:endParaRPr lang="en-US"/>
        </a:p>
      </dgm:t>
    </dgm:pt>
    <dgm:pt modelId="{B8A6B660-3F74-41D0-9EF7-BA32F9F52877}">
      <dgm:prSet/>
      <dgm:spPr/>
      <dgm:t>
        <a:bodyPr/>
        <a:lstStyle/>
        <a:p>
          <a:r>
            <a:rPr lang="cs-CZ"/>
            <a:t>Moeder, vader (burgemeester), oom Ben </a:t>
          </a:r>
          <a:endParaRPr lang="en-US"/>
        </a:p>
      </dgm:t>
    </dgm:pt>
    <dgm:pt modelId="{9DF9ED78-DA8A-489C-80AB-00D89071EE96}" type="parTrans" cxnId="{0A7BB1D1-F551-48F7-A3A3-8A72591761AF}">
      <dgm:prSet/>
      <dgm:spPr/>
      <dgm:t>
        <a:bodyPr/>
        <a:lstStyle/>
        <a:p>
          <a:endParaRPr lang="en-US"/>
        </a:p>
      </dgm:t>
    </dgm:pt>
    <dgm:pt modelId="{9081A307-9DC4-492F-98C8-B555D184F599}" type="sibTrans" cxnId="{0A7BB1D1-F551-48F7-A3A3-8A72591761AF}">
      <dgm:prSet/>
      <dgm:spPr/>
      <dgm:t>
        <a:bodyPr/>
        <a:lstStyle/>
        <a:p>
          <a:endParaRPr lang="en-US"/>
        </a:p>
      </dgm:t>
    </dgm:pt>
    <dgm:pt modelId="{C7933227-4C42-4352-A215-3CF2100A2701}">
      <dgm:prSet/>
      <dgm:spPr/>
      <dgm:t>
        <a:bodyPr/>
        <a:lstStyle/>
        <a:p>
          <a:r>
            <a:rPr lang="cs-CZ"/>
            <a:t>Mensen uit het dorp </a:t>
          </a:r>
          <a:endParaRPr lang="en-US"/>
        </a:p>
      </dgm:t>
    </dgm:pt>
    <dgm:pt modelId="{154EBFCB-597C-4C3A-AC9A-550753405258}" type="parTrans" cxnId="{327471D9-8A86-48A7-BABD-A218315D62D8}">
      <dgm:prSet/>
      <dgm:spPr/>
      <dgm:t>
        <a:bodyPr/>
        <a:lstStyle/>
        <a:p>
          <a:endParaRPr lang="en-US"/>
        </a:p>
      </dgm:t>
    </dgm:pt>
    <dgm:pt modelId="{8FF11F0F-5814-474A-889B-23B6291C4449}" type="sibTrans" cxnId="{327471D9-8A86-48A7-BABD-A218315D62D8}">
      <dgm:prSet/>
      <dgm:spPr/>
      <dgm:t>
        <a:bodyPr/>
        <a:lstStyle/>
        <a:p>
          <a:endParaRPr lang="en-US"/>
        </a:p>
      </dgm:t>
    </dgm:pt>
    <dgm:pt modelId="{63CEC6FE-3939-4316-9AEF-8338127319ED}">
      <dgm:prSet/>
      <dgm:spPr/>
      <dgm:t>
        <a:bodyPr/>
        <a:lstStyle/>
        <a:p>
          <a:r>
            <a:rPr lang="cs-CZ"/>
            <a:t>Twee joden (Michiel helpt ze vluchten)</a:t>
          </a:r>
          <a:endParaRPr lang="en-US"/>
        </a:p>
      </dgm:t>
    </dgm:pt>
    <dgm:pt modelId="{4F7463BD-EAB5-4B3A-A737-CAAA207B73FF}" type="parTrans" cxnId="{C3ED1A71-9B5E-449F-8320-2C5E47789F70}">
      <dgm:prSet/>
      <dgm:spPr/>
      <dgm:t>
        <a:bodyPr/>
        <a:lstStyle/>
        <a:p>
          <a:endParaRPr lang="en-US"/>
        </a:p>
      </dgm:t>
    </dgm:pt>
    <dgm:pt modelId="{BFBCFAA2-606F-446C-8EB3-D1C31FBB8B11}" type="sibTrans" cxnId="{C3ED1A71-9B5E-449F-8320-2C5E47789F70}">
      <dgm:prSet/>
      <dgm:spPr/>
      <dgm:t>
        <a:bodyPr/>
        <a:lstStyle/>
        <a:p>
          <a:endParaRPr lang="en-US"/>
        </a:p>
      </dgm:t>
    </dgm:pt>
    <dgm:pt modelId="{BD20120F-CA03-6246-B454-0F3198C12451}" type="pres">
      <dgm:prSet presAssocID="{423E81CF-65AA-42FB-A56D-7D3EA3C7B161}" presName="diagram" presStyleCnt="0">
        <dgm:presLayoutVars>
          <dgm:dir/>
          <dgm:resizeHandles val="exact"/>
        </dgm:presLayoutVars>
      </dgm:prSet>
      <dgm:spPr/>
    </dgm:pt>
    <dgm:pt modelId="{A85C61CF-DD63-BD4C-8351-943355C07B79}" type="pres">
      <dgm:prSet presAssocID="{0F4FF983-DF09-4BD3-B499-72E43E66D89C}" presName="node" presStyleLbl="node1" presStyleIdx="0" presStyleCnt="7">
        <dgm:presLayoutVars>
          <dgm:bulletEnabled val="1"/>
        </dgm:presLayoutVars>
      </dgm:prSet>
      <dgm:spPr/>
    </dgm:pt>
    <dgm:pt modelId="{D5F82D02-4F59-DD44-8977-9AED6218A952}" type="pres">
      <dgm:prSet presAssocID="{5C598DEB-DF72-4811-A059-636151275FDD}" presName="sibTrans" presStyleCnt="0"/>
      <dgm:spPr/>
    </dgm:pt>
    <dgm:pt modelId="{86838709-E66C-0844-AD1B-0A37E07E77EC}" type="pres">
      <dgm:prSet presAssocID="{6646128E-CD85-4DDD-9436-DC8BE253E0AD}" presName="node" presStyleLbl="node1" presStyleIdx="1" presStyleCnt="7">
        <dgm:presLayoutVars>
          <dgm:bulletEnabled val="1"/>
        </dgm:presLayoutVars>
      </dgm:prSet>
      <dgm:spPr/>
    </dgm:pt>
    <dgm:pt modelId="{DF4F8831-3D18-DF4F-B78B-98970153B57D}" type="pres">
      <dgm:prSet presAssocID="{A5E7B96C-5709-47FE-8493-162B11BDA59F}" presName="sibTrans" presStyleCnt="0"/>
      <dgm:spPr/>
    </dgm:pt>
    <dgm:pt modelId="{B243C64E-C714-404F-9ED2-97654F96B4D9}" type="pres">
      <dgm:prSet presAssocID="{57EB2A28-B8A9-43DA-8B34-848A38E75480}" presName="node" presStyleLbl="node1" presStyleIdx="2" presStyleCnt="7">
        <dgm:presLayoutVars>
          <dgm:bulletEnabled val="1"/>
        </dgm:presLayoutVars>
      </dgm:prSet>
      <dgm:spPr/>
    </dgm:pt>
    <dgm:pt modelId="{482D4E7F-44EF-CC4D-B3B3-D5D0F5A608B3}" type="pres">
      <dgm:prSet presAssocID="{9E534E1D-020B-4695-B9E2-A265BF3C905C}" presName="sibTrans" presStyleCnt="0"/>
      <dgm:spPr/>
    </dgm:pt>
    <dgm:pt modelId="{D42E8151-659D-5F4E-9946-C68F9B72C4DD}" type="pres">
      <dgm:prSet presAssocID="{9D975568-38E5-4153-9F06-5B809EDD5AE0}" presName="node" presStyleLbl="node1" presStyleIdx="3" presStyleCnt="7">
        <dgm:presLayoutVars>
          <dgm:bulletEnabled val="1"/>
        </dgm:presLayoutVars>
      </dgm:prSet>
      <dgm:spPr/>
    </dgm:pt>
    <dgm:pt modelId="{C763C4CF-D4E7-6D46-BE1E-29AA46A73109}" type="pres">
      <dgm:prSet presAssocID="{1CBB0D45-EBAC-4FA2-A623-597683E49881}" presName="sibTrans" presStyleCnt="0"/>
      <dgm:spPr/>
    </dgm:pt>
    <dgm:pt modelId="{9BA1F80D-F093-1640-A400-C44B42378B50}" type="pres">
      <dgm:prSet presAssocID="{B8A6B660-3F74-41D0-9EF7-BA32F9F52877}" presName="node" presStyleLbl="node1" presStyleIdx="4" presStyleCnt="7">
        <dgm:presLayoutVars>
          <dgm:bulletEnabled val="1"/>
        </dgm:presLayoutVars>
      </dgm:prSet>
      <dgm:spPr/>
    </dgm:pt>
    <dgm:pt modelId="{54FB8477-E96E-DD4C-B94A-1A8BB462FC04}" type="pres">
      <dgm:prSet presAssocID="{9081A307-9DC4-492F-98C8-B555D184F599}" presName="sibTrans" presStyleCnt="0"/>
      <dgm:spPr/>
    </dgm:pt>
    <dgm:pt modelId="{478502EB-1944-3844-8AC8-32B49138EFBE}" type="pres">
      <dgm:prSet presAssocID="{C7933227-4C42-4352-A215-3CF2100A2701}" presName="node" presStyleLbl="node1" presStyleIdx="5" presStyleCnt="7">
        <dgm:presLayoutVars>
          <dgm:bulletEnabled val="1"/>
        </dgm:presLayoutVars>
      </dgm:prSet>
      <dgm:spPr/>
    </dgm:pt>
    <dgm:pt modelId="{E962DFC6-794E-2C43-987D-89F07C141A57}" type="pres">
      <dgm:prSet presAssocID="{8FF11F0F-5814-474A-889B-23B6291C4449}" presName="sibTrans" presStyleCnt="0"/>
      <dgm:spPr/>
    </dgm:pt>
    <dgm:pt modelId="{F0273EDE-A8EB-F442-A937-5E098EA35322}" type="pres">
      <dgm:prSet presAssocID="{63CEC6FE-3939-4316-9AEF-8338127319ED}" presName="node" presStyleLbl="node1" presStyleIdx="6" presStyleCnt="7">
        <dgm:presLayoutVars>
          <dgm:bulletEnabled val="1"/>
        </dgm:presLayoutVars>
      </dgm:prSet>
      <dgm:spPr/>
    </dgm:pt>
  </dgm:ptLst>
  <dgm:cxnLst>
    <dgm:cxn modelId="{C0B7B401-B407-814E-83BB-3C218DCECBE2}" type="presOf" srcId="{63CEC6FE-3939-4316-9AEF-8338127319ED}" destId="{F0273EDE-A8EB-F442-A937-5E098EA35322}" srcOrd="0" destOrd="0" presId="urn:microsoft.com/office/officeart/2005/8/layout/default"/>
    <dgm:cxn modelId="{50ACE829-CBE3-4074-8A06-0003C2537987}" srcId="{423E81CF-65AA-42FB-A56D-7D3EA3C7B161}" destId="{0F4FF983-DF09-4BD3-B499-72E43E66D89C}" srcOrd="0" destOrd="0" parTransId="{C673BA7A-512F-4FEC-A698-421E03AA928C}" sibTransId="{5C598DEB-DF72-4811-A059-636151275FDD}"/>
    <dgm:cxn modelId="{0670B52E-5B6C-DE48-9BBF-98BB582EA0B5}" type="presOf" srcId="{0F4FF983-DF09-4BD3-B499-72E43E66D89C}" destId="{A85C61CF-DD63-BD4C-8351-943355C07B79}" srcOrd="0" destOrd="0" presId="urn:microsoft.com/office/officeart/2005/8/layout/default"/>
    <dgm:cxn modelId="{F9485331-BA3A-034E-BACC-C7A4CB2E7F78}" type="presOf" srcId="{6646128E-CD85-4DDD-9436-DC8BE253E0AD}" destId="{86838709-E66C-0844-AD1B-0A37E07E77EC}" srcOrd="0" destOrd="0" presId="urn:microsoft.com/office/officeart/2005/8/layout/default"/>
    <dgm:cxn modelId="{0983BF31-D360-684C-A652-B7D51C733872}" type="presOf" srcId="{C7933227-4C42-4352-A215-3CF2100A2701}" destId="{478502EB-1944-3844-8AC8-32B49138EFBE}" srcOrd="0" destOrd="0" presId="urn:microsoft.com/office/officeart/2005/8/layout/default"/>
    <dgm:cxn modelId="{55B74146-BBA1-0E44-AD2B-A2125DE85A80}" type="presOf" srcId="{423E81CF-65AA-42FB-A56D-7D3EA3C7B161}" destId="{BD20120F-CA03-6246-B454-0F3198C12451}" srcOrd="0" destOrd="0" presId="urn:microsoft.com/office/officeart/2005/8/layout/default"/>
    <dgm:cxn modelId="{C3ED1A71-9B5E-449F-8320-2C5E47789F70}" srcId="{423E81CF-65AA-42FB-A56D-7D3EA3C7B161}" destId="{63CEC6FE-3939-4316-9AEF-8338127319ED}" srcOrd="6" destOrd="0" parTransId="{4F7463BD-EAB5-4B3A-A737-CAAA207B73FF}" sibTransId="{BFBCFAA2-606F-446C-8EB3-D1C31FBB8B11}"/>
    <dgm:cxn modelId="{0295659C-A98B-C448-8FEA-F6D40011334B}" type="presOf" srcId="{9D975568-38E5-4153-9F06-5B809EDD5AE0}" destId="{D42E8151-659D-5F4E-9946-C68F9B72C4DD}" srcOrd="0" destOrd="0" presId="urn:microsoft.com/office/officeart/2005/8/layout/default"/>
    <dgm:cxn modelId="{42CF19CF-A40C-A949-B6B8-1F165F7F28AE}" type="presOf" srcId="{B8A6B660-3F74-41D0-9EF7-BA32F9F52877}" destId="{9BA1F80D-F093-1640-A400-C44B42378B50}" srcOrd="0" destOrd="0" presId="urn:microsoft.com/office/officeart/2005/8/layout/default"/>
    <dgm:cxn modelId="{0A7BB1D1-F551-48F7-A3A3-8A72591761AF}" srcId="{423E81CF-65AA-42FB-A56D-7D3EA3C7B161}" destId="{B8A6B660-3F74-41D0-9EF7-BA32F9F52877}" srcOrd="4" destOrd="0" parTransId="{9DF9ED78-DA8A-489C-80AB-00D89071EE96}" sibTransId="{9081A307-9DC4-492F-98C8-B555D184F599}"/>
    <dgm:cxn modelId="{327471D9-8A86-48A7-BABD-A218315D62D8}" srcId="{423E81CF-65AA-42FB-A56D-7D3EA3C7B161}" destId="{C7933227-4C42-4352-A215-3CF2100A2701}" srcOrd="5" destOrd="0" parTransId="{154EBFCB-597C-4C3A-AC9A-550753405258}" sibTransId="{8FF11F0F-5814-474A-889B-23B6291C4449}"/>
    <dgm:cxn modelId="{D1B7F0E1-A02E-4B0B-BDBE-853918C4503A}" srcId="{423E81CF-65AA-42FB-A56D-7D3EA3C7B161}" destId="{6646128E-CD85-4DDD-9436-DC8BE253E0AD}" srcOrd="1" destOrd="0" parTransId="{E07A3A91-0275-4846-9496-E1404D74547F}" sibTransId="{A5E7B96C-5709-47FE-8493-162B11BDA59F}"/>
    <dgm:cxn modelId="{1C15E8F0-30FF-4F01-B5D8-B44AECF0A970}" srcId="{423E81CF-65AA-42FB-A56D-7D3EA3C7B161}" destId="{57EB2A28-B8A9-43DA-8B34-848A38E75480}" srcOrd="2" destOrd="0" parTransId="{C1F8C585-FE22-4AF4-AAE5-8479FBF848AF}" sibTransId="{9E534E1D-020B-4695-B9E2-A265BF3C905C}"/>
    <dgm:cxn modelId="{375C2CF2-7189-498E-A50E-9D0440953851}" srcId="{423E81CF-65AA-42FB-A56D-7D3EA3C7B161}" destId="{9D975568-38E5-4153-9F06-5B809EDD5AE0}" srcOrd="3" destOrd="0" parTransId="{BB133D61-94CB-437E-83FE-CF4E105FCDE4}" sibTransId="{1CBB0D45-EBAC-4FA2-A623-597683E49881}"/>
    <dgm:cxn modelId="{0A0895F7-C804-3942-9D02-DA771AAE7366}" type="presOf" srcId="{57EB2A28-B8A9-43DA-8B34-848A38E75480}" destId="{B243C64E-C714-404F-9ED2-97654F96B4D9}" srcOrd="0" destOrd="0" presId="urn:microsoft.com/office/officeart/2005/8/layout/default"/>
    <dgm:cxn modelId="{84E96D48-6192-CE4B-8722-E05D6D49DA0F}" type="presParOf" srcId="{BD20120F-CA03-6246-B454-0F3198C12451}" destId="{A85C61CF-DD63-BD4C-8351-943355C07B79}" srcOrd="0" destOrd="0" presId="urn:microsoft.com/office/officeart/2005/8/layout/default"/>
    <dgm:cxn modelId="{FD4F6D82-F76B-BC44-A067-5BC69EACD394}" type="presParOf" srcId="{BD20120F-CA03-6246-B454-0F3198C12451}" destId="{D5F82D02-4F59-DD44-8977-9AED6218A952}" srcOrd="1" destOrd="0" presId="urn:microsoft.com/office/officeart/2005/8/layout/default"/>
    <dgm:cxn modelId="{EBF46F64-ED60-514B-9A12-0A5582829DF4}" type="presParOf" srcId="{BD20120F-CA03-6246-B454-0F3198C12451}" destId="{86838709-E66C-0844-AD1B-0A37E07E77EC}" srcOrd="2" destOrd="0" presId="urn:microsoft.com/office/officeart/2005/8/layout/default"/>
    <dgm:cxn modelId="{26878918-5372-7B43-8BFA-DF5CCE7F441A}" type="presParOf" srcId="{BD20120F-CA03-6246-B454-0F3198C12451}" destId="{DF4F8831-3D18-DF4F-B78B-98970153B57D}" srcOrd="3" destOrd="0" presId="urn:microsoft.com/office/officeart/2005/8/layout/default"/>
    <dgm:cxn modelId="{099C0F48-A011-E348-BADA-D7A7BBD27ECB}" type="presParOf" srcId="{BD20120F-CA03-6246-B454-0F3198C12451}" destId="{B243C64E-C714-404F-9ED2-97654F96B4D9}" srcOrd="4" destOrd="0" presId="urn:microsoft.com/office/officeart/2005/8/layout/default"/>
    <dgm:cxn modelId="{22F941C0-60EA-A642-A591-89942D8ADAB2}" type="presParOf" srcId="{BD20120F-CA03-6246-B454-0F3198C12451}" destId="{482D4E7F-44EF-CC4D-B3B3-D5D0F5A608B3}" srcOrd="5" destOrd="0" presId="urn:microsoft.com/office/officeart/2005/8/layout/default"/>
    <dgm:cxn modelId="{8FC14097-14F4-A445-BDB8-0B1BF0431F3B}" type="presParOf" srcId="{BD20120F-CA03-6246-B454-0F3198C12451}" destId="{D42E8151-659D-5F4E-9946-C68F9B72C4DD}" srcOrd="6" destOrd="0" presId="urn:microsoft.com/office/officeart/2005/8/layout/default"/>
    <dgm:cxn modelId="{F8117880-C081-8F4C-B9A6-288919676573}" type="presParOf" srcId="{BD20120F-CA03-6246-B454-0F3198C12451}" destId="{C763C4CF-D4E7-6D46-BE1E-29AA46A73109}" srcOrd="7" destOrd="0" presId="urn:microsoft.com/office/officeart/2005/8/layout/default"/>
    <dgm:cxn modelId="{C87C0728-03D7-3D43-A77F-52307AEF5A72}" type="presParOf" srcId="{BD20120F-CA03-6246-B454-0F3198C12451}" destId="{9BA1F80D-F093-1640-A400-C44B42378B50}" srcOrd="8" destOrd="0" presId="urn:microsoft.com/office/officeart/2005/8/layout/default"/>
    <dgm:cxn modelId="{CACC6506-29B5-B44F-A43F-1882AA4E5C88}" type="presParOf" srcId="{BD20120F-CA03-6246-B454-0F3198C12451}" destId="{54FB8477-E96E-DD4C-B94A-1A8BB462FC04}" srcOrd="9" destOrd="0" presId="urn:microsoft.com/office/officeart/2005/8/layout/default"/>
    <dgm:cxn modelId="{164A3441-79A7-FC47-82F0-96F42688C5B4}" type="presParOf" srcId="{BD20120F-CA03-6246-B454-0F3198C12451}" destId="{478502EB-1944-3844-8AC8-32B49138EFBE}" srcOrd="10" destOrd="0" presId="urn:microsoft.com/office/officeart/2005/8/layout/default"/>
    <dgm:cxn modelId="{34B74857-2EC4-B149-975D-E4BECE78D1B3}" type="presParOf" srcId="{BD20120F-CA03-6246-B454-0F3198C12451}" destId="{E962DFC6-794E-2C43-987D-89F07C141A57}" srcOrd="11" destOrd="0" presId="urn:microsoft.com/office/officeart/2005/8/layout/default"/>
    <dgm:cxn modelId="{49BCCFBF-E572-CD48-9CEE-A7B60C70BADF}" type="presParOf" srcId="{BD20120F-CA03-6246-B454-0F3198C12451}" destId="{F0273EDE-A8EB-F442-A937-5E098EA3532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EDB13-FFEF-4689-8115-5A51BECD91A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AE656C-62A3-416E-BC94-E95C25DF08B3}">
      <dgm:prSet/>
      <dgm:spPr/>
      <dgm:t>
        <a:bodyPr/>
        <a:lstStyle/>
        <a:p>
          <a:r>
            <a:rPr lang="cs-CZ"/>
            <a:t>Anne – 20 jaar</a:t>
          </a:r>
          <a:endParaRPr lang="en-US"/>
        </a:p>
      </dgm:t>
    </dgm:pt>
    <dgm:pt modelId="{A5B81B02-8100-41CC-A96D-30956A142759}" type="parTrans" cxnId="{A956643A-9A51-41B5-B835-AAAFA53283CA}">
      <dgm:prSet/>
      <dgm:spPr/>
      <dgm:t>
        <a:bodyPr/>
        <a:lstStyle/>
        <a:p>
          <a:endParaRPr lang="en-US"/>
        </a:p>
      </dgm:t>
    </dgm:pt>
    <dgm:pt modelId="{705E2B3A-75D1-42C2-8240-817AC9234E0F}" type="sibTrans" cxnId="{A956643A-9A51-41B5-B835-AAAFA53283CA}">
      <dgm:prSet/>
      <dgm:spPr/>
      <dgm:t>
        <a:bodyPr/>
        <a:lstStyle/>
        <a:p>
          <a:endParaRPr lang="en-US"/>
        </a:p>
      </dgm:t>
    </dgm:pt>
    <dgm:pt modelId="{51373EF9-82CA-429F-BDF6-9D47C19C8025}">
      <dgm:prSet/>
      <dgm:spPr/>
      <dgm:t>
        <a:bodyPr/>
        <a:lstStyle/>
        <a:p>
          <a:r>
            <a:rPr lang="cs-CZ"/>
            <a:t>Henk – vriend, later man </a:t>
          </a:r>
          <a:endParaRPr lang="en-US"/>
        </a:p>
      </dgm:t>
    </dgm:pt>
    <dgm:pt modelId="{54FC4CAD-4E75-4E98-9729-2C98418E7A5D}" type="parTrans" cxnId="{ACFDF0F4-1C35-425E-8907-6374E0CA81DA}">
      <dgm:prSet/>
      <dgm:spPr/>
      <dgm:t>
        <a:bodyPr/>
        <a:lstStyle/>
        <a:p>
          <a:endParaRPr lang="en-US"/>
        </a:p>
      </dgm:t>
    </dgm:pt>
    <dgm:pt modelId="{165630C7-E90D-45CA-831E-0A96BB4E8686}" type="sibTrans" cxnId="{ACFDF0F4-1C35-425E-8907-6374E0CA81DA}">
      <dgm:prSet/>
      <dgm:spPr/>
      <dgm:t>
        <a:bodyPr/>
        <a:lstStyle/>
        <a:p>
          <a:endParaRPr lang="en-US"/>
        </a:p>
      </dgm:t>
    </dgm:pt>
    <dgm:pt modelId="{060BE3CD-CA79-477E-8120-63F4441D65E8}">
      <dgm:prSet/>
      <dgm:spPr/>
      <dgm:t>
        <a:bodyPr/>
        <a:lstStyle/>
        <a:p>
          <a:r>
            <a:rPr lang="cs-CZ" dirty="0" err="1"/>
            <a:t>Broer</a:t>
          </a:r>
          <a:r>
            <a:rPr lang="cs-CZ" dirty="0"/>
            <a:t> Piet</a:t>
          </a:r>
          <a:endParaRPr lang="en-US" dirty="0"/>
        </a:p>
      </dgm:t>
    </dgm:pt>
    <dgm:pt modelId="{C6C8848C-9C32-4C78-A105-9CCE91DCA019}" type="parTrans" cxnId="{1C96C056-77B6-4557-AC48-913D558F70B8}">
      <dgm:prSet/>
      <dgm:spPr/>
      <dgm:t>
        <a:bodyPr/>
        <a:lstStyle/>
        <a:p>
          <a:endParaRPr lang="en-US"/>
        </a:p>
      </dgm:t>
    </dgm:pt>
    <dgm:pt modelId="{9F514F10-B38F-43F3-9CBF-9DEE095C44DB}" type="sibTrans" cxnId="{1C96C056-77B6-4557-AC48-913D558F70B8}">
      <dgm:prSet/>
      <dgm:spPr/>
      <dgm:t>
        <a:bodyPr/>
        <a:lstStyle/>
        <a:p>
          <a:endParaRPr lang="en-US"/>
        </a:p>
      </dgm:t>
    </dgm:pt>
    <dgm:pt modelId="{C22AC4E1-086D-4937-9E2C-01E4CA4E439D}">
      <dgm:prSet/>
      <dgm:spPr/>
      <dgm:t>
        <a:bodyPr/>
        <a:lstStyle/>
        <a:p>
          <a:r>
            <a:rPr lang="cs-CZ" dirty="0" err="1"/>
            <a:t>Vader</a:t>
          </a:r>
          <a:r>
            <a:rPr lang="cs-CZ" dirty="0"/>
            <a:t> </a:t>
          </a:r>
          <a:r>
            <a:rPr lang="cs-CZ" dirty="0" err="1"/>
            <a:t>Strijen</a:t>
          </a:r>
          <a:r>
            <a:rPr lang="cs-CZ" dirty="0"/>
            <a:t>, </a:t>
          </a:r>
          <a:r>
            <a:rPr lang="cs-CZ" dirty="0" err="1"/>
            <a:t>moeder</a:t>
          </a:r>
          <a:r>
            <a:rPr lang="cs-CZ" dirty="0"/>
            <a:t> van Anne</a:t>
          </a:r>
          <a:endParaRPr lang="en-US" dirty="0"/>
        </a:p>
      </dgm:t>
    </dgm:pt>
    <dgm:pt modelId="{56AAE20D-BF6E-49F0-AE58-0C7A0F4ED965}" type="parTrans" cxnId="{94C6CFF0-2BBC-4892-A8C3-1110CD36BCB6}">
      <dgm:prSet/>
      <dgm:spPr/>
      <dgm:t>
        <a:bodyPr/>
        <a:lstStyle/>
        <a:p>
          <a:endParaRPr lang="en-US"/>
        </a:p>
      </dgm:t>
    </dgm:pt>
    <dgm:pt modelId="{D8315188-B196-41E9-89EF-BCBD81132A89}" type="sibTrans" cxnId="{94C6CFF0-2BBC-4892-A8C3-1110CD36BCB6}">
      <dgm:prSet/>
      <dgm:spPr/>
      <dgm:t>
        <a:bodyPr/>
        <a:lstStyle/>
        <a:p>
          <a:endParaRPr lang="en-US"/>
        </a:p>
      </dgm:t>
    </dgm:pt>
    <dgm:pt modelId="{0DD36C49-55D5-4ACA-BA0F-6C3DEA2D7824}">
      <dgm:prSet/>
      <dgm:spPr/>
      <dgm:t>
        <a:bodyPr/>
        <a:lstStyle/>
        <a:p>
          <a:r>
            <a:rPr lang="cs-CZ"/>
            <a:t>Later krijgen Anne en Henk twee zoons – Valeer en Piet</a:t>
          </a:r>
          <a:endParaRPr lang="en-US"/>
        </a:p>
      </dgm:t>
    </dgm:pt>
    <dgm:pt modelId="{6629110C-6CD7-4726-A22C-318A95E9F7DC}" type="parTrans" cxnId="{E28AAE1F-C63E-4FD9-89F8-BB10F3E9CD13}">
      <dgm:prSet/>
      <dgm:spPr/>
      <dgm:t>
        <a:bodyPr/>
        <a:lstStyle/>
        <a:p>
          <a:endParaRPr lang="en-US"/>
        </a:p>
      </dgm:t>
    </dgm:pt>
    <dgm:pt modelId="{9CBF20AA-BF90-4F40-A1B8-773080538D4E}" type="sibTrans" cxnId="{E28AAE1F-C63E-4FD9-89F8-BB10F3E9CD13}">
      <dgm:prSet/>
      <dgm:spPr/>
      <dgm:t>
        <a:bodyPr/>
        <a:lstStyle/>
        <a:p>
          <a:endParaRPr lang="en-US"/>
        </a:p>
      </dgm:t>
    </dgm:pt>
    <dgm:pt modelId="{5C3E6362-1811-0942-BDAB-B1C032559CF8}" type="pres">
      <dgm:prSet presAssocID="{386EDB13-FFEF-4689-8115-5A51BECD91AF}" presName="linear" presStyleCnt="0">
        <dgm:presLayoutVars>
          <dgm:animLvl val="lvl"/>
          <dgm:resizeHandles val="exact"/>
        </dgm:presLayoutVars>
      </dgm:prSet>
      <dgm:spPr/>
    </dgm:pt>
    <dgm:pt modelId="{15C7B7D0-A06C-3445-AACB-C6F44DAEBF34}" type="pres">
      <dgm:prSet presAssocID="{1BAE656C-62A3-416E-BC94-E95C25DF08B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B65436F-E843-274F-AF08-E061BB6C94B8}" type="pres">
      <dgm:prSet presAssocID="{705E2B3A-75D1-42C2-8240-817AC9234E0F}" presName="spacer" presStyleCnt="0"/>
      <dgm:spPr/>
    </dgm:pt>
    <dgm:pt modelId="{52AF2119-3058-714F-A412-CEB30DA4F9D6}" type="pres">
      <dgm:prSet presAssocID="{51373EF9-82CA-429F-BDF6-9D47C19C802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9FC41DB-09A4-2345-A114-1E723DC4BF7D}" type="pres">
      <dgm:prSet presAssocID="{165630C7-E90D-45CA-831E-0A96BB4E8686}" presName="spacer" presStyleCnt="0"/>
      <dgm:spPr/>
    </dgm:pt>
    <dgm:pt modelId="{11C72232-2728-094A-AAA4-9825A87F0B1B}" type="pres">
      <dgm:prSet presAssocID="{060BE3CD-CA79-477E-8120-63F4441D65E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9234C90-C890-CC43-BC0B-0412067D68EC}" type="pres">
      <dgm:prSet presAssocID="{9F514F10-B38F-43F3-9CBF-9DEE095C44DB}" presName="spacer" presStyleCnt="0"/>
      <dgm:spPr/>
    </dgm:pt>
    <dgm:pt modelId="{F1435777-6555-F64B-AE4F-734874D19996}" type="pres">
      <dgm:prSet presAssocID="{C22AC4E1-086D-4937-9E2C-01E4CA4E439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E52A70-321F-F647-B946-41CF31436F18}" type="pres">
      <dgm:prSet presAssocID="{D8315188-B196-41E9-89EF-BCBD81132A89}" presName="spacer" presStyleCnt="0"/>
      <dgm:spPr/>
    </dgm:pt>
    <dgm:pt modelId="{8CDC2E64-93D0-1943-9CF7-0D6D109B8B92}" type="pres">
      <dgm:prSet presAssocID="{0DD36C49-55D5-4ACA-BA0F-6C3DEA2D782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40EEE02-4B0F-D449-893A-1DC085075B3B}" type="presOf" srcId="{51373EF9-82CA-429F-BDF6-9D47C19C8025}" destId="{52AF2119-3058-714F-A412-CEB30DA4F9D6}" srcOrd="0" destOrd="0" presId="urn:microsoft.com/office/officeart/2005/8/layout/vList2"/>
    <dgm:cxn modelId="{1D22A311-AD7A-9042-81A9-1B02091C7F1B}" type="presOf" srcId="{0DD36C49-55D5-4ACA-BA0F-6C3DEA2D7824}" destId="{8CDC2E64-93D0-1943-9CF7-0D6D109B8B92}" srcOrd="0" destOrd="0" presId="urn:microsoft.com/office/officeart/2005/8/layout/vList2"/>
    <dgm:cxn modelId="{E28AAE1F-C63E-4FD9-89F8-BB10F3E9CD13}" srcId="{386EDB13-FFEF-4689-8115-5A51BECD91AF}" destId="{0DD36C49-55D5-4ACA-BA0F-6C3DEA2D7824}" srcOrd="4" destOrd="0" parTransId="{6629110C-6CD7-4726-A22C-318A95E9F7DC}" sibTransId="{9CBF20AA-BF90-4F40-A1B8-773080538D4E}"/>
    <dgm:cxn modelId="{A956643A-9A51-41B5-B835-AAAFA53283CA}" srcId="{386EDB13-FFEF-4689-8115-5A51BECD91AF}" destId="{1BAE656C-62A3-416E-BC94-E95C25DF08B3}" srcOrd="0" destOrd="0" parTransId="{A5B81B02-8100-41CC-A96D-30956A142759}" sibTransId="{705E2B3A-75D1-42C2-8240-817AC9234E0F}"/>
    <dgm:cxn modelId="{1C96C056-77B6-4557-AC48-913D558F70B8}" srcId="{386EDB13-FFEF-4689-8115-5A51BECD91AF}" destId="{060BE3CD-CA79-477E-8120-63F4441D65E8}" srcOrd="2" destOrd="0" parTransId="{C6C8848C-9C32-4C78-A105-9CCE91DCA019}" sibTransId="{9F514F10-B38F-43F3-9CBF-9DEE095C44DB}"/>
    <dgm:cxn modelId="{8478797C-2271-0045-83F8-6DB1E5A2237C}" type="presOf" srcId="{386EDB13-FFEF-4689-8115-5A51BECD91AF}" destId="{5C3E6362-1811-0942-BDAB-B1C032559CF8}" srcOrd="0" destOrd="0" presId="urn:microsoft.com/office/officeart/2005/8/layout/vList2"/>
    <dgm:cxn modelId="{A5D7F58E-0C05-9F45-8F0D-34FC6F0572F8}" type="presOf" srcId="{1BAE656C-62A3-416E-BC94-E95C25DF08B3}" destId="{15C7B7D0-A06C-3445-AACB-C6F44DAEBF34}" srcOrd="0" destOrd="0" presId="urn:microsoft.com/office/officeart/2005/8/layout/vList2"/>
    <dgm:cxn modelId="{EDABA3BB-AA0E-3944-B82C-2B03DDF3B904}" type="presOf" srcId="{060BE3CD-CA79-477E-8120-63F4441D65E8}" destId="{11C72232-2728-094A-AAA4-9825A87F0B1B}" srcOrd="0" destOrd="0" presId="urn:microsoft.com/office/officeart/2005/8/layout/vList2"/>
    <dgm:cxn modelId="{94C6CFF0-2BBC-4892-A8C3-1110CD36BCB6}" srcId="{386EDB13-FFEF-4689-8115-5A51BECD91AF}" destId="{C22AC4E1-086D-4937-9E2C-01E4CA4E439D}" srcOrd="3" destOrd="0" parTransId="{56AAE20D-BF6E-49F0-AE58-0C7A0F4ED965}" sibTransId="{D8315188-B196-41E9-89EF-BCBD81132A89}"/>
    <dgm:cxn modelId="{ACFDF0F4-1C35-425E-8907-6374E0CA81DA}" srcId="{386EDB13-FFEF-4689-8115-5A51BECD91AF}" destId="{51373EF9-82CA-429F-BDF6-9D47C19C8025}" srcOrd="1" destOrd="0" parTransId="{54FC4CAD-4E75-4E98-9729-2C98418E7A5D}" sibTransId="{165630C7-E90D-45CA-831E-0A96BB4E8686}"/>
    <dgm:cxn modelId="{A432E9F7-1FC7-2A45-BE45-384B376426A1}" type="presOf" srcId="{C22AC4E1-086D-4937-9E2C-01E4CA4E439D}" destId="{F1435777-6555-F64B-AE4F-734874D19996}" srcOrd="0" destOrd="0" presId="urn:microsoft.com/office/officeart/2005/8/layout/vList2"/>
    <dgm:cxn modelId="{262551F2-38FF-9A4C-B555-608141A13155}" type="presParOf" srcId="{5C3E6362-1811-0942-BDAB-B1C032559CF8}" destId="{15C7B7D0-A06C-3445-AACB-C6F44DAEBF34}" srcOrd="0" destOrd="0" presId="urn:microsoft.com/office/officeart/2005/8/layout/vList2"/>
    <dgm:cxn modelId="{04D7124A-E224-584B-B04D-695EDA759DD2}" type="presParOf" srcId="{5C3E6362-1811-0942-BDAB-B1C032559CF8}" destId="{7B65436F-E843-274F-AF08-E061BB6C94B8}" srcOrd="1" destOrd="0" presId="urn:microsoft.com/office/officeart/2005/8/layout/vList2"/>
    <dgm:cxn modelId="{8C483902-07EC-DB4F-8895-25B74DEA6594}" type="presParOf" srcId="{5C3E6362-1811-0942-BDAB-B1C032559CF8}" destId="{52AF2119-3058-714F-A412-CEB30DA4F9D6}" srcOrd="2" destOrd="0" presId="urn:microsoft.com/office/officeart/2005/8/layout/vList2"/>
    <dgm:cxn modelId="{6AE2D3DC-88E8-B945-9336-9044A18300CD}" type="presParOf" srcId="{5C3E6362-1811-0942-BDAB-B1C032559CF8}" destId="{49FC41DB-09A4-2345-A114-1E723DC4BF7D}" srcOrd="3" destOrd="0" presId="urn:microsoft.com/office/officeart/2005/8/layout/vList2"/>
    <dgm:cxn modelId="{11B65865-58C2-0B4F-83E3-5000D42D3E37}" type="presParOf" srcId="{5C3E6362-1811-0942-BDAB-B1C032559CF8}" destId="{11C72232-2728-094A-AAA4-9825A87F0B1B}" srcOrd="4" destOrd="0" presId="urn:microsoft.com/office/officeart/2005/8/layout/vList2"/>
    <dgm:cxn modelId="{95823E87-C1D9-D34B-9846-36F105F481A3}" type="presParOf" srcId="{5C3E6362-1811-0942-BDAB-B1C032559CF8}" destId="{59234C90-C890-CC43-BC0B-0412067D68EC}" srcOrd="5" destOrd="0" presId="urn:microsoft.com/office/officeart/2005/8/layout/vList2"/>
    <dgm:cxn modelId="{AD9038C7-F586-4946-A8E2-F1E85BCECA49}" type="presParOf" srcId="{5C3E6362-1811-0942-BDAB-B1C032559CF8}" destId="{F1435777-6555-F64B-AE4F-734874D19996}" srcOrd="6" destOrd="0" presId="urn:microsoft.com/office/officeart/2005/8/layout/vList2"/>
    <dgm:cxn modelId="{281A1B32-ACA5-7B40-8FFF-B10BB1088B21}" type="presParOf" srcId="{5C3E6362-1811-0942-BDAB-B1C032559CF8}" destId="{F6E52A70-321F-F647-B946-41CF31436F18}" srcOrd="7" destOrd="0" presId="urn:microsoft.com/office/officeart/2005/8/layout/vList2"/>
    <dgm:cxn modelId="{374AA203-2A86-994A-8F22-F891E64EB970}" type="presParOf" srcId="{5C3E6362-1811-0942-BDAB-B1C032559CF8}" destId="{8CDC2E64-93D0-1943-9CF7-0D6D109B8B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C61CF-DD63-BD4C-8351-943355C07B79}">
      <dsp:nvSpPr>
        <dsp:cNvPr id="0" name=""/>
        <dsp:cNvSpPr/>
      </dsp:nvSpPr>
      <dsp:spPr>
        <a:xfrm>
          <a:off x="3237" y="281599"/>
          <a:ext cx="2568029" cy="15408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Michiel – veertien jaar </a:t>
          </a:r>
          <a:endParaRPr lang="en-US" sz="2500" kern="1200"/>
        </a:p>
      </dsp:txBody>
      <dsp:txXfrm>
        <a:off x="3237" y="281599"/>
        <a:ext cx="2568029" cy="1540817"/>
      </dsp:txXfrm>
    </dsp:sp>
    <dsp:sp modelId="{86838709-E66C-0844-AD1B-0A37E07E77EC}">
      <dsp:nvSpPr>
        <dsp:cNvPr id="0" name=""/>
        <dsp:cNvSpPr/>
      </dsp:nvSpPr>
      <dsp:spPr>
        <a:xfrm>
          <a:off x="2828069" y="281599"/>
          <a:ext cx="2568029" cy="1540817"/>
        </a:xfrm>
        <a:prstGeom prst="rect">
          <a:avLst/>
        </a:prstGeom>
        <a:solidFill>
          <a:schemeClr val="accent2">
            <a:hueOff val="130071"/>
            <a:satOff val="-1378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Zijn zus Erika</a:t>
          </a:r>
          <a:endParaRPr lang="en-US" sz="2500" kern="1200"/>
        </a:p>
      </dsp:txBody>
      <dsp:txXfrm>
        <a:off x="2828069" y="281599"/>
        <a:ext cx="2568029" cy="1540817"/>
      </dsp:txXfrm>
    </dsp:sp>
    <dsp:sp modelId="{B243C64E-C714-404F-9ED2-97654F96B4D9}">
      <dsp:nvSpPr>
        <dsp:cNvPr id="0" name=""/>
        <dsp:cNvSpPr/>
      </dsp:nvSpPr>
      <dsp:spPr>
        <a:xfrm>
          <a:off x="5652901" y="281599"/>
          <a:ext cx="2568029" cy="1540817"/>
        </a:xfrm>
        <a:prstGeom prst="rect">
          <a:avLst/>
        </a:prstGeom>
        <a:solidFill>
          <a:schemeClr val="accent2">
            <a:hueOff val="260141"/>
            <a:satOff val="-2757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Buurjongen</a:t>
          </a:r>
          <a:r>
            <a:rPr lang="cs-CZ" sz="2500" kern="1200" dirty="0"/>
            <a:t> </a:t>
          </a:r>
          <a:r>
            <a:rPr lang="cs-CZ" sz="2500" kern="1200" dirty="0" err="1"/>
            <a:t>Dirk</a:t>
          </a:r>
          <a:r>
            <a:rPr lang="cs-CZ" sz="2500" kern="1200" dirty="0"/>
            <a:t> </a:t>
          </a:r>
          <a:endParaRPr lang="en-US" sz="2500" kern="1200" dirty="0"/>
        </a:p>
      </dsp:txBody>
      <dsp:txXfrm>
        <a:off x="5652901" y="281599"/>
        <a:ext cx="2568029" cy="1540817"/>
      </dsp:txXfrm>
    </dsp:sp>
    <dsp:sp modelId="{D42E8151-659D-5F4E-9946-C68F9B72C4DD}">
      <dsp:nvSpPr>
        <dsp:cNvPr id="0" name=""/>
        <dsp:cNvSpPr/>
      </dsp:nvSpPr>
      <dsp:spPr>
        <a:xfrm>
          <a:off x="8477733" y="281599"/>
          <a:ext cx="2568029" cy="1540817"/>
        </a:xfrm>
        <a:prstGeom prst="rect">
          <a:avLst/>
        </a:prstGeom>
        <a:solidFill>
          <a:schemeClr val="accent2">
            <a:hueOff val="390212"/>
            <a:satOff val="-4135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Engelse piloot Jack </a:t>
          </a:r>
          <a:endParaRPr lang="en-US" sz="2500" kern="1200"/>
        </a:p>
      </dsp:txBody>
      <dsp:txXfrm>
        <a:off x="8477733" y="281599"/>
        <a:ext cx="2568029" cy="1540817"/>
      </dsp:txXfrm>
    </dsp:sp>
    <dsp:sp modelId="{9BA1F80D-F093-1640-A400-C44B42378B50}">
      <dsp:nvSpPr>
        <dsp:cNvPr id="0" name=""/>
        <dsp:cNvSpPr/>
      </dsp:nvSpPr>
      <dsp:spPr>
        <a:xfrm>
          <a:off x="1415653" y="2079220"/>
          <a:ext cx="2568029" cy="1540817"/>
        </a:xfrm>
        <a:prstGeom prst="rect">
          <a:avLst/>
        </a:prstGeom>
        <a:solidFill>
          <a:schemeClr val="accent2">
            <a:hueOff val="520283"/>
            <a:satOff val="-5514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Moeder, vader (burgemeester), oom Ben </a:t>
          </a:r>
          <a:endParaRPr lang="en-US" sz="2500" kern="1200"/>
        </a:p>
      </dsp:txBody>
      <dsp:txXfrm>
        <a:off x="1415653" y="2079220"/>
        <a:ext cx="2568029" cy="1540817"/>
      </dsp:txXfrm>
    </dsp:sp>
    <dsp:sp modelId="{478502EB-1944-3844-8AC8-32B49138EFBE}">
      <dsp:nvSpPr>
        <dsp:cNvPr id="0" name=""/>
        <dsp:cNvSpPr/>
      </dsp:nvSpPr>
      <dsp:spPr>
        <a:xfrm>
          <a:off x="4240485" y="2079220"/>
          <a:ext cx="2568029" cy="1540817"/>
        </a:xfrm>
        <a:prstGeom prst="rect">
          <a:avLst/>
        </a:prstGeom>
        <a:solidFill>
          <a:schemeClr val="accent2">
            <a:hueOff val="650353"/>
            <a:satOff val="-6892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Mensen uit het dorp </a:t>
          </a:r>
          <a:endParaRPr lang="en-US" sz="2500" kern="1200"/>
        </a:p>
      </dsp:txBody>
      <dsp:txXfrm>
        <a:off x="4240485" y="2079220"/>
        <a:ext cx="2568029" cy="1540817"/>
      </dsp:txXfrm>
    </dsp:sp>
    <dsp:sp modelId="{F0273EDE-A8EB-F442-A937-5E098EA35322}">
      <dsp:nvSpPr>
        <dsp:cNvPr id="0" name=""/>
        <dsp:cNvSpPr/>
      </dsp:nvSpPr>
      <dsp:spPr>
        <a:xfrm>
          <a:off x="7065317" y="2079220"/>
          <a:ext cx="2568029" cy="1540817"/>
        </a:xfrm>
        <a:prstGeom prst="rect">
          <a:avLst/>
        </a:prstGeom>
        <a:solidFill>
          <a:schemeClr val="accent2">
            <a:hueOff val="780424"/>
            <a:satOff val="-8271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Twee joden (Michiel helpt ze vluchten)</a:t>
          </a:r>
          <a:endParaRPr lang="en-US" sz="2500" kern="1200"/>
        </a:p>
      </dsp:txBody>
      <dsp:txXfrm>
        <a:off x="7065317" y="2079220"/>
        <a:ext cx="2568029" cy="1540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7B7D0-A06C-3445-AACB-C6F44DAEBF34}">
      <dsp:nvSpPr>
        <dsp:cNvPr id="0" name=""/>
        <dsp:cNvSpPr/>
      </dsp:nvSpPr>
      <dsp:spPr>
        <a:xfrm>
          <a:off x="0" y="59371"/>
          <a:ext cx="6525661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Anne – 20 jaar</a:t>
          </a:r>
          <a:endParaRPr lang="en-US" sz="2100" kern="1200"/>
        </a:p>
      </dsp:txBody>
      <dsp:txXfrm>
        <a:off x="40724" y="100095"/>
        <a:ext cx="6444213" cy="752780"/>
      </dsp:txXfrm>
    </dsp:sp>
    <dsp:sp modelId="{52AF2119-3058-714F-A412-CEB30DA4F9D6}">
      <dsp:nvSpPr>
        <dsp:cNvPr id="0" name=""/>
        <dsp:cNvSpPr/>
      </dsp:nvSpPr>
      <dsp:spPr>
        <a:xfrm>
          <a:off x="0" y="954080"/>
          <a:ext cx="6525661" cy="8342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Henk – vriend, later man </a:t>
          </a:r>
          <a:endParaRPr lang="en-US" sz="2100" kern="1200"/>
        </a:p>
      </dsp:txBody>
      <dsp:txXfrm>
        <a:off x="40724" y="994804"/>
        <a:ext cx="6444213" cy="752780"/>
      </dsp:txXfrm>
    </dsp:sp>
    <dsp:sp modelId="{11C72232-2728-094A-AAA4-9825A87F0B1B}">
      <dsp:nvSpPr>
        <dsp:cNvPr id="0" name=""/>
        <dsp:cNvSpPr/>
      </dsp:nvSpPr>
      <dsp:spPr>
        <a:xfrm>
          <a:off x="0" y="1848788"/>
          <a:ext cx="6525661" cy="8342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Broer</a:t>
          </a:r>
          <a:r>
            <a:rPr lang="cs-CZ" sz="2100" kern="1200" dirty="0"/>
            <a:t> Piet</a:t>
          </a:r>
          <a:endParaRPr lang="en-US" sz="2100" kern="1200" dirty="0"/>
        </a:p>
      </dsp:txBody>
      <dsp:txXfrm>
        <a:off x="40724" y="1889512"/>
        <a:ext cx="6444213" cy="752780"/>
      </dsp:txXfrm>
    </dsp:sp>
    <dsp:sp modelId="{F1435777-6555-F64B-AE4F-734874D19996}">
      <dsp:nvSpPr>
        <dsp:cNvPr id="0" name=""/>
        <dsp:cNvSpPr/>
      </dsp:nvSpPr>
      <dsp:spPr>
        <a:xfrm>
          <a:off x="0" y="2743496"/>
          <a:ext cx="6525661" cy="8342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 err="1"/>
            <a:t>Vader</a:t>
          </a:r>
          <a:r>
            <a:rPr lang="cs-CZ" sz="2100" kern="1200" dirty="0"/>
            <a:t> </a:t>
          </a:r>
          <a:r>
            <a:rPr lang="cs-CZ" sz="2100" kern="1200" dirty="0" err="1"/>
            <a:t>Strijen</a:t>
          </a:r>
          <a:r>
            <a:rPr lang="cs-CZ" sz="2100" kern="1200" dirty="0"/>
            <a:t>, </a:t>
          </a:r>
          <a:r>
            <a:rPr lang="cs-CZ" sz="2100" kern="1200" dirty="0" err="1"/>
            <a:t>moeder</a:t>
          </a:r>
          <a:r>
            <a:rPr lang="cs-CZ" sz="2100" kern="1200" dirty="0"/>
            <a:t> van Anne</a:t>
          </a:r>
          <a:endParaRPr lang="en-US" sz="2100" kern="1200" dirty="0"/>
        </a:p>
      </dsp:txBody>
      <dsp:txXfrm>
        <a:off x="40724" y="2784220"/>
        <a:ext cx="6444213" cy="752780"/>
      </dsp:txXfrm>
    </dsp:sp>
    <dsp:sp modelId="{8CDC2E64-93D0-1943-9CF7-0D6D109B8B92}">
      <dsp:nvSpPr>
        <dsp:cNvPr id="0" name=""/>
        <dsp:cNvSpPr/>
      </dsp:nvSpPr>
      <dsp:spPr>
        <a:xfrm>
          <a:off x="0" y="3638204"/>
          <a:ext cx="6525661" cy="8342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Later krijgen Anne en Henk twee zoons – Valeer en Piet</a:t>
          </a:r>
          <a:endParaRPr lang="en-US" sz="2100" kern="1200"/>
        </a:p>
      </dsp:txBody>
      <dsp:txXfrm>
        <a:off x="40724" y="3678928"/>
        <a:ext cx="6444213" cy="75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4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5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4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0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12/1/24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5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OfeAJATF0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CC1--8uNGI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GT6klJLQBA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pokennis.nl/longread/7708/wie-is-jan-terlouw" TargetMode="External"/><Relationship Id="rId2" Type="http://schemas.openxmlformats.org/officeDocument/2006/relationships/hyperlink" Target="https://nl.wikipedia.org/wiki/Watersnood_van_195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bnl.org/tekst/coil001lexi01_01/lvdj00959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lle boeken van Jan Terlouw op volgorde">
            <a:extLst>
              <a:ext uri="{FF2B5EF4-FFF2-40B4-BE49-F238E27FC236}">
                <a16:creationId xmlns:a16="http://schemas.microsoft.com/office/drawing/2014/main" id="{1019F687-823A-5FBC-E136-AD2A81B7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7" b="1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C1C877-D8E4-B888-52E1-2566CABF7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308" y="2838734"/>
            <a:ext cx="8625385" cy="2729554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rgbClr val="FFFFFF"/>
                </a:solidFill>
              </a:rPr>
              <a:t>Jan </a:t>
            </a:r>
            <a:r>
              <a:rPr lang="cs-CZ" sz="7200" dirty="0" err="1">
                <a:solidFill>
                  <a:srgbClr val="FFFFFF"/>
                </a:solidFill>
              </a:rPr>
              <a:t>Terlouw</a:t>
            </a:r>
            <a:endParaRPr lang="cs-CZ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0D3118-A3AA-B161-9328-5B581103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91478"/>
            <a:ext cx="9634011" cy="4834380"/>
          </a:xfrm>
        </p:spPr>
        <p:txBody>
          <a:bodyPr/>
          <a:lstStyle/>
          <a:p>
            <a:r>
              <a:rPr lang="cs-CZ" dirty="0" err="1"/>
              <a:t>Over</a:t>
            </a:r>
            <a:r>
              <a:rPr lang="cs-CZ" dirty="0"/>
              <a:t> de </a:t>
            </a:r>
            <a:r>
              <a:rPr lang="cs-CZ" dirty="0" err="1"/>
              <a:t>situatie</a:t>
            </a:r>
            <a:r>
              <a:rPr lang="cs-CZ" dirty="0"/>
              <a:t> in </a:t>
            </a:r>
            <a:r>
              <a:rPr lang="cs-CZ" dirty="0" err="1"/>
              <a:t>Nederland</a:t>
            </a:r>
            <a:r>
              <a:rPr lang="cs-CZ" dirty="0"/>
              <a:t> </a:t>
            </a:r>
            <a:r>
              <a:rPr lang="cs-CZ" dirty="0" err="1"/>
              <a:t>toen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oorlog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</a:p>
          <a:p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vertrouwen</a:t>
            </a:r>
            <a:r>
              <a:rPr lang="cs-CZ" dirty="0"/>
              <a:t> van </a:t>
            </a:r>
            <a:r>
              <a:rPr lang="cs-CZ" dirty="0" err="1"/>
              <a:t>andere</a:t>
            </a:r>
            <a:r>
              <a:rPr lang="cs-CZ" dirty="0"/>
              <a:t> </a:t>
            </a:r>
            <a:r>
              <a:rPr lang="cs-CZ" dirty="0" err="1"/>
              <a:t>mensen</a:t>
            </a:r>
            <a:r>
              <a:rPr lang="cs-CZ" dirty="0"/>
              <a:t> </a:t>
            </a:r>
          </a:p>
          <a:p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hulp</a:t>
            </a:r>
            <a:r>
              <a:rPr lang="cs-CZ" dirty="0"/>
              <a:t>, maar </a:t>
            </a:r>
            <a:r>
              <a:rPr lang="cs-CZ" dirty="0" err="1"/>
              <a:t>ook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gruwelijke</a:t>
            </a:r>
            <a:r>
              <a:rPr lang="cs-CZ" dirty="0"/>
              <a:t> dat </a:t>
            </a:r>
            <a:r>
              <a:rPr lang="cs-CZ" dirty="0" err="1"/>
              <a:t>er</a:t>
            </a:r>
            <a:r>
              <a:rPr lang="cs-CZ" dirty="0"/>
              <a:t> in </a:t>
            </a:r>
            <a:r>
              <a:rPr lang="cs-CZ" dirty="0" err="1"/>
              <a:t>onze</a:t>
            </a:r>
            <a:r>
              <a:rPr lang="cs-CZ" dirty="0"/>
              <a:t> </a:t>
            </a:r>
            <a:r>
              <a:rPr lang="cs-CZ" dirty="0" err="1"/>
              <a:t>wereld</a:t>
            </a:r>
            <a:r>
              <a:rPr lang="cs-CZ" dirty="0"/>
              <a:t> kan </a:t>
            </a:r>
            <a:r>
              <a:rPr lang="cs-CZ" dirty="0" err="1"/>
              <a:t>zijn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84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611F9CC-0062-E680-D613-6A780038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38" t="37491" r="30969" b="42846"/>
          <a:stretch/>
        </p:blipFill>
        <p:spPr>
          <a:xfrm>
            <a:off x="1588936" y="2080591"/>
            <a:ext cx="9014127" cy="237213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CE39AE0-4811-0C81-BD02-D451A300884C}"/>
              </a:ext>
            </a:extLst>
          </p:cNvPr>
          <p:cNvSpPr txBox="1"/>
          <p:nvPr/>
        </p:nvSpPr>
        <p:spPr>
          <a:xfrm>
            <a:off x="3381019" y="4673120"/>
            <a:ext cx="548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https://www.youtube.com/watch?v=8OfeAJATF0g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39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édium 5" descr="Oorlogswinter (2008) [trailer]">
            <a:hlinkClick r:id="" action="ppaction://media"/>
            <a:extLst>
              <a:ext uri="{FF2B5EF4-FFF2-40B4-BE49-F238E27FC236}">
                <a16:creationId xmlns:a16="http://schemas.microsoft.com/office/drawing/2014/main" id="{11A3C07D-E606-E4AC-A0D6-EEC9DE6196C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8795" y="785839"/>
            <a:ext cx="8474409" cy="47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11D2CC-21EC-DFE8-DDEC-70E3BBB8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>
            <a:normAutofit fontScale="90000"/>
          </a:bodyPr>
          <a:lstStyle/>
          <a:p>
            <a:pPr algn="ctr"/>
            <a:r>
              <a:rPr lang="cs-CZ" i="1" u="none" strike="noStrike" dirty="0" err="1">
                <a:effectLst/>
                <a:latin typeface="Noto Serif" panose="02020600060500020200" pitchFamily="18" charset="0"/>
              </a:rPr>
              <a:t>Oosterschelde</a:t>
            </a:r>
            <a:r>
              <a:rPr lang="cs-CZ" i="1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i="1" u="none" strike="noStrike" dirty="0" err="1">
                <a:effectLst/>
                <a:latin typeface="Noto Serif" panose="02020600060500020200" pitchFamily="18" charset="0"/>
              </a:rPr>
              <a:t>windkracht</a:t>
            </a:r>
            <a:r>
              <a:rPr lang="cs-CZ" i="1" u="none" strike="noStrike" dirty="0">
                <a:effectLst/>
                <a:latin typeface="Noto Serif" panose="02020600060500020200" pitchFamily="18" charset="0"/>
              </a:rPr>
              <a:t> 10</a:t>
            </a:r>
            <a:br>
              <a:rPr lang="cs-CZ" i="1" u="none" strike="noStrike" dirty="0">
                <a:effectLst/>
                <a:latin typeface="Noto Serif" panose="02020600060500020200" pitchFamily="18" charset="0"/>
              </a:rPr>
            </a:br>
            <a:r>
              <a:rPr lang="cs-CZ" i="1" u="none" strike="noStrike" dirty="0">
                <a:effectLst/>
                <a:latin typeface="Noto Serif" panose="02020600060500020200" pitchFamily="18" charset="0"/>
              </a:rPr>
              <a:t>(1981)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88DD34-638C-C5C6-32BB-2F5C2EB82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415379"/>
            <a:ext cx="4539129" cy="3699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0" i="0" u="none" strike="noStrike" dirty="0">
              <a:effectLst/>
              <a:latin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cs-CZ" b="0" i="0" u="none" strike="noStrike" dirty="0" err="1">
                <a:effectLst/>
                <a:latin typeface="ROBOTO" panose="02000000000000000000" pitchFamily="2" charset="0"/>
              </a:rPr>
              <a:t>Het</a:t>
            </a:r>
            <a:r>
              <a:rPr lang="cs-CZ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cs-CZ" b="0" i="0" u="none" strike="noStrike" dirty="0" err="1">
                <a:effectLst/>
                <a:latin typeface="ROBOTO" panose="02000000000000000000" pitchFamily="2" charset="0"/>
              </a:rPr>
              <a:t>boek</a:t>
            </a:r>
            <a:r>
              <a:rPr lang="cs-CZ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cs-CZ" b="0" i="0" u="none" strike="noStrike" dirty="0" err="1">
                <a:effectLst/>
                <a:latin typeface="ROBOTO" panose="02000000000000000000" pitchFamily="2" charset="0"/>
              </a:rPr>
              <a:t>bestaat</a:t>
            </a:r>
            <a:r>
              <a:rPr lang="cs-CZ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cs-CZ" b="0" i="0" u="none" strike="noStrike" dirty="0" err="1">
                <a:effectLst/>
                <a:latin typeface="ROBOTO" panose="02000000000000000000" pitchFamily="2" charset="0"/>
              </a:rPr>
              <a:t>uit</a:t>
            </a:r>
            <a:r>
              <a:rPr lang="cs-CZ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cs-CZ" b="0" i="0" u="none" strike="noStrike" dirty="0" err="1">
                <a:effectLst/>
                <a:latin typeface="ROBOTO" panose="02000000000000000000" pitchFamily="2" charset="0"/>
              </a:rPr>
              <a:t>twee</a:t>
            </a:r>
            <a:r>
              <a:rPr lang="cs-CZ" b="0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cs-CZ" b="0" i="0" u="none" strike="noStrike" dirty="0" err="1">
                <a:effectLst/>
                <a:latin typeface="ROBOTO" panose="02000000000000000000" pitchFamily="2" charset="0"/>
              </a:rPr>
              <a:t>delen</a:t>
            </a:r>
            <a:r>
              <a:rPr lang="cs-CZ" b="1" i="0" u="none" strike="noStrike" dirty="0">
                <a:effectLst/>
                <a:latin typeface="ROBOTO" panose="02000000000000000000" pitchFamily="2" charset="0"/>
              </a:rPr>
              <a:t>: </a:t>
            </a:r>
            <a:r>
              <a:rPr lang="cs-CZ" i="0" u="none" strike="noStrike" dirty="0" err="1">
                <a:effectLst/>
                <a:latin typeface="ROBOTO" panose="02000000000000000000" pitchFamily="2" charset="0"/>
              </a:rPr>
              <a:t>het</a:t>
            </a:r>
            <a:r>
              <a:rPr lang="cs-CZ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cs-CZ" i="0" u="none" strike="noStrike" dirty="0" err="1">
                <a:effectLst/>
                <a:latin typeface="ROBOTO" panose="02000000000000000000" pitchFamily="2" charset="0"/>
              </a:rPr>
              <a:t>is</a:t>
            </a:r>
            <a:r>
              <a:rPr lang="cs-CZ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cs-CZ" i="0" u="none" strike="noStrike" dirty="0" err="1">
                <a:effectLst/>
                <a:latin typeface="ROBOTO" panose="02000000000000000000" pitchFamily="2" charset="0"/>
              </a:rPr>
              <a:t>chronologisch</a:t>
            </a:r>
            <a:r>
              <a:rPr lang="cs-CZ" i="0" u="none" strike="noStrike" dirty="0">
                <a:effectLst/>
                <a:latin typeface="ROBOTO" panose="02000000000000000000" pitchFamily="2" charset="0"/>
              </a:rPr>
              <a:t> </a:t>
            </a:r>
            <a:r>
              <a:rPr lang="cs-CZ" i="0" u="none" strike="noStrike" dirty="0" err="1">
                <a:effectLst/>
                <a:latin typeface="ROBOTO" panose="02000000000000000000" pitchFamily="2" charset="0"/>
              </a:rPr>
              <a:t>geschreven</a:t>
            </a:r>
            <a:r>
              <a:rPr lang="cs-CZ" dirty="0">
                <a:latin typeface="ROBOTO" panose="02000000000000000000" pitchFamily="2" charset="0"/>
              </a:rPr>
              <a:t>, maar </a:t>
            </a:r>
            <a:r>
              <a:rPr lang="cs-CZ" dirty="0" err="1">
                <a:latin typeface="ROBOTO" panose="02000000000000000000" pitchFamily="2" charset="0"/>
              </a:rPr>
              <a:t>tussen</a:t>
            </a:r>
            <a:r>
              <a:rPr lang="cs-CZ" dirty="0">
                <a:latin typeface="ROBOTO" panose="02000000000000000000" pitchFamily="2" charset="0"/>
              </a:rPr>
              <a:t> </a:t>
            </a:r>
            <a:r>
              <a:rPr lang="cs-CZ" dirty="0" err="1">
                <a:latin typeface="ROBOTO" panose="02000000000000000000" pitchFamily="2" charset="0"/>
              </a:rPr>
              <a:t>het</a:t>
            </a:r>
            <a:r>
              <a:rPr lang="cs-CZ" dirty="0">
                <a:latin typeface="ROBOTO" panose="02000000000000000000" pitchFamily="2" charset="0"/>
              </a:rPr>
              <a:t> </a:t>
            </a:r>
            <a:r>
              <a:rPr lang="cs-CZ" dirty="0" err="1">
                <a:latin typeface="ROBOTO" panose="02000000000000000000" pitchFamily="2" charset="0"/>
              </a:rPr>
              <a:t>eerste</a:t>
            </a:r>
            <a:r>
              <a:rPr lang="cs-CZ" dirty="0">
                <a:latin typeface="ROBOTO" panose="02000000000000000000" pitchFamily="2" charset="0"/>
              </a:rPr>
              <a:t> en </a:t>
            </a:r>
            <a:r>
              <a:rPr lang="cs-CZ" dirty="0" err="1">
                <a:latin typeface="ROBOTO" panose="02000000000000000000" pitchFamily="2" charset="0"/>
              </a:rPr>
              <a:t>het</a:t>
            </a:r>
            <a:r>
              <a:rPr lang="cs-CZ" dirty="0">
                <a:latin typeface="ROBOTO" panose="02000000000000000000" pitchFamily="2" charset="0"/>
              </a:rPr>
              <a:t> tweede </a:t>
            </a:r>
            <a:r>
              <a:rPr lang="cs-CZ" dirty="0" err="1">
                <a:latin typeface="ROBOTO" panose="02000000000000000000" pitchFamily="2" charset="0"/>
              </a:rPr>
              <a:t>deel</a:t>
            </a:r>
            <a:r>
              <a:rPr lang="cs-CZ" dirty="0">
                <a:latin typeface="ROBOTO" panose="02000000000000000000" pitchFamily="2" charset="0"/>
              </a:rPr>
              <a:t> </a:t>
            </a:r>
            <a:r>
              <a:rPr lang="cs-CZ" dirty="0" err="1">
                <a:latin typeface="ROBOTO" panose="02000000000000000000" pitchFamily="2" charset="0"/>
              </a:rPr>
              <a:t>is</a:t>
            </a:r>
            <a:r>
              <a:rPr lang="cs-CZ" dirty="0">
                <a:latin typeface="ROBOTO" panose="02000000000000000000" pitchFamily="2" charset="0"/>
              </a:rPr>
              <a:t> 20 </a:t>
            </a:r>
            <a:r>
              <a:rPr lang="cs-CZ" dirty="0" err="1">
                <a:latin typeface="ROBOTO" panose="02000000000000000000" pitchFamily="2" charset="0"/>
              </a:rPr>
              <a:t>jaar</a:t>
            </a:r>
            <a:r>
              <a:rPr lang="cs-CZ" dirty="0">
                <a:latin typeface="ROBOTO" panose="02000000000000000000" pitchFamily="2" charset="0"/>
              </a:rPr>
              <a:t>, in </a:t>
            </a:r>
            <a:r>
              <a:rPr lang="cs-CZ" dirty="0" err="1">
                <a:latin typeface="ROBOTO" panose="02000000000000000000" pitchFamily="2" charset="0"/>
              </a:rPr>
              <a:t>het</a:t>
            </a:r>
            <a:r>
              <a:rPr lang="cs-CZ" dirty="0">
                <a:latin typeface="ROBOTO" panose="02000000000000000000" pitchFamily="2" charset="0"/>
              </a:rPr>
              <a:t> </a:t>
            </a:r>
            <a:r>
              <a:rPr lang="cs-CZ" dirty="0" err="1">
                <a:latin typeface="ROBOTO" panose="02000000000000000000" pitchFamily="2" charset="0"/>
              </a:rPr>
              <a:t>jaar</a:t>
            </a:r>
            <a:r>
              <a:rPr lang="cs-CZ" dirty="0">
                <a:latin typeface="ROBOTO" panose="02000000000000000000" pitchFamily="2" charset="0"/>
              </a:rPr>
              <a:t> 1953 en dan 1973, </a:t>
            </a:r>
            <a:r>
              <a:rPr lang="cs-CZ" dirty="0" err="1">
                <a:latin typeface="ROBOTO" panose="02000000000000000000" pitchFamily="2" charset="0"/>
              </a:rPr>
              <a:t>gebaseerd</a:t>
            </a:r>
            <a:r>
              <a:rPr lang="cs-CZ" dirty="0">
                <a:latin typeface="ROBOTO" panose="02000000000000000000" pitchFamily="2" charset="0"/>
              </a:rPr>
              <a:t> op </a:t>
            </a:r>
            <a:r>
              <a:rPr lang="cs-CZ" dirty="0" err="1">
                <a:latin typeface="ROBOTO" panose="02000000000000000000" pitchFamily="2" charset="0"/>
              </a:rPr>
              <a:t>feiten</a:t>
            </a:r>
            <a:r>
              <a:rPr lang="cs-CZ" dirty="0">
                <a:latin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ROBOTO" panose="02000000000000000000" pitchFamily="2" charset="0"/>
            </a:endParaRPr>
          </a:p>
        </p:txBody>
      </p:sp>
      <p:pic>
        <p:nvPicPr>
          <p:cNvPr id="1028" name="Picture 4" descr="Terlouw, Jan - Oosterschelde windkracht 10 - Watersnoodramp 1953 - Webshop  Tolle Lege - Voor het betere betaalbare en verantwoorde 2ehands en nieuwe  boek">
            <a:extLst>
              <a:ext uri="{FF2B5EF4-FFF2-40B4-BE49-F238E27FC236}">
                <a16:creationId xmlns:a16="http://schemas.microsoft.com/office/drawing/2014/main" id="{8CCB6677-4E4C-20D6-A761-DA3EE5656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r="2" b="3631"/>
          <a:stretch/>
        </p:blipFill>
        <p:spPr bwMode="auto">
          <a:xfrm>
            <a:off x="6645834" y="1"/>
            <a:ext cx="5546166" cy="68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038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025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05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8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9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0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1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2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3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4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5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7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8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9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0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1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2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3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4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5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7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8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9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0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1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2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3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4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5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6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7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8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9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0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1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2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3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4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5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7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8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9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0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1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2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3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4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5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7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8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9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0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1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2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114" name="Rectangle 2113">
            <a:extLst>
              <a:ext uri="{FF2B5EF4-FFF2-40B4-BE49-F238E27FC236}">
                <a16:creationId xmlns:a16="http://schemas.microsoft.com/office/drawing/2014/main" id="{6BB4A288-31AD-48C2-B51A-26D773DE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orth Sea flood of 1953 - Wikipedia">
            <a:extLst>
              <a:ext uri="{FF2B5EF4-FFF2-40B4-BE49-F238E27FC236}">
                <a16:creationId xmlns:a16="http://schemas.microsoft.com/office/drawing/2014/main" id="{181F70B0-0EB7-E4F0-85AA-4FFBB152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" b="24992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6" name="Group 2115">
            <a:extLst>
              <a:ext uri="{FF2B5EF4-FFF2-40B4-BE49-F238E27FC236}">
                <a16:creationId xmlns:a16="http://schemas.microsoft.com/office/drawing/2014/main" id="{48749449-7943-4D5E-9519-BD5F4EA51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0602393" y="83752"/>
            <a:ext cx="494218" cy="6814823"/>
            <a:chOff x="11096450" y="13394"/>
            <a:chExt cx="494218" cy="6814823"/>
          </a:xfrm>
          <a:solidFill>
            <a:srgbClr val="FFFFFF"/>
          </a:solidFill>
        </p:grpSpPr>
        <p:sp>
          <p:nvSpPr>
            <p:cNvPr id="2117" name="Freeform 10">
              <a:extLst>
                <a:ext uri="{FF2B5EF4-FFF2-40B4-BE49-F238E27FC236}">
                  <a16:creationId xmlns:a16="http://schemas.microsoft.com/office/drawing/2014/main" id="{4B3F7710-0626-41EB-89F8-E8491B35E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18" name="Freeform 15">
              <a:extLst>
                <a:ext uri="{FF2B5EF4-FFF2-40B4-BE49-F238E27FC236}">
                  <a16:creationId xmlns:a16="http://schemas.microsoft.com/office/drawing/2014/main" id="{8514EED9-659E-4D22-BF5D-C275E2A15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19" name="Freeform 18">
              <a:extLst>
                <a:ext uri="{FF2B5EF4-FFF2-40B4-BE49-F238E27FC236}">
                  <a16:creationId xmlns:a16="http://schemas.microsoft.com/office/drawing/2014/main" id="{CCCA3CF3-9010-44B6-9F59-5076573B0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0" name="Freeform 22">
              <a:extLst>
                <a:ext uri="{FF2B5EF4-FFF2-40B4-BE49-F238E27FC236}">
                  <a16:creationId xmlns:a16="http://schemas.microsoft.com/office/drawing/2014/main" id="{946214BC-C173-4472-8267-B1B58864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1" name="Freeform 8">
              <a:extLst>
                <a:ext uri="{FF2B5EF4-FFF2-40B4-BE49-F238E27FC236}">
                  <a16:creationId xmlns:a16="http://schemas.microsoft.com/office/drawing/2014/main" id="{ABEB0572-D27B-4F87-AF96-B25A684CA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2" name="Freeform 19">
              <a:extLst>
                <a:ext uri="{FF2B5EF4-FFF2-40B4-BE49-F238E27FC236}">
                  <a16:creationId xmlns:a16="http://schemas.microsoft.com/office/drawing/2014/main" id="{704D4AA6-E314-44FC-814C-2574361E0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3" name="Freeform 20">
              <a:extLst>
                <a:ext uri="{FF2B5EF4-FFF2-40B4-BE49-F238E27FC236}">
                  <a16:creationId xmlns:a16="http://schemas.microsoft.com/office/drawing/2014/main" id="{F084534D-5F9E-4D44-BF70-D9CC715FC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4" name="Freeform 23">
              <a:extLst>
                <a:ext uri="{FF2B5EF4-FFF2-40B4-BE49-F238E27FC236}">
                  <a16:creationId xmlns:a16="http://schemas.microsoft.com/office/drawing/2014/main" id="{AE81D2BB-6BE4-4079-BDBF-8EB29DCAF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5" name="Freeform 26">
              <a:extLst>
                <a:ext uri="{FF2B5EF4-FFF2-40B4-BE49-F238E27FC236}">
                  <a16:creationId xmlns:a16="http://schemas.microsoft.com/office/drawing/2014/main" id="{DEDF506C-7F72-4AAF-9E90-425F9DFDE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6" name="Freeform 27">
              <a:extLst>
                <a:ext uri="{FF2B5EF4-FFF2-40B4-BE49-F238E27FC236}">
                  <a16:creationId xmlns:a16="http://schemas.microsoft.com/office/drawing/2014/main" id="{173F88CC-A2AC-4FF4-B292-E63BDBCF1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7" name="Freeform 28">
              <a:extLst>
                <a:ext uri="{FF2B5EF4-FFF2-40B4-BE49-F238E27FC236}">
                  <a16:creationId xmlns:a16="http://schemas.microsoft.com/office/drawing/2014/main" id="{CDCD1E98-DEF2-4A66-ACD3-187B41597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8" name="Freeform 30">
              <a:extLst>
                <a:ext uri="{FF2B5EF4-FFF2-40B4-BE49-F238E27FC236}">
                  <a16:creationId xmlns:a16="http://schemas.microsoft.com/office/drawing/2014/main" id="{7EDF8319-C647-40AB-B428-B316E807B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9" name="Freeform 43">
              <a:extLst>
                <a:ext uri="{FF2B5EF4-FFF2-40B4-BE49-F238E27FC236}">
                  <a16:creationId xmlns:a16="http://schemas.microsoft.com/office/drawing/2014/main" id="{AE0C133E-4E62-436D-85BF-6C0CAA9D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0" name="Freeform 51">
              <a:extLst>
                <a:ext uri="{FF2B5EF4-FFF2-40B4-BE49-F238E27FC236}">
                  <a16:creationId xmlns:a16="http://schemas.microsoft.com/office/drawing/2014/main" id="{985737D1-5250-431E-91D8-4B83DCCC7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1" name="Freeform 52">
              <a:extLst>
                <a:ext uri="{FF2B5EF4-FFF2-40B4-BE49-F238E27FC236}">
                  <a16:creationId xmlns:a16="http://schemas.microsoft.com/office/drawing/2014/main" id="{738F74D0-B726-430A-A8A3-7DD2195A8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2" name="Freeform 53">
              <a:extLst>
                <a:ext uri="{FF2B5EF4-FFF2-40B4-BE49-F238E27FC236}">
                  <a16:creationId xmlns:a16="http://schemas.microsoft.com/office/drawing/2014/main" id="{3378FBC7-94EB-462A-9A84-FA22862E3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3" name="Freeform 54">
              <a:extLst>
                <a:ext uri="{FF2B5EF4-FFF2-40B4-BE49-F238E27FC236}">
                  <a16:creationId xmlns:a16="http://schemas.microsoft.com/office/drawing/2014/main" id="{9FBFBDC1-10C5-4C1C-98E3-C037C57D1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4" name="Freeform 55">
              <a:extLst>
                <a:ext uri="{FF2B5EF4-FFF2-40B4-BE49-F238E27FC236}">
                  <a16:creationId xmlns:a16="http://schemas.microsoft.com/office/drawing/2014/main" id="{8789681C-E131-42F8-90FD-3F5268991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5" name="Freeform 56">
              <a:extLst>
                <a:ext uri="{FF2B5EF4-FFF2-40B4-BE49-F238E27FC236}">
                  <a16:creationId xmlns:a16="http://schemas.microsoft.com/office/drawing/2014/main" id="{5EF323A5-5ECF-4488-A28A-894667F65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6" name="Freeform 57">
              <a:extLst>
                <a:ext uri="{FF2B5EF4-FFF2-40B4-BE49-F238E27FC236}">
                  <a16:creationId xmlns:a16="http://schemas.microsoft.com/office/drawing/2014/main" id="{B4F898D2-C7ED-4A9E-8D73-7650AB58A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7" name="Freeform 59">
              <a:extLst>
                <a:ext uri="{FF2B5EF4-FFF2-40B4-BE49-F238E27FC236}">
                  <a16:creationId xmlns:a16="http://schemas.microsoft.com/office/drawing/2014/main" id="{12061A71-FE74-4FB4-87C6-8410E788F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8" name="Freeform 60">
              <a:extLst>
                <a:ext uri="{FF2B5EF4-FFF2-40B4-BE49-F238E27FC236}">
                  <a16:creationId xmlns:a16="http://schemas.microsoft.com/office/drawing/2014/main" id="{E914B632-7646-47F7-889D-AF74645C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39" name="Freeform 61">
              <a:extLst>
                <a:ext uri="{FF2B5EF4-FFF2-40B4-BE49-F238E27FC236}">
                  <a16:creationId xmlns:a16="http://schemas.microsoft.com/office/drawing/2014/main" id="{09ACEA80-B2F2-41F4-A328-5B7E95644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0" name="Freeform 5">
              <a:extLst>
                <a:ext uri="{FF2B5EF4-FFF2-40B4-BE49-F238E27FC236}">
                  <a16:creationId xmlns:a16="http://schemas.microsoft.com/office/drawing/2014/main" id="{291D21F7-AF20-4F52-95B3-CC64AE4F6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1" name="Freeform 6">
              <a:extLst>
                <a:ext uri="{FF2B5EF4-FFF2-40B4-BE49-F238E27FC236}">
                  <a16:creationId xmlns:a16="http://schemas.microsoft.com/office/drawing/2014/main" id="{682A951D-BD80-45F7-82CC-690754E27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2" name="Freeform 7">
              <a:extLst>
                <a:ext uri="{FF2B5EF4-FFF2-40B4-BE49-F238E27FC236}">
                  <a16:creationId xmlns:a16="http://schemas.microsoft.com/office/drawing/2014/main" id="{75DCEA5A-00CF-4225-8209-C04B15D19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3" name="Freeform 8">
              <a:extLst>
                <a:ext uri="{FF2B5EF4-FFF2-40B4-BE49-F238E27FC236}">
                  <a16:creationId xmlns:a16="http://schemas.microsoft.com/office/drawing/2014/main" id="{F871D43C-D0B7-424B-BF84-CD98B3735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4" name="Freeform 9">
              <a:extLst>
                <a:ext uri="{FF2B5EF4-FFF2-40B4-BE49-F238E27FC236}">
                  <a16:creationId xmlns:a16="http://schemas.microsoft.com/office/drawing/2014/main" id="{B2D750CF-BF32-4E53-A810-9A1CCA482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5" name="Freeform 11">
              <a:extLst>
                <a:ext uri="{FF2B5EF4-FFF2-40B4-BE49-F238E27FC236}">
                  <a16:creationId xmlns:a16="http://schemas.microsoft.com/office/drawing/2014/main" id="{400234E8-66AB-477E-8FF2-5CB6D8399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6" name="Freeform 12">
              <a:extLst>
                <a:ext uri="{FF2B5EF4-FFF2-40B4-BE49-F238E27FC236}">
                  <a16:creationId xmlns:a16="http://schemas.microsoft.com/office/drawing/2014/main" id="{C8CE4262-0C0D-4E24-AD13-B40A33DE9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7" name="Freeform 13">
              <a:extLst>
                <a:ext uri="{FF2B5EF4-FFF2-40B4-BE49-F238E27FC236}">
                  <a16:creationId xmlns:a16="http://schemas.microsoft.com/office/drawing/2014/main" id="{BC223B3B-8729-43E5-8CF2-5A1577794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8" name="Freeform 14">
              <a:extLst>
                <a:ext uri="{FF2B5EF4-FFF2-40B4-BE49-F238E27FC236}">
                  <a16:creationId xmlns:a16="http://schemas.microsoft.com/office/drawing/2014/main" id="{5B522461-CF1F-450D-A8AC-7DAC59280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49" name="Freeform 16">
              <a:extLst>
                <a:ext uri="{FF2B5EF4-FFF2-40B4-BE49-F238E27FC236}">
                  <a16:creationId xmlns:a16="http://schemas.microsoft.com/office/drawing/2014/main" id="{7FC29332-41BD-41F6-8F98-33C1BD85B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0" name="Freeform 17">
              <a:extLst>
                <a:ext uri="{FF2B5EF4-FFF2-40B4-BE49-F238E27FC236}">
                  <a16:creationId xmlns:a16="http://schemas.microsoft.com/office/drawing/2014/main" id="{98F2B20D-D2FF-4ECF-8F74-3B584CCC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1" name="Freeform 21">
              <a:extLst>
                <a:ext uri="{FF2B5EF4-FFF2-40B4-BE49-F238E27FC236}">
                  <a16:creationId xmlns:a16="http://schemas.microsoft.com/office/drawing/2014/main" id="{26E453DC-923A-4E9E-8121-8D7B7F9F0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2" name="Freeform 25">
              <a:extLst>
                <a:ext uri="{FF2B5EF4-FFF2-40B4-BE49-F238E27FC236}">
                  <a16:creationId xmlns:a16="http://schemas.microsoft.com/office/drawing/2014/main" id="{B970BB30-DBAD-426D-A3C7-6ADD06945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3" name="Freeform 29">
              <a:extLst>
                <a:ext uri="{FF2B5EF4-FFF2-40B4-BE49-F238E27FC236}">
                  <a16:creationId xmlns:a16="http://schemas.microsoft.com/office/drawing/2014/main" id="{C4875FDB-1A77-46C1-AD97-800C957F2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4" name="Freeform 31">
              <a:extLst>
                <a:ext uri="{FF2B5EF4-FFF2-40B4-BE49-F238E27FC236}">
                  <a16:creationId xmlns:a16="http://schemas.microsoft.com/office/drawing/2014/main" id="{37A306D8-9639-4F64-9C41-9B24682D3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5" name="Freeform 32">
              <a:extLst>
                <a:ext uri="{FF2B5EF4-FFF2-40B4-BE49-F238E27FC236}">
                  <a16:creationId xmlns:a16="http://schemas.microsoft.com/office/drawing/2014/main" id="{AA25D7CF-5932-4421-B5BE-7E0AB8020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6" name="Freeform 33">
              <a:extLst>
                <a:ext uri="{FF2B5EF4-FFF2-40B4-BE49-F238E27FC236}">
                  <a16:creationId xmlns:a16="http://schemas.microsoft.com/office/drawing/2014/main" id="{DC47B27E-A5B9-4AD4-B0AB-7F24E77D1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7" name="Freeform 34">
              <a:extLst>
                <a:ext uri="{FF2B5EF4-FFF2-40B4-BE49-F238E27FC236}">
                  <a16:creationId xmlns:a16="http://schemas.microsoft.com/office/drawing/2014/main" id="{C2603570-F974-48A9-A60B-7FD79EDE5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8" name="Freeform 35">
              <a:extLst>
                <a:ext uri="{FF2B5EF4-FFF2-40B4-BE49-F238E27FC236}">
                  <a16:creationId xmlns:a16="http://schemas.microsoft.com/office/drawing/2014/main" id="{7D2CD6EA-AA47-4369-B930-E4A607C2F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59" name="Freeform 36">
              <a:extLst>
                <a:ext uri="{FF2B5EF4-FFF2-40B4-BE49-F238E27FC236}">
                  <a16:creationId xmlns:a16="http://schemas.microsoft.com/office/drawing/2014/main" id="{02B849B5-C407-40CD-A6E4-315848E1A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0" name="Freeform 37">
              <a:extLst>
                <a:ext uri="{FF2B5EF4-FFF2-40B4-BE49-F238E27FC236}">
                  <a16:creationId xmlns:a16="http://schemas.microsoft.com/office/drawing/2014/main" id="{9F9AFF6D-9259-4172-800E-2351D336E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1" name="Freeform 38">
              <a:extLst>
                <a:ext uri="{FF2B5EF4-FFF2-40B4-BE49-F238E27FC236}">
                  <a16:creationId xmlns:a16="http://schemas.microsoft.com/office/drawing/2014/main" id="{E395C01F-F940-4C24-A97B-A27741AE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2" name="Freeform 39">
              <a:extLst>
                <a:ext uri="{FF2B5EF4-FFF2-40B4-BE49-F238E27FC236}">
                  <a16:creationId xmlns:a16="http://schemas.microsoft.com/office/drawing/2014/main" id="{D80D1D88-A9BE-47C1-854A-D1BD09349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3" name="Freeform 40">
              <a:extLst>
                <a:ext uri="{FF2B5EF4-FFF2-40B4-BE49-F238E27FC236}">
                  <a16:creationId xmlns:a16="http://schemas.microsoft.com/office/drawing/2014/main" id="{D43A312D-13A8-4501-8C92-2C3D2D9E8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4" name="Freeform 41">
              <a:extLst>
                <a:ext uri="{FF2B5EF4-FFF2-40B4-BE49-F238E27FC236}">
                  <a16:creationId xmlns:a16="http://schemas.microsoft.com/office/drawing/2014/main" id="{3AA69A75-32C7-45E0-AB0D-C091EE8B3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5" name="Freeform 42">
              <a:extLst>
                <a:ext uri="{FF2B5EF4-FFF2-40B4-BE49-F238E27FC236}">
                  <a16:creationId xmlns:a16="http://schemas.microsoft.com/office/drawing/2014/main" id="{C5FEF653-DB01-447A-B4A4-9F3D7DA0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6" name="Freeform 44">
              <a:extLst>
                <a:ext uri="{FF2B5EF4-FFF2-40B4-BE49-F238E27FC236}">
                  <a16:creationId xmlns:a16="http://schemas.microsoft.com/office/drawing/2014/main" id="{E340CBBE-07BF-4265-85E2-F16FFC6C3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7" name="Freeform 45">
              <a:extLst>
                <a:ext uri="{FF2B5EF4-FFF2-40B4-BE49-F238E27FC236}">
                  <a16:creationId xmlns:a16="http://schemas.microsoft.com/office/drawing/2014/main" id="{8B791993-F212-454D-9875-AD09F6C8B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8" name="Freeform 46">
              <a:extLst>
                <a:ext uri="{FF2B5EF4-FFF2-40B4-BE49-F238E27FC236}">
                  <a16:creationId xmlns:a16="http://schemas.microsoft.com/office/drawing/2014/main" id="{222AC183-C4D0-4278-A799-825BFB82C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69" name="Freeform 47">
              <a:extLst>
                <a:ext uri="{FF2B5EF4-FFF2-40B4-BE49-F238E27FC236}">
                  <a16:creationId xmlns:a16="http://schemas.microsoft.com/office/drawing/2014/main" id="{2683321F-3890-4F3F-B3A1-5C450AD34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0" name="Freeform 48">
              <a:extLst>
                <a:ext uri="{FF2B5EF4-FFF2-40B4-BE49-F238E27FC236}">
                  <a16:creationId xmlns:a16="http://schemas.microsoft.com/office/drawing/2014/main" id="{E71F0BD3-6378-472E-993A-3F18B8F51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1" name="Freeform 49">
              <a:extLst>
                <a:ext uri="{FF2B5EF4-FFF2-40B4-BE49-F238E27FC236}">
                  <a16:creationId xmlns:a16="http://schemas.microsoft.com/office/drawing/2014/main" id="{72BA7D70-193C-405B-B16A-4E148F100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2" name="Freeform 8">
              <a:extLst>
                <a:ext uri="{FF2B5EF4-FFF2-40B4-BE49-F238E27FC236}">
                  <a16:creationId xmlns:a16="http://schemas.microsoft.com/office/drawing/2014/main" id="{10C1E933-D126-49CE-AE61-46B4D84F9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3" name="Freeform 106">
              <a:extLst>
                <a:ext uri="{FF2B5EF4-FFF2-40B4-BE49-F238E27FC236}">
                  <a16:creationId xmlns:a16="http://schemas.microsoft.com/office/drawing/2014/main" id="{D47BB162-1A82-496B-95EE-50B8C062F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75" name="Group 2174">
            <a:extLst>
              <a:ext uri="{FF2B5EF4-FFF2-40B4-BE49-F238E27FC236}">
                <a16:creationId xmlns:a16="http://schemas.microsoft.com/office/drawing/2014/main" id="{4442CC70-1DF9-4BF9-9B6E-21A6A3F4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1213" y="13394"/>
            <a:ext cx="494218" cy="6814823"/>
            <a:chOff x="11096450" y="13394"/>
            <a:chExt cx="494218" cy="6814823"/>
          </a:xfrm>
          <a:solidFill>
            <a:srgbClr val="FFFFFF"/>
          </a:solidFill>
        </p:grpSpPr>
        <p:sp>
          <p:nvSpPr>
            <p:cNvPr id="2176" name="Freeform 10">
              <a:extLst>
                <a:ext uri="{FF2B5EF4-FFF2-40B4-BE49-F238E27FC236}">
                  <a16:creationId xmlns:a16="http://schemas.microsoft.com/office/drawing/2014/main" id="{D3169389-19AD-4A9C-A957-126D7C567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7" name="Freeform 15">
              <a:extLst>
                <a:ext uri="{FF2B5EF4-FFF2-40B4-BE49-F238E27FC236}">
                  <a16:creationId xmlns:a16="http://schemas.microsoft.com/office/drawing/2014/main" id="{1F7BAE49-E623-4E08-B504-C17F4CA30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8" name="Freeform 18">
              <a:extLst>
                <a:ext uri="{FF2B5EF4-FFF2-40B4-BE49-F238E27FC236}">
                  <a16:creationId xmlns:a16="http://schemas.microsoft.com/office/drawing/2014/main" id="{9338DB70-A8BD-4011-8FB7-86ED53F3D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9" name="Freeform 22">
              <a:extLst>
                <a:ext uri="{FF2B5EF4-FFF2-40B4-BE49-F238E27FC236}">
                  <a16:creationId xmlns:a16="http://schemas.microsoft.com/office/drawing/2014/main" id="{44553AC1-4539-4E05-8481-228F3FD50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0" name="Freeform 8">
              <a:extLst>
                <a:ext uri="{FF2B5EF4-FFF2-40B4-BE49-F238E27FC236}">
                  <a16:creationId xmlns:a16="http://schemas.microsoft.com/office/drawing/2014/main" id="{0342F055-8208-4430-BDF1-2289C1F9F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1" name="Freeform 19">
              <a:extLst>
                <a:ext uri="{FF2B5EF4-FFF2-40B4-BE49-F238E27FC236}">
                  <a16:creationId xmlns:a16="http://schemas.microsoft.com/office/drawing/2014/main" id="{F210E9B3-F021-4696-B463-BF86CCCF2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2" name="Freeform 20">
              <a:extLst>
                <a:ext uri="{FF2B5EF4-FFF2-40B4-BE49-F238E27FC236}">
                  <a16:creationId xmlns:a16="http://schemas.microsoft.com/office/drawing/2014/main" id="{63939F42-9261-432D-B7CF-A6099C7EF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3" name="Freeform 23">
              <a:extLst>
                <a:ext uri="{FF2B5EF4-FFF2-40B4-BE49-F238E27FC236}">
                  <a16:creationId xmlns:a16="http://schemas.microsoft.com/office/drawing/2014/main" id="{3A5B5C07-F0FF-4078-BCD7-8B99826F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4" name="Freeform 26">
              <a:extLst>
                <a:ext uri="{FF2B5EF4-FFF2-40B4-BE49-F238E27FC236}">
                  <a16:creationId xmlns:a16="http://schemas.microsoft.com/office/drawing/2014/main" id="{8203715F-36B7-425E-B24B-748E7B54E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5" name="Freeform 27">
              <a:extLst>
                <a:ext uri="{FF2B5EF4-FFF2-40B4-BE49-F238E27FC236}">
                  <a16:creationId xmlns:a16="http://schemas.microsoft.com/office/drawing/2014/main" id="{15DD176D-E2FF-47CA-B8AD-257B054E3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6" name="Freeform 28">
              <a:extLst>
                <a:ext uri="{FF2B5EF4-FFF2-40B4-BE49-F238E27FC236}">
                  <a16:creationId xmlns:a16="http://schemas.microsoft.com/office/drawing/2014/main" id="{C38B6DB9-52DF-4EDC-BDE7-9641AD01B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7" name="Freeform 30">
              <a:extLst>
                <a:ext uri="{FF2B5EF4-FFF2-40B4-BE49-F238E27FC236}">
                  <a16:creationId xmlns:a16="http://schemas.microsoft.com/office/drawing/2014/main" id="{1DB0F754-18D7-43AB-9F72-FB8459784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8" name="Freeform 43">
              <a:extLst>
                <a:ext uri="{FF2B5EF4-FFF2-40B4-BE49-F238E27FC236}">
                  <a16:creationId xmlns:a16="http://schemas.microsoft.com/office/drawing/2014/main" id="{1C99B559-1846-4877-AE21-6BED6308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89" name="Freeform 51">
              <a:extLst>
                <a:ext uri="{FF2B5EF4-FFF2-40B4-BE49-F238E27FC236}">
                  <a16:creationId xmlns:a16="http://schemas.microsoft.com/office/drawing/2014/main" id="{989EF84E-A363-4194-82CE-F93293E3B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0" name="Freeform 52">
              <a:extLst>
                <a:ext uri="{FF2B5EF4-FFF2-40B4-BE49-F238E27FC236}">
                  <a16:creationId xmlns:a16="http://schemas.microsoft.com/office/drawing/2014/main" id="{10F01C06-41BF-4BD6-9C49-1075E17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1" name="Freeform 53">
              <a:extLst>
                <a:ext uri="{FF2B5EF4-FFF2-40B4-BE49-F238E27FC236}">
                  <a16:creationId xmlns:a16="http://schemas.microsoft.com/office/drawing/2014/main" id="{FF2F1080-E43C-4BB6-A58E-EF8C0020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2" name="Freeform 54">
              <a:extLst>
                <a:ext uri="{FF2B5EF4-FFF2-40B4-BE49-F238E27FC236}">
                  <a16:creationId xmlns:a16="http://schemas.microsoft.com/office/drawing/2014/main" id="{3330FB7D-57CA-45F0-A772-71B0CB3D9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3" name="Freeform 55">
              <a:extLst>
                <a:ext uri="{FF2B5EF4-FFF2-40B4-BE49-F238E27FC236}">
                  <a16:creationId xmlns:a16="http://schemas.microsoft.com/office/drawing/2014/main" id="{2B8691FC-7187-45EA-9DDA-531A360AF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4" name="Freeform 56">
              <a:extLst>
                <a:ext uri="{FF2B5EF4-FFF2-40B4-BE49-F238E27FC236}">
                  <a16:creationId xmlns:a16="http://schemas.microsoft.com/office/drawing/2014/main" id="{C64C906F-A74D-4BBF-BDF3-BF06CD7A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5" name="Freeform 57">
              <a:extLst>
                <a:ext uri="{FF2B5EF4-FFF2-40B4-BE49-F238E27FC236}">
                  <a16:creationId xmlns:a16="http://schemas.microsoft.com/office/drawing/2014/main" id="{2534B49A-9A0A-4F0A-9314-33D249623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6" name="Freeform 59">
              <a:extLst>
                <a:ext uri="{FF2B5EF4-FFF2-40B4-BE49-F238E27FC236}">
                  <a16:creationId xmlns:a16="http://schemas.microsoft.com/office/drawing/2014/main" id="{B65267C2-EDDF-44A6-8F00-CE2759C1F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7" name="Freeform 60">
              <a:extLst>
                <a:ext uri="{FF2B5EF4-FFF2-40B4-BE49-F238E27FC236}">
                  <a16:creationId xmlns:a16="http://schemas.microsoft.com/office/drawing/2014/main" id="{DF7CE8B8-776A-405A-ACEB-918099164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8" name="Freeform 61">
              <a:extLst>
                <a:ext uri="{FF2B5EF4-FFF2-40B4-BE49-F238E27FC236}">
                  <a16:creationId xmlns:a16="http://schemas.microsoft.com/office/drawing/2014/main" id="{F5712331-3152-4A52-BDD3-4DE060FED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99" name="Freeform 5">
              <a:extLst>
                <a:ext uri="{FF2B5EF4-FFF2-40B4-BE49-F238E27FC236}">
                  <a16:creationId xmlns:a16="http://schemas.microsoft.com/office/drawing/2014/main" id="{00316C26-82CB-4418-B719-60839DC53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0" name="Freeform 6">
              <a:extLst>
                <a:ext uri="{FF2B5EF4-FFF2-40B4-BE49-F238E27FC236}">
                  <a16:creationId xmlns:a16="http://schemas.microsoft.com/office/drawing/2014/main" id="{BB002091-6CCF-43F4-ADB1-0118BF167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1" name="Freeform 7">
              <a:extLst>
                <a:ext uri="{FF2B5EF4-FFF2-40B4-BE49-F238E27FC236}">
                  <a16:creationId xmlns:a16="http://schemas.microsoft.com/office/drawing/2014/main" id="{390E4C43-2A7D-4D29-B808-862BE892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2" name="Freeform 8">
              <a:extLst>
                <a:ext uri="{FF2B5EF4-FFF2-40B4-BE49-F238E27FC236}">
                  <a16:creationId xmlns:a16="http://schemas.microsoft.com/office/drawing/2014/main" id="{AD538F0B-6251-417B-AC15-227D2686D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3" name="Freeform 9">
              <a:extLst>
                <a:ext uri="{FF2B5EF4-FFF2-40B4-BE49-F238E27FC236}">
                  <a16:creationId xmlns:a16="http://schemas.microsoft.com/office/drawing/2014/main" id="{9FD6D875-6818-4DAF-930B-2AA2F0FFD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4" name="Freeform 11">
              <a:extLst>
                <a:ext uri="{FF2B5EF4-FFF2-40B4-BE49-F238E27FC236}">
                  <a16:creationId xmlns:a16="http://schemas.microsoft.com/office/drawing/2014/main" id="{3EAF901C-B6AC-41C5-9AA3-C16CDA9E2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5" name="Freeform 12">
              <a:extLst>
                <a:ext uri="{FF2B5EF4-FFF2-40B4-BE49-F238E27FC236}">
                  <a16:creationId xmlns:a16="http://schemas.microsoft.com/office/drawing/2014/main" id="{69C60F6D-77F4-41A1-98B8-A45F38EFC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6" name="Freeform 13">
              <a:extLst>
                <a:ext uri="{FF2B5EF4-FFF2-40B4-BE49-F238E27FC236}">
                  <a16:creationId xmlns:a16="http://schemas.microsoft.com/office/drawing/2014/main" id="{315CF0DE-1E3A-484E-A6ED-F84C17CF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7" name="Freeform 14">
              <a:extLst>
                <a:ext uri="{FF2B5EF4-FFF2-40B4-BE49-F238E27FC236}">
                  <a16:creationId xmlns:a16="http://schemas.microsoft.com/office/drawing/2014/main" id="{3394A9B9-A8D7-4D47-8C27-82115897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8" name="Freeform 16">
              <a:extLst>
                <a:ext uri="{FF2B5EF4-FFF2-40B4-BE49-F238E27FC236}">
                  <a16:creationId xmlns:a16="http://schemas.microsoft.com/office/drawing/2014/main" id="{9483E3B4-8E79-438F-812E-B656DE0CC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09" name="Freeform 17">
              <a:extLst>
                <a:ext uri="{FF2B5EF4-FFF2-40B4-BE49-F238E27FC236}">
                  <a16:creationId xmlns:a16="http://schemas.microsoft.com/office/drawing/2014/main" id="{5CF59EE3-74D0-4B12-86D4-5829F2DFD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0" name="Freeform 21">
              <a:extLst>
                <a:ext uri="{FF2B5EF4-FFF2-40B4-BE49-F238E27FC236}">
                  <a16:creationId xmlns:a16="http://schemas.microsoft.com/office/drawing/2014/main" id="{D3F7CA26-0671-487C-90CA-3C5A162AA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1" name="Freeform 25">
              <a:extLst>
                <a:ext uri="{FF2B5EF4-FFF2-40B4-BE49-F238E27FC236}">
                  <a16:creationId xmlns:a16="http://schemas.microsoft.com/office/drawing/2014/main" id="{C80AD7B9-E25D-448D-87D5-F8F60A07B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2" name="Freeform 29">
              <a:extLst>
                <a:ext uri="{FF2B5EF4-FFF2-40B4-BE49-F238E27FC236}">
                  <a16:creationId xmlns:a16="http://schemas.microsoft.com/office/drawing/2014/main" id="{7C835CDF-6A21-4907-A193-D2E6D6826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3" name="Freeform 31">
              <a:extLst>
                <a:ext uri="{FF2B5EF4-FFF2-40B4-BE49-F238E27FC236}">
                  <a16:creationId xmlns:a16="http://schemas.microsoft.com/office/drawing/2014/main" id="{F6E412FB-7098-4D6A-860A-B52AB005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4" name="Freeform 32">
              <a:extLst>
                <a:ext uri="{FF2B5EF4-FFF2-40B4-BE49-F238E27FC236}">
                  <a16:creationId xmlns:a16="http://schemas.microsoft.com/office/drawing/2014/main" id="{E7A24A9A-1634-4F5A-B130-C994451E9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5" name="Freeform 33">
              <a:extLst>
                <a:ext uri="{FF2B5EF4-FFF2-40B4-BE49-F238E27FC236}">
                  <a16:creationId xmlns:a16="http://schemas.microsoft.com/office/drawing/2014/main" id="{A5CE6A08-C3CE-4989-806C-8992C25CD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6" name="Freeform 34">
              <a:extLst>
                <a:ext uri="{FF2B5EF4-FFF2-40B4-BE49-F238E27FC236}">
                  <a16:creationId xmlns:a16="http://schemas.microsoft.com/office/drawing/2014/main" id="{FD7261F2-C871-4008-8FDB-F2A22C8E5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7" name="Freeform 35">
              <a:extLst>
                <a:ext uri="{FF2B5EF4-FFF2-40B4-BE49-F238E27FC236}">
                  <a16:creationId xmlns:a16="http://schemas.microsoft.com/office/drawing/2014/main" id="{9B8828A4-3B51-47F6-AB39-252C8D6E4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8" name="Freeform 36">
              <a:extLst>
                <a:ext uri="{FF2B5EF4-FFF2-40B4-BE49-F238E27FC236}">
                  <a16:creationId xmlns:a16="http://schemas.microsoft.com/office/drawing/2014/main" id="{328164F4-A22C-46E4-BA5A-D59E04F1F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19" name="Freeform 37">
              <a:extLst>
                <a:ext uri="{FF2B5EF4-FFF2-40B4-BE49-F238E27FC236}">
                  <a16:creationId xmlns:a16="http://schemas.microsoft.com/office/drawing/2014/main" id="{B273C523-4116-4AA6-A8A6-00D78589D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0" name="Freeform 38">
              <a:extLst>
                <a:ext uri="{FF2B5EF4-FFF2-40B4-BE49-F238E27FC236}">
                  <a16:creationId xmlns:a16="http://schemas.microsoft.com/office/drawing/2014/main" id="{6C08F58B-277C-4584-A120-E4E950302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1" name="Freeform 39">
              <a:extLst>
                <a:ext uri="{FF2B5EF4-FFF2-40B4-BE49-F238E27FC236}">
                  <a16:creationId xmlns:a16="http://schemas.microsoft.com/office/drawing/2014/main" id="{2BC49730-F398-440D-8BE0-2AF04EC27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2" name="Freeform 40">
              <a:extLst>
                <a:ext uri="{FF2B5EF4-FFF2-40B4-BE49-F238E27FC236}">
                  <a16:creationId xmlns:a16="http://schemas.microsoft.com/office/drawing/2014/main" id="{A637873F-1455-4603-9A3F-93028AAD5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3" name="Freeform 41">
              <a:extLst>
                <a:ext uri="{FF2B5EF4-FFF2-40B4-BE49-F238E27FC236}">
                  <a16:creationId xmlns:a16="http://schemas.microsoft.com/office/drawing/2014/main" id="{E287CDE7-07CE-42A3-B8A1-EE48F08A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4" name="Freeform 42">
              <a:extLst>
                <a:ext uri="{FF2B5EF4-FFF2-40B4-BE49-F238E27FC236}">
                  <a16:creationId xmlns:a16="http://schemas.microsoft.com/office/drawing/2014/main" id="{B631E741-EF95-4844-AECF-BDD244222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5" name="Freeform 44">
              <a:extLst>
                <a:ext uri="{FF2B5EF4-FFF2-40B4-BE49-F238E27FC236}">
                  <a16:creationId xmlns:a16="http://schemas.microsoft.com/office/drawing/2014/main" id="{DB783186-53DA-4A16-9567-977281E36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6" name="Freeform 45">
              <a:extLst>
                <a:ext uri="{FF2B5EF4-FFF2-40B4-BE49-F238E27FC236}">
                  <a16:creationId xmlns:a16="http://schemas.microsoft.com/office/drawing/2014/main" id="{375ACA39-676E-4EE4-9F5A-D12BE8F65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7" name="Freeform 46">
              <a:extLst>
                <a:ext uri="{FF2B5EF4-FFF2-40B4-BE49-F238E27FC236}">
                  <a16:creationId xmlns:a16="http://schemas.microsoft.com/office/drawing/2014/main" id="{11776ABD-B6F2-435F-AC96-C33549B7A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8" name="Freeform 47">
              <a:extLst>
                <a:ext uri="{FF2B5EF4-FFF2-40B4-BE49-F238E27FC236}">
                  <a16:creationId xmlns:a16="http://schemas.microsoft.com/office/drawing/2014/main" id="{8F6D0303-B69E-427C-B220-24D5C1D9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29" name="Freeform 48">
              <a:extLst>
                <a:ext uri="{FF2B5EF4-FFF2-40B4-BE49-F238E27FC236}">
                  <a16:creationId xmlns:a16="http://schemas.microsoft.com/office/drawing/2014/main" id="{4F32BA0B-AAE5-4F8E-97FC-6BDDF26C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30" name="Freeform 49">
              <a:extLst>
                <a:ext uri="{FF2B5EF4-FFF2-40B4-BE49-F238E27FC236}">
                  <a16:creationId xmlns:a16="http://schemas.microsoft.com/office/drawing/2014/main" id="{729CB1CF-E92C-4E5A-9CE0-1A72BDC71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31" name="Freeform 8">
              <a:extLst>
                <a:ext uri="{FF2B5EF4-FFF2-40B4-BE49-F238E27FC236}">
                  <a16:creationId xmlns:a16="http://schemas.microsoft.com/office/drawing/2014/main" id="{09CB0433-F73F-49F2-BC7B-D3A95A463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32" name="Freeform 106">
              <a:extLst>
                <a:ext uri="{FF2B5EF4-FFF2-40B4-BE49-F238E27FC236}">
                  <a16:creationId xmlns:a16="http://schemas.microsoft.com/office/drawing/2014/main" id="{50DF2C99-99A5-4FD8-9EEA-18DEF019D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48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2A577-9293-8A11-3FB7-B78C704D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u="none" strike="noStrike" dirty="0" err="1">
                <a:effectLst/>
              </a:rPr>
              <a:t>Watersnood</a:t>
            </a:r>
            <a:r>
              <a:rPr lang="cs-CZ" b="0" i="0" u="none" strike="noStrike" dirty="0">
                <a:effectLst/>
              </a:rPr>
              <a:t> van 1953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641E5-E57B-EFEB-F75D-31D8F1B4C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voltrok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zich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 de </a:t>
            </a:r>
            <a:r>
              <a:rPr lang="cs-CZ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nacht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van </a:t>
            </a:r>
            <a:r>
              <a:rPr lang="cs-CZ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zaterdag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31 </a:t>
            </a:r>
            <a:r>
              <a:rPr lang="cs-CZ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januari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op </a:t>
            </a:r>
            <a:r>
              <a:rPr lang="cs-CZ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zondag</a:t>
            </a:r>
            <a:r>
              <a:rPr lang="cs-CZ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1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februari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1953</a:t>
            </a:r>
          </a:p>
          <a:p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Door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een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grote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storm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uit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noordwestelijke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richting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die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het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water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deed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stijgen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tot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extreme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hoogte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heel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de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kust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In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Vlissingen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Hoek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van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Holland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Ijmuiden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en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Harlingen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was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het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water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het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hoogst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in 100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jaar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–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doordat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braken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de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dijken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(hráze) en vele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eilanden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en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landstreken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overstroomde</a:t>
            </a: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Slachtoffers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– 1836 in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Nederland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 307 in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het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Verenigd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Koninkrijk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 224 op </a:t>
            </a: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zee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, en 28 in Belgie</a:t>
            </a:r>
          </a:p>
        </p:txBody>
      </p:sp>
    </p:spTree>
    <p:extLst>
      <p:ext uri="{BB962C8B-B14F-4D97-AF65-F5344CB8AC3E}">
        <p14:creationId xmlns:p14="http://schemas.microsoft.com/office/powerpoint/2010/main" val="303097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308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3138" name="Rectangle 3137">
            <a:extLst>
              <a:ext uri="{FF2B5EF4-FFF2-40B4-BE49-F238E27FC236}">
                <a16:creationId xmlns:a16="http://schemas.microsoft.com/office/drawing/2014/main" id="{6BB4A288-31AD-48C2-B51A-26D773DE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atersnoodramp 1953 – Holland – Land of water">
            <a:extLst>
              <a:ext uri="{FF2B5EF4-FFF2-40B4-BE49-F238E27FC236}">
                <a16:creationId xmlns:a16="http://schemas.microsoft.com/office/drawing/2014/main" id="{20B491FD-589A-6C45-6CFF-78147AB9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0" b="8685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40" name="Group 3139">
            <a:extLst>
              <a:ext uri="{FF2B5EF4-FFF2-40B4-BE49-F238E27FC236}">
                <a16:creationId xmlns:a16="http://schemas.microsoft.com/office/drawing/2014/main" id="{48749449-7943-4D5E-9519-BD5F4EA51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0602393" y="83752"/>
            <a:ext cx="494218" cy="6814823"/>
            <a:chOff x="11096450" y="13394"/>
            <a:chExt cx="494218" cy="6814823"/>
          </a:xfrm>
          <a:solidFill>
            <a:srgbClr val="FFFFFF"/>
          </a:solidFill>
        </p:grpSpPr>
        <p:sp>
          <p:nvSpPr>
            <p:cNvPr id="3141" name="Freeform 10">
              <a:extLst>
                <a:ext uri="{FF2B5EF4-FFF2-40B4-BE49-F238E27FC236}">
                  <a16:creationId xmlns:a16="http://schemas.microsoft.com/office/drawing/2014/main" id="{4B3F7710-0626-41EB-89F8-E8491B35E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2" name="Freeform 15">
              <a:extLst>
                <a:ext uri="{FF2B5EF4-FFF2-40B4-BE49-F238E27FC236}">
                  <a16:creationId xmlns:a16="http://schemas.microsoft.com/office/drawing/2014/main" id="{8514EED9-659E-4D22-BF5D-C275E2A15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3" name="Freeform 18">
              <a:extLst>
                <a:ext uri="{FF2B5EF4-FFF2-40B4-BE49-F238E27FC236}">
                  <a16:creationId xmlns:a16="http://schemas.microsoft.com/office/drawing/2014/main" id="{CCCA3CF3-9010-44B6-9F59-5076573B0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4" name="Freeform 22">
              <a:extLst>
                <a:ext uri="{FF2B5EF4-FFF2-40B4-BE49-F238E27FC236}">
                  <a16:creationId xmlns:a16="http://schemas.microsoft.com/office/drawing/2014/main" id="{946214BC-C173-4472-8267-B1B58864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5" name="Freeform 8">
              <a:extLst>
                <a:ext uri="{FF2B5EF4-FFF2-40B4-BE49-F238E27FC236}">
                  <a16:creationId xmlns:a16="http://schemas.microsoft.com/office/drawing/2014/main" id="{ABEB0572-D27B-4F87-AF96-B25A684CA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6" name="Freeform 19">
              <a:extLst>
                <a:ext uri="{FF2B5EF4-FFF2-40B4-BE49-F238E27FC236}">
                  <a16:creationId xmlns:a16="http://schemas.microsoft.com/office/drawing/2014/main" id="{704D4AA6-E314-44FC-814C-2574361E0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7" name="Freeform 20">
              <a:extLst>
                <a:ext uri="{FF2B5EF4-FFF2-40B4-BE49-F238E27FC236}">
                  <a16:creationId xmlns:a16="http://schemas.microsoft.com/office/drawing/2014/main" id="{F084534D-5F9E-4D44-BF70-D9CC715FC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8" name="Freeform 23">
              <a:extLst>
                <a:ext uri="{FF2B5EF4-FFF2-40B4-BE49-F238E27FC236}">
                  <a16:creationId xmlns:a16="http://schemas.microsoft.com/office/drawing/2014/main" id="{AE81D2BB-6BE4-4079-BDBF-8EB29DCAF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9" name="Freeform 26">
              <a:extLst>
                <a:ext uri="{FF2B5EF4-FFF2-40B4-BE49-F238E27FC236}">
                  <a16:creationId xmlns:a16="http://schemas.microsoft.com/office/drawing/2014/main" id="{DEDF506C-7F72-4AAF-9E90-425F9DFDE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0" name="Freeform 27">
              <a:extLst>
                <a:ext uri="{FF2B5EF4-FFF2-40B4-BE49-F238E27FC236}">
                  <a16:creationId xmlns:a16="http://schemas.microsoft.com/office/drawing/2014/main" id="{173F88CC-A2AC-4FF4-B292-E63BDBCF1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1" name="Freeform 28">
              <a:extLst>
                <a:ext uri="{FF2B5EF4-FFF2-40B4-BE49-F238E27FC236}">
                  <a16:creationId xmlns:a16="http://schemas.microsoft.com/office/drawing/2014/main" id="{CDCD1E98-DEF2-4A66-ACD3-187B41597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2" name="Freeform 30">
              <a:extLst>
                <a:ext uri="{FF2B5EF4-FFF2-40B4-BE49-F238E27FC236}">
                  <a16:creationId xmlns:a16="http://schemas.microsoft.com/office/drawing/2014/main" id="{7EDF8319-C647-40AB-B428-B316E807B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3" name="Freeform 43">
              <a:extLst>
                <a:ext uri="{FF2B5EF4-FFF2-40B4-BE49-F238E27FC236}">
                  <a16:creationId xmlns:a16="http://schemas.microsoft.com/office/drawing/2014/main" id="{AE0C133E-4E62-436D-85BF-6C0CAA9D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4" name="Freeform 51">
              <a:extLst>
                <a:ext uri="{FF2B5EF4-FFF2-40B4-BE49-F238E27FC236}">
                  <a16:creationId xmlns:a16="http://schemas.microsoft.com/office/drawing/2014/main" id="{985737D1-5250-431E-91D8-4B83DCCC7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5" name="Freeform 52">
              <a:extLst>
                <a:ext uri="{FF2B5EF4-FFF2-40B4-BE49-F238E27FC236}">
                  <a16:creationId xmlns:a16="http://schemas.microsoft.com/office/drawing/2014/main" id="{738F74D0-B726-430A-A8A3-7DD2195A8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6" name="Freeform 53">
              <a:extLst>
                <a:ext uri="{FF2B5EF4-FFF2-40B4-BE49-F238E27FC236}">
                  <a16:creationId xmlns:a16="http://schemas.microsoft.com/office/drawing/2014/main" id="{3378FBC7-94EB-462A-9A84-FA22862E3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7" name="Freeform 54">
              <a:extLst>
                <a:ext uri="{FF2B5EF4-FFF2-40B4-BE49-F238E27FC236}">
                  <a16:creationId xmlns:a16="http://schemas.microsoft.com/office/drawing/2014/main" id="{9FBFBDC1-10C5-4C1C-98E3-C037C57D1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8" name="Freeform 55">
              <a:extLst>
                <a:ext uri="{FF2B5EF4-FFF2-40B4-BE49-F238E27FC236}">
                  <a16:creationId xmlns:a16="http://schemas.microsoft.com/office/drawing/2014/main" id="{8789681C-E131-42F8-90FD-3F5268991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9" name="Freeform 56">
              <a:extLst>
                <a:ext uri="{FF2B5EF4-FFF2-40B4-BE49-F238E27FC236}">
                  <a16:creationId xmlns:a16="http://schemas.microsoft.com/office/drawing/2014/main" id="{5EF323A5-5ECF-4488-A28A-894667F65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0" name="Freeform 57">
              <a:extLst>
                <a:ext uri="{FF2B5EF4-FFF2-40B4-BE49-F238E27FC236}">
                  <a16:creationId xmlns:a16="http://schemas.microsoft.com/office/drawing/2014/main" id="{B4F898D2-C7ED-4A9E-8D73-7650AB58A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1" name="Freeform 59">
              <a:extLst>
                <a:ext uri="{FF2B5EF4-FFF2-40B4-BE49-F238E27FC236}">
                  <a16:creationId xmlns:a16="http://schemas.microsoft.com/office/drawing/2014/main" id="{12061A71-FE74-4FB4-87C6-8410E788F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2" name="Freeform 60">
              <a:extLst>
                <a:ext uri="{FF2B5EF4-FFF2-40B4-BE49-F238E27FC236}">
                  <a16:creationId xmlns:a16="http://schemas.microsoft.com/office/drawing/2014/main" id="{E914B632-7646-47F7-889D-AF74645C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3" name="Freeform 61">
              <a:extLst>
                <a:ext uri="{FF2B5EF4-FFF2-40B4-BE49-F238E27FC236}">
                  <a16:creationId xmlns:a16="http://schemas.microsoft.com/office/drawing/2014/main" id="{09ACEA80-B2F2-41F4-A328-5B7E95644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4" name="Freeform 5">
              <a:extLst>
                <a:ext uri="{FF2B5EF4-FFF2-40B4-BE49-F238E27FC236}">
                  <a16:creationId xmlns:a16="http://schemas.microsoft.com/office/drawing/2014/main" id="{291D21F7-AF20-4F52-95B3-CC64AE4F6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5" name="Freeform 6">
              <a:extLst>
                <a:ext uri="{FF2B5EF4-FFF2-40B4-BE49-F238E27FC236}">
                  <a16:creationId xmlns:a16="http://schemas.microsoft.com/office/drawing/2014/main" id="{682A951D-BD80-45F7-82CC-690754E27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6" name="Freeform 7">
              <a:extLst>
                <a:ext uri="{FF2B5EF4-FFF2-40B4-BE49-F238E27FC236}">
                  <a16:creationId xmlns:a16="http://schemas.microsoft.com/office/drawing/2014/main" id="{75DCEA5A-00CF-4225-8209-C04B15D19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7" name="Freeform 8">
              <a:extLst>
                <a:ext uri="{FF2B5EF4-FFF2-40B4-BE49-F238E27FC236}">
                  <a16:creationId xmlns:a16="http://schemas.microsoft.com/office/drawing/2014/main" id="{F871D43C-D0B7-424B-BF84-CD98B3735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8" name="Freeform 9">
              <a:extLst>
                <a:ext uri="{FF2B5EF4-FFF2-40B4-BE49-F238E27FC236}">
                  <a16:creationId xmlns:a16="http://schemas.microsoft.com/office/drawing/2014/main" id="{B2D750CF-BF32-4E53-A810-9A1CCA482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9" name="Freeform 11">
              <a:extLst>
                <a:ext uri="{FF2B5EF4-FFF2-40B4-BE49-F238E27FC236}">
                  <a16:creationId xmlns:a16="http://schemas.microsoft.com/office/drawing/2014/main" id="{400234E8-66AB-477E-8FF2-5CB6D8399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0" name="Freeform 12">
              <a:extLst>
                <a:ext uri="{FF2B5EF4-FFF2-40B4-BE49-F238E27FC236}">
                  <a16:creationId xmlns:a16="http://schemas.microsoft.com/office/drawing/2014/main" id="{C8CE4262-0C0D-4E24-AD13-B40A33DE9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1" name="Freeform 13">
              <a:extLst>
                <a:ext uri="{FF2B5EF4-FFF2-40B4-BE49-F238E27FC236}">
                  <a16:creationId xmlns:a16="http://schemas.microsoft.com/office/drawing/2014/main" id="{BC223B3B-8729-43E5-8CF2-5A1577794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2" name="Freeform 14">
              <a:extLst>
                <a:ext uri="{FF2B5EF4-FFF2-40B4-BE49-F238E27FC236}">
                  <a16:creationId xmlns:a16="http://schemas.microsoft.com/office/drawing/2014/main" id="{5B522461-CF1F-450D-A8AC-7DAC59280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3" name="Freeform 16">
              <a:extLst>
                <a:ext uri="{FF2B5EF4-FFF2-40B4-BE49-F238E27FC236}">
                  <a16:creationId xmlns:a16="http://schemas.microsoft.com/office/drawing/2014/main" id="{7FC29332-41BD-41F6-8F98-33C1BD85B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4" name="Freeform 17">
              <a:extLst>
                <a:ext uri="{FF2B5EF4-FFF2-40B4-BE49-F238E27FC236}">
                  <a16:creationId xmlns:a16="http://schemas.microsoft.com/office/drawing/2014/main" id="{98F2B20D-D2FF-4ECF-8F74-3B584CCC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5" name="Freeform 21">
              <a:extLst>
                <a:ext uri="{FF2B5EF4-FFF2-40B4-BE49-F238E27FC236}">
                  <a16:creationId xmlns:a16="http://schemas.microsoft.com/office/drawing/2014/main" id="{26E453DC-923A-4E9E-8121-8D7B7F9F0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6" name="Freeform 25">
              <a:extLst>
                <a:ext uri="{FF2B5EF4-FFF2-40B4-BE49-F238E27FC236}">
                  <a16:creationId xmlns:a16="http://schemas.microsoft.com/office/drawing/2014/main" id="{B970BB30-DBAD-426D-A3C7-6ADD06945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7" name="Freeform 29">
              <a:extLst>
                <a:ext uri="{FF2B5EF4-FFF2-40B4-BE49-F238E27FC236}">
                  <a16:creationId xmlns:a16="http://schemas.microsoft.com/office/drawing/2014/main" id="{C4875FDB-1A77-46C1-AD97-800C957F2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8" name="Freeform 31">
              <a:extLst>
                <a:ext uri="{FF2B5EF4-FFF2-40B4-BE49-F238E27FC236}">
                  <a16:creationId xmlns:a16="http://schemas.microsoft.com/office/drawing/2014/main" id="{37A306D8-9639-4F64-9C41-9B24682D3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9" name="Freeform 32">
              <a:extLst>
                <a:ext uri="{FF2B5EF4-FFF2-40B4-BE49-F238E27FC236}">
                  <a16:creationId xmlns:a16="http://schemas.microsoft.com/office/drawing/2014/main" id="{AA25D7CF-5932-4421-B5BE-7E0AB8020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0" name="Freeform 33">
              <a:extLst>
                <a:ext uri="{FF2B5EF4-FFF2-40B4-BE49-F238E27FC236}">
                  <a16:creationId xmlns:a16="http://schemas.microsoft.com/office/drawing/2014/main" id="{DC47B27E-A5B9-4AD4-B0AB-7F24E77D1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1" name="Freeform 34">
              <a:extLst>
                <a:ext uri="{FF2B5EF4-FFF2-40B4-BE49-F238E27FC236}">
                  <a16:creationId xmlns:a16="http://schemas.microsoft.com/office/drawing/2014/main" id="{C2603570-F974-48A9-A60B-7FD79EDE5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2" name="Freeform 35">
              <a:extLst>
                <a:ext uri="{FF2B5EF4-FFF2-40B4-BE49-F238E27FC236}">
                  <a16:creationId xmlns:a16="http://schemas.microsoft.com/office/drawing/2014/main" id="{7D2CD6EA-AA47-4369-B930-E4A607C2F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3" name="Freeform 36">
              <a:extLst>
                <a:ext uri="{FF2B5EF4-FFF2-40B4-BE49-F238E27FC236}">
                  <a16:creationId xmlns:a16="http://schemas.microsoft.com/office/drawing/2014/main" id="{02B849B5-C407-40CD-A6E4-315848E1A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4" name="Freeform 37">
              <a:extLst>
                <a:ext uri="{FF2B5EF4-FFF2-40B4-BE49-F238E27FC236}">
                  <a16:creationId xmlns:a16="http://schemas.microsoft.com/office/drawing/2014/main" id="{9F9AFF6D-9259-4172-800E-2351D336E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5" name="Freeform 38">
              <a:extLst>
                <a:ext uri="{FF2B5EF4-FFF2-40B4-BE49-F238E27FC236}">
                  <a16:creationId xmlns:a16="http://schemas.microsoft.com/office/drawing/2014/main" id="{E395C01F-F940-4C24-A97B-A27741AE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6" name="Freeform 39">
              <a:extLst>
                <a:ext uri="{FF2B5EF4-FFF2-40B4-BE49-F238E27FC236}">
                  <a16:creationId xmlns:a16="http://schemas.microsoft.com/office/drawing/2014/main" id="{D80D1D88-A9BE-47C1-854A-D1BD09349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7" name="Freeform 40">
              <a:extLst>
                <a:ext uri="{FF2B5EF4-FFF2-40B4-BE49-F238E27FC236}">
                  <a16:creationId xmlns:a16="http://schemas.microsoft.com/office/drawing/2014/main" id="{D43A312D-13A8-4501-8C92-2C3D2D9E8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8" name="Freeform 41">
              <a:extLst>
                <a:ext uri="{FF2B5EF4-FFF2-40B4-BE49-F238E27FC236}">
                  <a16:creationId xmlns:a16="http://schemas.microsoft.com/office/drawing/2014/main" id="{3AA69A75-32C7-45E0-AB0D-C091EE8B3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9" name="Freeform 42">
              <a:extLst>
                <a:ext uri="{FF2B5EF4-FFF2-40B4-BE49-F238E27FC236}">
                  <a16:creationId xmlns:a16="http://schemas.microsoft.com/office/drawing/2014/main" id="{C5FEF653-DB01-447A-B4A4-9F3D7DA0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0" name="Freeform 44">
              <a:extLst>
                <a:ext uri="{FF2B5EF4-FFF2-40B4-BE49-F238E27FC236}">
                  <a16:creationId xmlns:a16="http://schemas.microsoft.com/office/drawing/2014/main" id="{E340CBBE-07BF-4265-85E2-F16FFC6C3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1" name="Freeform 45">
              <a:extLst>
                <a:ext uri="{FF2B5EF4-FFF2-40B4-BE49-F238E27FC236}">
                  <a16:creationId xmlns:a16="http://schemas.microsoft.com/office/drawing/2014/main" id="{8B791993-F212-454D-9875-AD09F6C8B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2" name="Freeform 46">
              <a:extLst>
                <a:ext uri="{FF2B5EF4-FFF2-40B4-BE49-F238E27FC236}">
                  <a16:creationId xmlns:a16="http://schemas.microsoft.com/office/drawing/2014/main" id="{222AC183-C4D0-4278-A799-825BFB82C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3" name="Freeform 47">
              <a:extLst>
                <a:ext uri="{FF2B5EF4-FFF2-40B4-BE49-F238E27FC236}">
                  <a16:creationId xmlns:a16="http://schemas.microsoft.com/office/drawing/2014/main" id="{2683321F-3890-4F3F-B3A1-5C450AD34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4" name="Freeform 48">
              <a:extLst>
                <a:ext uri="{FF2B5EF4-FFF2-40B4-BE49-F238E27FC236}">
                  <a16:creationId xmlns:a16="http://schemas.microsoft.com/office/drawing/2014/main" id="{E71F0BD3-6378-472E-993A-3F18B8F51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5" name="Freeform 49">
              <a:extLst>
                <a:ext uri="{FF2B5EF4-FFF2-40B4-BE49-F238E27FC236}">
                  <a16:creationId xmlns:a16="http://schemas.microsoft.com/office/drawing/2014/main" id="{72BA7D70-193C-405B-B16A-4E148F100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6" name="Freeform 8">
              <a:extLst>
                <a:ext uri="{FF2B5EF4-FFF2-40B4-BE49-F238E27FC236}">
                  <a16:creationId xmlns:a16="http://schemas.microsoft.com/office/drawing/2014/main" id="{10C1E933-D126-49CE-AE61-46B4D84F9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7" name="Freeform 106">
              <a:extLst>
                <a:ext uri="{FF2B5EF4-FFF2-40B4-BE49-F238E27FC236}">
                  <a16:creationId xmlns:a16="http://schemas.microsoft.com/office/drawing/2014/main" id="{D47BB162-1A82-496B-95EE-50B8C062F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199" name="Group 3198">
            <a:extLst>
              <a:ext uri="{FF2B5EF4-FFF2-40B4-BE49-F238E27FC236}">
                <a16:creationId xmlns:a16="http://schemas.microsoft.com/office/drawing/2014/main" id="{4442CC70-1DF9-4BF9-9B6E-21A6A3F4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1213" y="13394"/>
            <a:ext cx="494218" cy="6814823"/>
            <a:chOff x="11096450" y="13394"/>
            <a:chExt cx="494218" cy="6814823"/>
          </a:xfrm>
          <a:solidFill>
            <a:srgbClr val="FFFFFF"/>
          </a:solidFill>
        </p:grpSpPr>
        <p:sp>
          <p:nvSpPr>
            <p:cNvPr id="3200" name="Freeform 10">
              <a:extLst>
                <a:ext uri="{FF2B5EF4-FFF2-40B4-BE49-F238E27FC236}">
                  <a16:creationId xmlns:a16="http://schemas.microsoft.com/office/drawing/2014/main" id="{D3169389-19AD-4A9C-A957-126D7C567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01" name="Freeform 15">
              <a:extLst>
                <a:ext uri="{FF2B5EF4-FFF2-40B4-BE49-F238E27FC236}">
                  <a16:creationId xmlns:a16="http://schemas.microsoft.com/office/drawing/2014/main" id="{1F7BAE49-E623-4E08-B504-C17F4CA30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02" name="Freeform 18">
              <a:extLst>
                <a:ext uri="{FF2B5EF4-FFF2-40B4-BE49-F238E27FC236}">
                  <a16:creationId xmlns:a16="http://schemas.microsoft.com/office/drawing/2014/main" id="{9338DB70-A8BD-4011-8FB7-86ED53F3D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03" name="Freeform 22">
              <a:extLst>
                <a:ext uri="{FF2B5EF4-FFF2-40B4-BE49-F238E27FC236}">
                  <a16:creationId xmlns:a16="http://schemas.microsoft.com/office/drawing/2014/main" id="{44553AC1-4539-4E05-8481-228F3FD50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04" name="Freeform 8">
              <a:extLst>
                <a:ext uri="{FF2B5EF4-FFF2-40B4-BE49-F238E27FC236}">
                  <a16:creationId xmlns:a16="http://schemas.microsoft.com/office/drawing/2014/main" id="{0342F055-8208-4430-BDF1-2289C1F9F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05" name="Freeform 19">
              <a:extLst>
                <a:ext uri="{FF2B5EF4-FFF2-40B4-BE49-F238E27FC236}">
                  <a16:creationId xmlns:a16="http://schemas.microsoft.com/office/drawing/2014/main" id="{F210E9B3-F021-4696-B463-BF86CCCF2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06" name="Freeform 20">
              <a:extLst>
                <a:ext uri="{FF2B5EF4-FFF2-40B4-BE49-F238E27FC236}">
                  <a16:creationId xmlns:a16="http://schemas.microsoft.com/office/drawing/2014/main" id="{63939F42-9261-432D-B7CF-A6099C7EF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07" name="Freeform 23">
              <a:extLst>
                <a:ext uri="{FF2B5EF4-FFF2-40B4-BE49-F238E27FC236}">
                  <a16:creationId xmlns:a16="http://schemas.microsoft.com/office/drawing/2014/main" id="{3A5B5C07-F0FF-4078-BCD7-8B99826F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08" name="Freeform 26">
              <a:extLst>
                <a:ext uri="{FF2B5EF4-FFF2-40B4-BE49-F238E27FC236}">
                  <a16:creationId xmlns:a16="http://schemas.microsoft.com/office/drawing/2014/main" id="{8203715F-36B7-425E-B24B-748E7B54E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09" name="Freeform 27">
              <a:extLst>
                <a:ext uri="{FF2B5EF4-FFF2-40B4-BE49-F238E27FC236}">
                  <a16:creationId xmlns:a16="http://schemas.microsoft.com/office/drawing/2014/main" id="{15DD176D-E2FF-47CA-B8AD-257B054E3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0" name="Freeform 28">
              <a:extLst>
                <a:ext uri="{FF2B5EF4-FFF2-40B4-BE49-F238E27FC236}">
                  <a16:creationId xmlns:a16="http://schemas.microsoft.com/office/drawing/2014/main" id="{C38B6DB9-52DF-4EDC-BDE7-9641AD01B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1" name="Freeform 30">
              <a:extLst>
                <a:ext uri="{FF2B5EF4-FFF2-40B4-BE49-F238E27FC236}">
                  <a16:creationId xmlns:a16="http://schemas.microsoft.com/office/drawing/2014/main" id="{1DB0F754-18D7-43AB-9F72-FB8459784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2" name="Freeform 43">
              <a:extLst>
                <a:ext uri="{FF2B5EF4-FFF2-40B4-BE49-F238E27FC236}">
                  <a16:creationId xmlns:a16="http://schemas.microsoft.com/office/drawing/2014/main" id="{1C99B559-1846-4877-AE21-6BED6308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3" name="Freeform 51">
              <a:extLst>
                <a:ext uri="{FF2B5EF4-FFF2-40B4-BE49-F238E27FC236}">
                  <a16:creationId xmlns:a16="http://schemas.microsoft.com/office/drawing/2014/main" id="{989EF84E-A363-4194-82CE-F93293E3B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4" name="Freeform 52">
              <a:extLst>
                <a:ext uri="{FF2B5EF4-FFF2-40B4-BE49-F238E27FC236}">
                  <a16:creationId xmlns:a16="http://schemas.microsoft.com/office/drawing/2014/main" id="{10F01C06-41BF-4BD6-9C49-1075E17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5" name="Freeform 53">
              <a:extLst>
                <a:ext uri="{FF2B5EF4-FFF2-40B4-BE49-F238E27FC236}">
                  <a16:creationId xmlns:a16="http://schemas.microsoft.com/office/drawing/2014/main" id="{FF2F1080-E43C-4BB6-A58E-EF8C0020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6" name="Freeform 54">
              <a:extLst>
                <a:ext uri="{FF2B5EF4-FFF2-40B4-BE49-F238E27FC236}">
                  <a16:creationId xmlns:a16="http://schemas.microsoft.com/office/drawing/2014/main" id="{3330FB7D-57CA-45F0-A772-71B0CB3D9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7" name="Freeform 55">
              <a:extLst>
                <a:ext uri="{FF2B5EF4-FFF2-40B4-BE49-F238E27FC236}">
                  <a16:creationId xmlns:a16="http://schemas.microsoft.com/office/drawing/2014/main" id="{2B8691FC-7187-45EA-9DDA-531A360AF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8" name="Freeform 56">
              <a:extLst>
                <a:ext uri="{FF2B5EF4-FFF2-40B4-BE49-F238E27FC236}">
                  <a16:creationId xmlns:a16="http://schemas.microsoft.com/office/drawing/2014/main" id="{C64C906F-A74D-4BBF-BDF3-BF06CD7A2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9" name="Freeform 57">
              <a:extLst>
                <a:ext uri="{FF2B5EF4-FFF2-40B4-BE49-F238E27FC236}">
                  <a16:creationId xmlns:a16="http://schemas.microsoft.com/office/drawing/2014/main" id="{2534B49A-9A0A-4F0A-9314-33D249623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0" name="Freeform 59">
              <a:extLst>
                <a:ext uri="{FF2B5EF4-FFF2-40B4-BE49-F238E27FC236}">
                  <a16:creationId xmlns:a16="http://schemas.microsoft.com/office/drawing/2014/main" id="{B65267C2-EDDF-44A6-8F00-CE2759C1F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1" name="Freeform 60">
              <a:extLst>
                <a:ext uri="{FF2B5EF4-FFF2-40B4-BE49-F238E27FC236}">
                  <a16:creationId xmlns:a16="http://schemas.microsoft.com/office/drawing/2014/main" id="{DF7CE8B8-776A-405A-ACEB-918099164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2" name="Freeform 61">
              <a:extLst>
                <a:ext uri="{FF2B5EF4-FFF2-40B4-BE49-F238E27FC236}">
                  <a16:creationId xmlns:a16="http://schemas.microsoft.com/office/drawing/2014/main" id="{F5712331-3152-4A52-BDD3-4DE060FED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3" name="Freeform 5">
              <a:extLst>
                <a:ext uri="{FF2B5EF4-FFF2-40B4-BE49-F238E27FC236}">
                  <a16:creationId xmlns:a16="http://schemas.microsoft.com/office/drawing/2014/main" id="{00316C26-82CB-4418-B719-60839DC53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4" name="Freeform 6">
              <a:extLst>
                <a:ext uri="{FF2B5EF4-FFF2-40B4-BE49-F238E27FC236}">
                  <a16:creationId xmlns:a16="http://schemas.microsoft.com/office/drawing/2014/main" id="{BB002091-6CCF-43F4-ADB1-0118BF167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5" name="Freeform 7">
              <a:extLst>
                <a:ext uri="{FF2B5EF4-FFF2-40B4-BE49-F238E27FC236}">
                  <a16:creationId xmlns:a16="http://schemas.microsoft.com/office/drawing/2014/main" id="{390E4C43-2A7D-4D29-B808-862BE892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6" name="Freeform 8">
              <a:extLst>
                <a:ext uri="{FF2B5EF4-FFF2-40B4-BE49-F238E27FC236}">
                  <a16:creationId xmlns:a16="http://schemas.microsoft.com/office/drawing/2014/main" id="{AD538F0B-6251-417B-AC15-227D2686D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7" name="Freeform 9">
              <a:extLst>
                <a:ext uri="{FF2B5EF4-FFF2-40B4-BE49-F238E27FC236}">
                  <a16:creationId xmlns:a16="http://schemas.microsoft.com/office/drawing/2014/main" id="{9FD6D875-6818-4DAF-930B-2AA2F0FFD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8" name="Freeform 11">
              <a:extLst>
                <a:ext uri="{FF2B5EF4-FFF2-40B4-BE49-F238E27FC236}">
                  <a16:creationId xmlns:a16="http://schemas.microsoft.com/office/drawing/2014/main" id="{3EAF901C-B6AC-41C5-9AA3-C16CDA9E2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9" name="Freeform 12">
              <a:extLst>
                <a:ext uri="{FF2B5EF4-FFF2-40B4-BE49-F238E27FC236}">
                  <a16:creationId xmlns:a16="http://schemas.microsoft.com/office/drawing/2014/main" id="{69C60F6D-77F4-41A1-98B8-A45F38EFC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0" name="Freeform 13">
              <a:extLst>
                <a:ext uri="{FF2B5EF4-FFF2-40B4-BE49-F238E27FC236}">
                  <a16:creationId xmlns:a16="http://schemas.microsoft.com/office/drawing/2014/main" id="{315CF0DE-1E3A-484E-A6ED-F84C17CF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1" name="Freeform 14">
              <a:extLst>
                <a:ext uri="{FF2B5EF4-FFF2-40B4-BE49-F238E27FC236}">
                  <a16:creationId xmlns:a16="http://schemas.microsoft.com/office/drawing/2014/main" id="{3394A9B9-A8D7-4D47-8C27-82115897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2" name="Freeform 16">
              <a:extLst>
                <a:ext uri="{FF2B5EF4-FFF2-40B4-BE49-F238E27FC236}">
                  <a16:creationId xmlns:a16="http://schemas.microsoft.com/office/drawing/2014/main" id="{9483E3B4-8E79-438F-812E-B656DE0CC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3" name="Freeform 17">
              <a:extLst>
                <a:ext uri="{FF2B5EF4-FFF2-40B4-BE49-F238E27FC236}">
                  <a16:creationId xmlns:a16="http://schemas.microsoft.com/office/drawing/2014/main" id="{5CF59EE3-74D0-4B12-86D4-5829F2DFD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4" name="Freeform 21">
              <a:extLst>
                <a:ext uri="{FF2B5EF4-FFF2-40B4-BE49-F238E27FC236}">
                  <a16:creationId xmlns:a16="http://schemas.microsoft.com/office/drawing/2014/main" id="{D3F7CA26-0671-487C-90CA-3C5A162AA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5" name="Freeform 25">
              <a:extLst>
                <a:ext uri="{FF2B5EF4-FFF2-40B4-BE49-F238E27FC236}">
                  <a16:creationId xmlns:a16="http://schemas.microsoft.com/office/drawing/2014/main" id="{C80AD7B9-E25D-448D-87D5-F8F60A07B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6" name="Freeform 29">
              <a:extLst>
                <a:ext uri="{FF2B5EF4-FFF2-40B4-BE49-F238E27FC236}">
                  <a16:creationId xmlns:a16="http://schemas.microsoft.com/office/drawing/2014/main" id="{7C835CDF-6A21-4907-A193-D2E6D6826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7" name="Freeform 31">
              <a:extLst>
                <a:ext uri="{FF2B5EF4-FFF2-40B4-BE49-F238E27FC236}">
                  <a16:creationId xmlns:a16="http://schemas.microsoft.com/office/drawing/2014/main" id="{F6E412FB-7098-4D6A-860A-B52AB005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8" name="Freeform 32">
              <a:extLst>
                <a:ext uri="{FF2B5EF4-FFF2-40B4-BE49-F238E27FC236}">
                  <a16:creationId xmlns:a16="http://schemas.microsoft.com/office/drawing/2014/main" id="{E7A24A9A-1634-4F5A-B130-C994451E9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9" name="Freeform 33">
              <a:extLst>
                <a:ext uri="{FF2B5EF4-FFF2-40B4-BE49-F238E27FC236}">
                  <a16:creationId xmlns:a16="http://schemas.microsoft.com/office/drawing/2014/main" id="{A5CE6A08-C3CE-4989-806C-8992C25CD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0" name="Freeform 34">
              <a:extLst>
                <a:ext uri="{FF2B5EF4-FFF2-40B4-BE49-F238E27FC236}">
                  <a16:creationId xmlns:a16="http://schemas.microsoft.com/office/drawing/2014/main" id="{FD7261F2-C871-4008-8FDB-F2A22C8E5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1" name="Freeform 35">
              <a:extLst>
                <a:ext uri="{FF2B5EF4-FFF2-40B4-BE49-F238E27FC236}">
                  <a16:creationId xmlns:a16="http://schemas.microsoft.com/office/drawing/2014/main" id="{9B8828A4-3B51-47F6-AB39-252C8D6E4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2" name="Freeform 36">
              <a:extLst>
                <a:ext uri="{FF2B5EF4-FFF2-40B4-BE49-F238E27FC236}">
                  <a16:creationId xmlns:a16="http://schemas.microsoft.com/office/drawing/2014/main" id="{328164F4-A22C-46E4-BA5A-D59E04F1F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3" name="Freeform 37">
              <a:extLst>
                <a:ext uri="{FF2B5EF4-FFF2-40B4-BE49-F238E27FC236}">
                  <a16:creationId xmlns:a16="http://schemas.microsoft.com/office/drawing/2014/main" id="{B273C523-4116-4AA6-A8A6-00D78589D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4" name="Freeform 38">
              <a:extLst>
                <a:ext uri="{FF2B5EF4-FFF2-40B4-BE49-F238E27FC236}">
                  <a16:creationId xmlns:a16="http://schemas.microsoft.com/office/drawing/2014/main" id="{6C08F58B-277C-4584-A120-E4E950302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5" name="Freeform 39">
              <a:extLst>
                <a:ext uri="{FF2B5EF4-FFF2-40B4-BE49-F238E27FC236}">
                  <a16:creationId xmlns:a16="http://schemas.microsoft.com/office/drawing/2014/main" id="{2BC49730-F398-440D-8BE0-2AF04EC27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6" name="Freeform 40">
              <a:extLst>
                <a:ext uri="{FF2B5EF4-FFF2-40B4-BE49-F238E27FC236}">
                  <a16:creationId xmlns:a16="http://schemas.microsoft.com/office/drawing/2014/main" id="{A637873F-1455-4603-9A3F-93028AAD5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7" name="Freeform 41">
              <a:extLst>
                <a:ext uri="{FF2B5EF4-FFF2-40B4-BE49-F238E27FC236}">
                  <a16:creationId xmlns:a16="http://schemas.microsoft.com/office/drawing/2014/main" id="{E287CDE7-07CE-42A3-B8A1-EE48F08A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8" name="Freeform 42">
              <a:extLst>
                <a:ext uri="{FF2B5EF4-FFF2-40B4-BE49-F238E27FC236}">
                  <a16:creationId xmlns:a16="http://schemas.microsoft.com/office/drawing/2014/main" id="{B631E741-EF95-4844-AECF-BDD244222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9" name="Freeform 44">
              <a:extLst>
                <a:ext uri="{FF2B5EF4-FFF2-40B4-BE49-F238E27FC236}">
                  <a16:creationId xmlns:a16="http://schemas.microsoft.com/office/drawing/2014/main" id="{DB783186-53DA-4A16-9567-977281E36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50" name="Freeform 45">
              <a:extLst>
                <a:ext uri="{FF2B5EF4-FFF2-40B4-BE49-F238E27FC236}">
                  <a16:creationId xmlns:a16="http://schemas.microsoft.com/office/drawing/2014/main" id="{375ACA39-676E-4EE4-9F5A-D12BE8F65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51" name="Freeform 46">
              <a:extLst>
                <a:ext uri="{FF2B5EF4-FFF2-40B4-BE49-F238E27FC236}">
                  <a16:creationId xmlns:a16="http://schemas.microsoft.com/office/drawing/2014/main" id="{11776ABD-B6F2-435F-AC96-C33549B7A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52" name="Freeform 47">
              <a:extLst>
                <a:ext uri="{FF2B5EF4-FFF2-40B4-BE49-F238E27FC236}">
                  <a16:creationId xmlns:a16="http://schemas.microsoft.com/office/drawing/2014/main" id="{8F6D0303-B69E-427C-B220-24D5C1D9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53" name="Freeform 48">
              <a:extLst>
                <a:ext uri="{FF2B5EF4-FFF2-40B4-BE49-F238E27FC236}">
                  <a16:creationId xmlns:a16="http://schemas.microsoft.com/office/drawing/2014/main" id="{4F32BA0B-AAE5-4F8E-97FC-6BDDF26C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54" name="Freeform 49">
              <a:extLst>
                <a:ext uri="{FF2B5EF4-FFF2-40B4-BE49-F238E27FC236}">
                  <a16:creationId xmlns:a16="http://schemas.microsoft.com/office/drawing/2014/main" id="{729CB1CF-E92C-4E5A-9CE0-1A72BDC71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55" name="Freeform 8">
              <a:extLst>
                <a:ext uri="{FF2B5EF4-FFF2-40B4-BE49-F238E27FC236}">
                  <a16:creationId xmlns:a16="http://schemas.microsoft.com/office/drawing/2014/main" id="{09CB0433-F73F-49F2-BC7B-D3A95A463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56" name="Freeform 106">
              <a:extLst>
                <a:ext uri="{FF2B5EF4-FFF2-40B4-BE49-F238E27FC236}">
                  <a16:creationId xmlns:a16="http://schemas.microsoft.com/office/drawing/2014/main" id="{50DF2C99-99A5-4FD8-9EEA-18DEF019D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83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65425-9C84-F729-E8B5-BF8227CF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95" y="337930"/>
            <a:ext cx="9634011" cy="66327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verhaal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FAFC8-5093-8F7B-9825-686946CAA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6" y="1152939"/>
            <a:ext cx="10177670" cy="5552661"/>
          </a:xfrm>
        </p:spPr>
        <p:txBody>
          <a:bodyPr>
            <a:normAutofit fontScale="92500" lnSpcReduction="20000"/>
          </a:bodyPr>
          <a:lstStyle/>
          <a:p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eerste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deel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leven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met Anne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Strijen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vaak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ruzie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maakt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met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haar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strenge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vader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Stoom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afblazen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Anne op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haar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zeilboot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Op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zo’n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tocht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vindt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ze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kistje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water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 dat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blijkt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meneer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Brooshoofd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zijn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Anne en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haar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vriend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Henk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gaan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naar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 man op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zoek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Wanneer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maanden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later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lijk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Brooshoofd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wordt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gevonden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valt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verdenking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op Anne,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intussen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zwanger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van Henk. </a:t>
            </a:r>
          </a:p>
          <a:p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Op 31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januari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1953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breekt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dijk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en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komt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groot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Zeeland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onder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water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staan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Henk en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Anne`s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veertienjarige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broer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Piet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helpen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levens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redden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waarbij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Piet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zelf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verdrinkt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boerderij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Strijen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wordt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door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water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weggeslagen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en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ook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inwonende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opoe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komt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daarbij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om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1834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Nederlanders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zullen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bij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deze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ramp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leven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laten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In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opvanghuis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schenkt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Anne op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haar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eentje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leven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aan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zoon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Piet.</a:t>
            </a:r>
          </a:p>
          <a:p>
            <a:br>
              <a:rPr lang="cs-CZ" sz="1600" dirty="0"/>
            </a:b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maakt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boek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sprong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twintig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jaar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Piet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studeert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voor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burgerlijk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ingenieur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met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specialisatie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waterbouwkunde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zoals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zijn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vader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Zijn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zeventienjarige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broer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Valeer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werkt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in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mosselkweek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discussie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heel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Nederland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woedt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over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sluiten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van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Oosterschelde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wordt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ook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binnen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gezin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gevoerd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Henk en Anne,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getekend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door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 ramp,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vinden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sluiten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enige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optie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; Piet en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Valeer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pleiten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voor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verhoging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van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dijken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waarbij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milieu en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visserij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gespaard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blijven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Op 20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november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1974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stemt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 Tweede Kamer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voor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compromis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van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stormstuwcaissondam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dam met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kokers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open- en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dichtgedaan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kunnen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worden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Tijdsdokument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–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milieubewustzijn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in de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jaren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zeventig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–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ontstaan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van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actiegroepen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,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kinderen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die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in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opstand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kwamen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tegen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hun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ROBOTO" panose="02000000000000000000" pitchFamily="2" charset="0"/>
              </a:rPr>
              <a:t>ouders</a:t>
            </a:r>
            <a:r>
              <a:rPr lang="cs-CZ" sz="16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1369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6" name="Rectangle 235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D32854-32DA-F5F0-EF81-EBDAE70E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Personages</a:t>
            </a:r>
            <a:endParaRPr lang="cs-CZ" dirty="0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239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31" name="Zástupný obsah 2">
            <a:extLst>
              <a:ext uri="{FF2B5EF4-FFF2-40B4-BE49-F238E27FC236}">
                <a16:creationId xmlns:a16="http://schemas.microsoft.com/office/drawing/2014/main" id="{0690D867-A15E-7C20-E01F-1266AEABA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403744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99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C56AC3-3879-5A3A-5BB1-69386A0ED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De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spanning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zit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in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het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midden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van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het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boek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.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Hier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wordt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alles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precies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beschreven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over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het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bezwijken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van de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dijken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,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het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water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dat de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huizen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verwoest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, en dat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er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veel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mensen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het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leven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worden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genomen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.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Verder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wordt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in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het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boek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een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oplossing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gezocht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naar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hoe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ze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deze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ramp in de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toekomst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kunnen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 </a:t>
            </a:r>
            <a:r>
              <a:rPr lang="cs-CZ" b="0" i="0" u="none" strike="noStrike" dirty="0" err="1">
                <a:solidFill>
                  <a:srgbClr val="1F1E1D"/>
                </a:solidFill>
                <a:effectLst/>
                <a:latin typeface="GTWalsheim"/>
              </a:rPr>
              <a:t>voorkomen</a:t>
            </a:r>
            <a:r>
              <a:rPr lang="cs-CZ" b="0" i="0" u="none" strike="noStrike" dirty="0">
                <a:solidFill>
                  <a:srgbClr val="1F1E1D"/>
                </a:solidFill>
                <a:effectLst/>
                <a:latin typeface="GTWalsheim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90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C7093-12EF-5620-5AAE-2C1281F6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2" y="237018"/>
            <a:ext cx="9634011" cy="1325563"/>
          </a:xfrm>
        </p:spPr>
        <p:txBody>
          <a:bodyPr/>
          <a:lstStyle/>
          <a:p>
            <a:r>
              <a:rPr lang="cs-CZ" dirty="0" err="1"/>
              <a:t>Leven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9C983-7B69-9E5E-58CF-514BA4B0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2" y="1562581"/>
            <a:ext cx="10473970" cy="4710897"/>
          </a:xfrm>
        </p:spPr>
        <p:txBody>
          <a:bodyPr>
            <a:normAutofit lnSpcReduction="10000"/>
          </a:bodyPr>
          <a:lstStyle/>
          <a:p>
            <a:r>
              <a:rPr lang="cs-CZ" sz="1600" dirty="0" err="1"/>
              <a:t>Geboren</a:t>
            </a:r>
            <a:r>
              <a:rPr lang="cs-CZ" sz="1600" dirty="0"/>
              <a:t> op 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15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november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1931 in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Kamperveen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als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zoon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van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dominee</a:t>
            </a:r>
            <a:endParaRPr lang="cs-CZ" sz="16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zijn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jeugd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bracht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door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in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Veluwse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dorpen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Garderen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en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Wezep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Na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middelbare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school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studeerde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eerst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wiskunde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later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natuurkunde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aan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universiteit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van Utrecht</a:t>
            </a:r>
          </a:p>
          <a:p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In 1956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trouwde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met Alexandra van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Hulst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Zij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hebben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vier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kinderen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Na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verblijf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van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anderhalf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jaar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in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Verenigde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Staten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en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jaar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Zweden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promoveerde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in 1964 op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onderwerp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uit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kernfysica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In 1966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werd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lid van D'66;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voor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die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partij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was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in 1970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gemeenteraadslid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van Utrecht, van 1971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tot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1981 lid van de Tweede Kamer (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vanaf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1973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als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fractievoorzitter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) en van 1981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tot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1982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minister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van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Economische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Zaken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In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november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1982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zag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hij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af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van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fractievoorzitterschap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van D'66 en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koos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voor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een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baan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het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bedrijfsleven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 in </a:t>
            </a:r>
            <a:r>
              <a:rPr lang="cs-CZ" sz="1600" b="0" i="0" u="none" strike="noStrike" dirty="0" err="1">
                <a:solidFill>
                  <a:srgbClr val="000000"/>
                </a:solidFill>
                <a:effectLst/>
              </a:rPr>
              <a:t>Frankrijk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296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53" name="Rectangle 5126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31368A-765F-7880-827B-134BDFD8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cs-CZ"/>
              <a:t>Nog andere kinderboeken</a:t>
            </a:r>
            <a:endParaRPr lang="cs-CZ" dirty="0"/>
          </a:p>
        </p:txBody>
      </p:sp>
      <p:sp>
        <p:nvSpPr>
          <p:cNvPr id="5254" name="Rectangle 5128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55" name="Group 5130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5132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6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7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8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9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0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1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2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3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4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5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6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7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8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9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0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1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2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3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4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5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6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7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8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9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0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1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2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3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4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5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6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7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8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9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0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1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2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3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95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3C012-2AE9-D87C-73BD-D2EC3B74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>
            <a:normAutofit/>
          </a:bodyPr>
          <a:lstStyle/>
          <a:p>
            <a:r>
              <a:rPr lang="cs-CZ" dirty="0" err="1"/>
              <a:t>Pjotr</a:t>
            </a:r>
            <a:endParaRPr lang="cs-CZ" dirty="0"/>
          </a:p>
          <a:p>
            <a:r>
              <a:rPr lang="cs-CZ" dirty="0" err="1"/>
              <a:t>Briefgeheim</a:t>
            </a:r>
            <a:endParaRPr lang="cs-CZ" dirty="0"/>
          </a:p>
          <a:p>
            <a:r>
              <a:rPr lang="cs-CZ" dirty="0"/>
              <a:t>De </a:t>
            </a:r>
            <a:r>
              <a:rPr lang="cs-CZ" dirty="0" err="1"/>
              <a:t>Kloof</a:t>
            </a:r>
            <a:endParaRPr lang="cs-CZ" dirty="0"/>
          </a:p>
          <a:p>
            <a:r>
              <a:rPr lang="cs-CZ" dirty="0"/>
              <a:t>De </a:t>
            </a:r>
            <a:r>
              <a:rPr lang="cs-CZ" dirty="0" err="1"/>
              <a:t>Kunststrijder</a:t>
            </a:r>
            <a:endParaRPr lang="cs-CZ" dirty="0"/>
          </a:p>
        </p:txBody>
      </p:sp>
      <p:grpSp>
        <p:nvGrpSpPr>
          <p:cNvPr id="5296" name="Group 5174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297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8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9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0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1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2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3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4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5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6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7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8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9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0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7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122" name="Picture 2" descr="Pjotr, Jan Terlouw | Boek | 9789060693162 | Bruna">
            <a:extLst>
              <a:ext uri="{FF2B5EF4-FFF2-40B4-BE49-F238E27FC236}">
                <a16:creationId xmlns:a16="http://schemas.microsoft.com/office/drawing/2014/main" id="{0FF3EBE8-D05B-FBCD-38DF-08EE75FF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7" b="41005"/>
          <a:stretch/>
        </p:blipFill>
        <p:spPr bwMode="auto">
          <a:xfrm>
            <a:off x="6586071" y="1879643"/>
            <a:ext cx="5613519" cy="41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2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410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0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0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0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0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0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1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2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3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4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5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6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4162" name="Rectangle 4161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4" name="Rectangle 4163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DA75D8-40E6-9FED-B224-2D225C09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09958"/>
            <a:ext cx="4327007" cy="1986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 err="1"/>
              <a:t>Boeken</a:t>
            </a:r>
            <a:r>
              <a:rPr lang="en-US" sz="4400" dirty="0"/>
              <a:t> </a:t>
            </a:r>
            <a:r>
              <a:rPr lang="en-US" sz="4400" dirty="0" err="1"/>
              <a:t>voor</a:t>
            </a:r>
            <a:r>
              <a:rPr lang="en-US" sz="4400" dirty="0"/>
              <a:t> </a:t>
            </a:r>
            <a:r>
              <a:rPr lang="en-US" sz="4400" dirty="0" err="1"/>
              <a:t>volwassenen</a:t>
            </a:r>
            <a:endParaRPr lang="en-US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FE667-FEB5-2C34-4310-93BF0FD5C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969" y="3606167"/>
            <a:ext cx="3044061" cy="15649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400" cap="all" spc="600" dirty="0"/>
              <a:t>De </a:t>
            </a:r>
            <a:r>
              <a:rPr lang="en-US" sz="1400" cap="all" spc="600" dirty="0" err="1"/>
              <a:t>derde</a:t>
            </a:r>
            <a:r>
              <a:rPr lang="en-US" sz="1400" cap="all" spc="600" dirty="0"/>
              <a:t> </a:t>
            </a:r>
            <a:r>
              <a:rPr lang="en-US" sz="1400" cap="all" spc="600" dirty="0" err="1"/>
              <a:t>kamer</a:t>
            </a:r>
            <a:r>
              <a:rPr lang="en-US" sz="1400" cap="all" spc="600" dirty="0"/>
              <a:t> 1978 – over </a:t>
            </a:r>
            <a:r>
              <a:rPr lang="en-US" sz="1400" cap="all" spc="600" dirty="0" err="1"/>
              <a:t>een</a:t>
            </a:r>
            <a:r>
              <a:rPr lang="en-US" sz="1400" cap="all" spc="600" dirty="0"/>
              <a:t> </a:t>
            </a:r>
            <a:r>
              <a:rPr lang="en-US" sz="1400" cap="all" spc="600" dirty="0" err="1"/>
              <a:t>fictieve</a:t>
            </a:r>
            <a:r>
              <a:rPr lang="en-US" sz="1400" cap="all" spc="600" dirty="0"/>
              <a:t> </a:t>
            </a:r>
            <a:r>
              <a:rPr lang="en-US" sz="1400" cap="all" spc="600" dirty="0" err="1"/>
              <a:t>politieke</a:t>
            </a:r>
            <a:r>
              <a:rPr lang="en-US" sz="1400" cap="all" spc="600" dirty="0"/>
              <a:t> </a:t>
            </a:r>
            <a:r>
              <a:rPr lang="en-US" sz="1400" cap="all" spc="600" dirty="0" err="1"/>
              <a:t>partij</a:t>
            </a:r>
            <a:endParaRPr lang="en-US" sz="1400" cap="all" spc="600" dirty="0"/>
          </a:p>
        </p:txBody>
      </p:sp>
      <p:pic>
        <p:nvPicPr>
          <p:cNvPr id="4098" name="Picture 2" descr="De Derde Kamer - Jan Terlouw (1978) - BoekMeter.nl">
            <a:extLst>
              <a:ext uri="{FF2B5EF4-FFF2-40B4-BE49-F238E27FC236}">
                <a16:creationId xmlns:a16="http://schemas.microsoft.com/office/drawing/2014/main" id="{98D64BCD-C397-F6DD-0596-DF55C617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9126" y="1357184"/>
            <a:ext cx="2718175" cy="413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66" name="Group 4165">
            <a:extLst>
              <a:ext uri="{FF2B5EF4-FFF2-40B4-BE49-F238E27FC236}">
                <a16:creationId xmlns:a16="http://schemas.microsoft.com/office/drawing/2014/main" id="{5020A6AE-B717-4124-91F1-AB61221C7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1055" y="-4534"/>
            <a:ext cx="778194" cy="6834534"/>
            <a:chOff x="5721055" y="-4534"/>
            <a:chExt cx="778194" cy="6834534"/>
          </a:xfrm>
        </p:grpSpPr>
        <p:sp>
          <p:nvSpPr>
            <p:cNvPr id="4167" name="Freeform 8">
              <a:extLst>
                <a:ext uri="{FF2B5EF4-FFF2-40B4-BE49-F238E27FC236}">
                  <a16:creationId xmlns:a16="http://schemas.microsoft.com/office/drawing/2014/main" id="{A2B0F4FD-3823-42B3-950C-03F9CBC51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6590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Freeform 10">
              <a:extLst>
                <a:ext uri="{FF2B5EF4-FFF2-40B4-BE49-F238E27FC236}">
                  <a16:creationId xmlns:a16="http://schemas.microsoft.com/office/drawing/2014/main" id="{426C99B0-870A-4702-9F5F-4459EF213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3615" y="15224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Freeform 15">
              <a:extLst>
                <a:ext uri="{FF2B5EF4-FFF2-40B4-BE49-F238E27FC236}">
                  <a16:creationId xmlns:a16="http://schemas.microsoft.com/office/drawing/2014/main" id="{11D4FA37-ADE6-45F4-AF91-AB50C4100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7545" y="66643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0" name="Freeform 18">
              <a:extLst>
                <a:ext uri="{FF2B5EF4-FFF2-40B4-BE49-F238E27FC236}">
                  <a16:creationId xmlns:a16="http://schemas.microsoft.com/office/drawing/2014/main" id="{D07613C1-CC87-4032-B649-4A49D0834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0959" y="40969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Freeform 19">
              <a:extLst>
                <a:ext uri="{FF2B5EF4-FFF2-40B4-BE49-F238E27FC236}">
                  <a16:creationId xmlns:a16="http://schemas.microsoft.com/office/drawing/2014/main" id="{8479CDC1-5BCA-4A67-9DF5-9513EEE49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0877" y="209657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Freeform 20">
              <a:extLst>
                <a:ext uri="{FF2B5EF4-FFF2-40B4-BE49-F238E27FC236}">
                  <a16:creationId xmlns:a16="http://schemas.microsoft.com/office/drawing/2014/main" id="{1EEA2AC4-D6A7-4B7B-932E-1D6D26846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65640" y="229412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Freeform 22">
              <a:extLst>
                <a:ext uri="{FF2B5EF4-FFF2-40B4-BE49-F238E27FC236}">
                  <a16:creationId xmlns:a16="http://schemas.microsoft.com/office/drawing/2014/main" id="{2FBF34A8-BE86-423A-BCE9-2E928D4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4979" y="112397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Freeform 23">
              <a:extLst>
                <a:ext uri="{FF2B5EF4-FFF2-40B4-BE49-F238E27FC236}">
                  <a16:creationId xmlns:a16="http://schemas.microsoft.com/office/drawing/2014/main" id="{9FEE8137-C904-47D2-8922-093ABE0D8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8666" y="91140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5" name="Freeform 26">
              <a:extLst>
                <a:ext uri="{FF2B5EF4-FFF2-40B4-BE49-F238E27FC236}">
                  <a16:creationId xmlns:a16="http://schemas.microsoft.com/office/drawing/2014/main" id="{1AD01E09-0A63-4683-B8DC-2A5969A19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5890" y="1395113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6" name="Freeform 27">
              <a:extLst>
                <a:ext uri="{FF2B5EF4-FFF2-40B4-BE49-F238E27FC236}">
                  <a16:creationId xmlns:a16="http://schemas.microsoft.com/office/drawing/2014/main" id="{39FDBC61-D90E-4D14-87BD-116805F62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6366" y="1832215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7" name="Freeform 28">
              <a:extLst>
                <a:ext uri="{FF2B5EF4-FFF2-40B4-BE49-F238E27FC236}">
                  <a16:creationId xmlns:a16="http://schemas.microsoft.com/office/drawing/2014/main" id="{E69FE8D2-E9F3-4F4F-8D6B-67378D754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3450" y="160962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8" name="Freeform 30">
              <a:extLst>
                <a:ext uri="{FF2B5EF4-FFF2-40B4-BE49-F238E27FC236}">
                  <a16:creationId xmlns:a16="http://schemas.microsoft.com/office/drawing/2014/main" id="{32B6BAD6-38C4-47DC-A947-5967E513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8700" y="115272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9" name="Freeform 43">
              <a:extLst>
                <a:ext uri="{FF2B5EF4-FFF2-40B4-BE49-F238E27FC236}">
                  <a16:creationId xmlns:a16="http://schemas.microsoft.com/office/drawing/2014/main" id="{8ECDF132-F20F-4401-9040-2A1E99DA2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90740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0" name="Freeform 51">
              <a:extLst>
                <a:ext uri="{FF2B5EF4-FFF2-40B4-BE49-F238E27FC236}">
                  <a16:creationId xmlns:a16="http://schemas.microsoft.com/office/drawing/2014/main" id="{8190E0B5-EEB8-4A3D-82D0-0A07902F9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5661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1" name="Freeform 52">
              <a:extLst>
                <a:ext uri="{FF2B5EF4-FFF2-40B4-BE49-F238E27FC236}">
                  <a16:creationId xmlns:a16="http://schemas.microsoft.com/office/drawing/2014/main" id="{6B331F8A-6B87-45CD-8DC6-61EDEA5AF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666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Freeform 53">
              <a:extLst>
                <a:ext uri="{FF2B5EF4-FFF2-40B4-BE49-F238E27FC236}">
                  <a16:creationId xmlns:a16="http://schemas.microsoft.com/office/drawing/2014/main" id="{16F46124-28C8-499E-8B05-7717602B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747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Freeform 54">
              <a:extLst>
                <a:ext uri="{FF2B5EF4-FFF2-40B4-BE49-F238E27FC236}">
                  <a16:creationId xmlns:a16="http://schemas.microsoft.com/office/drawing/2014/main" id="{CFE5982B-3464-4395-A9D1-D4C76E12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594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Freeform 55">
              <a:extLst>
                <a:ext uri="{FF2B5EF4-FFF2-40B4-BE49-F238E27FC236}">
                  <a16:creationId xmlns:a16="http://schemas.microsoft.com/office/drawing/2014/main" id="{D1BDAE7B-982F-4DE3-9A85-25AC24AA2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607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5" name="Freeform 56">
              <a:extLst>
                <a:ext uri="{FF2B5EF4-FFF2-40B4-BE49-F238E27FC236}">
                  <a16:creationId xmlns:a16="http://schemas.microsoft.com/office/drawing/2014/main" id="{451188D6-4679-4978-B625-FF583115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303" y="2293440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6" name="Freeform 57">
              <a:extLst>
                <a:ext uri="{FF2B5EF4-FFF2-40B4-BE49-F238E27FC236}">
                  <a16:creationId xmlns:a16="http://schemas.microsoft.com/office/drawing/2014/main" id="{1F1D0A06-6238-4F0B-928E-C6E99BB02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756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7" name="Freeform 59">
              <a:extLst>
                <a:ext uri="{FF2B5EF4-FFF2-40B4-BE49-F238E27FC236}">
                  <a16:creationId xmlns:a16="http://schemas.microsoft.com/office/drawing/2014/main" id="{5669DE26-8D01-484D-87C6-C970883EB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9206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" name="Freeform 60">
              <a:extLst>
                <a:ext uri="{FF2B5EF4-FFF2-40B4-BE49-F238E27FC236}">
                  <a16:creationId xmlns:a16="http://schemas.microsoft.com/office/drawing/2014/main" id="{E2C89DF0-B876-4FA5-A15D-2B4EC693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4437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" name="Freeform 61">
              <a:extLst>
                <a:ext uri="{FF2B5EF4-FFF2-40B4-BE49-F238E27FC236}">
                  <a16:creationId xmlns:a16="http://schemas.microsoft.com/office/drawing/2014/main" id="{6D278107-786C-48BD-9B90-624B943E1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0734" y="210144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0" name="Freeform 78">
              <a:extLst>
                <a:ext uri="{FF2B5EF4-FFF2-40B4-BE49-F238E27FC236}">
                  <a16:creationId xmlns:a16="http://schemas.microsoft.com/office/drawing/2014/main" id="{B791B486-ACCB-4731-891C-9B2FF434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9972" y="7210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1" name="Freeform 79">
              <a:extLst>
                <a:ext uri="{FF2B5EF4-FFF2-40B4-BE49-F238E27FC236}">
                  <a16:creationId xmlns:a16="http://schemas.microsoft.com/office/drawing/2014/main" id="{881F663B-742F-4B18-9EEC-425CF3817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22344" y="95208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2" name="Freeform 80">
              <a:extLst>
                <a:ext uri="{FF2B5EF4-FFF2-40B4-BE49-F238E27FC236}">
                  <a16:creationId xmlns:a16="http://schemas.microsoft.com/office/drawing/2014/main" id="{2C84BFA9-A28F-42D0-AA09-BFA6CAB6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17003" y="1189882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3" name="Freeform 81">
              <a:extLst>
                <a:ext uri="{FF2B5EF4-FFF2-40B4-BE49-F238E27FC236}">
                  <a16:creationId xmlns:a16="http://schemas.microsoft.com/office/drawing/2014/main" id="{1BAA7F31-C0A0-4447-BF38-3698F585D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0053" y="2202936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4" name="Freeform 82">
              <a:extLst>
                <a:ext uri="{FF2B5EF4-FFF2-40B4-BE49-F238E27FC236}">
                  <a16:creationId xmlns:a16="http://schemas.microsoft.com/office/drawing/2014/main" id="{B9A620F2-3D35-4A32-B16C-89CE74421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889" y="198048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5" name="Freeform 83">
              <a:extLst>
                <a:ext uri="{FF2B5EF4-FFF2-40B4-BE49-F238E27FC236}">
                  <a16:creationId xmlns:a16="http://schemas.microsoft.com/office/drawing/2014/main" id="{4D6420E0-3BDF-44BC-B4AD-D4DCEEB22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0446" y="166569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6" name="Freeform 84">
              <a:extLst>
                <a:ext uri="{FF2B5EF4-FFF2-40B4-BE49-F238E27FC236}">
                  <a16:creationId xmlns:a16="http://schemas.microsoft.com/office/drawing/2014/main" id="{EF852FAE-C00C-4555-A21B-1C78FF00F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91462" y="516456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7" name="Freeform 86">
              <a:extLst>
                <a:ext uri="{FF2B5EF4-FFF2-40B4-BE49-F238E27FC236}">
                  <a16:creationId xmlns:a16="http://schemas.microsoft.com/office/drawing/2014/main" id="{015DE73A-6E8F-4AA3-8B47-D1E6BFAEA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1431" y="17044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" name="Freeform 89">
              <a:extLst>
                <a:ext uri="{FF2B5EF4-FFF2-40B4-BE49-F238E27FC236}">
                  <a16:creationId xmlns:a16="http://schemas.microsoft.com/office/drawing/2014/main" id="{1EF3E8F2-433E-4CFA-8523-B3F4B6305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234" y="145334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" name="Freeform 90">
              <a:extLst>
                <a:ext uri="{FF2B5EF4-FFF2-40B4-BE49-F238E27FC236}">
                  <a16:creationId xmlns:a16="http://schemas.microsoft.com/office/drawing/2014/main" id="{A8EC2038-DAA0-4BF3-8107-A1D5A142F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34086" y="207625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" name="Freeform 5">
              <a:extLst>
                <a:ext uri="{FF2B5EF4-FFF2-40B4-BE49-F238E27FC236}">
                  <a16:creationId xmlns:a16="http://schemas.microsoft.com/office/drawing/2014/main" id="{B437840B-3F78-4C20-8184-29631B1AF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1525" y="27651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" name="Freeform 6">
              <a:extLst>
                <a:ext uri="{FF2B5EF4-FFF2-40B4-BE49-F238E27FC236}">
                  <a16:creationId xmlns:a16="http://schemas.microsoft.com/office/drawing/2014/main" id="{0A039CCA-16FE-44AE-B9E7-76316DBD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3052" y="510935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" name="Freeform 7">
              <a:extLst>
                <a:ext uri="{FF2B5EF4-FFF2-40B4-BE49-F238E27FC236}">
                  <a16:creationId xmlns:a16="http://schemas.microsoft.com/office/drawing/2014/main" id="{090EE3F3-65C4-44DB-ABF0-27598282E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1482" y="2478886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" name="Freeform 8">
              <a:extLst>
                <a:ext uri="{FF2B5EF4-FFF2-40B4-BE49-F238E27FC236}">
                  <a16:creationId xmlns:a16="http://schemas.microsoft.com/office/drawing/2014/main" id="{732F50C7-DE00-45B7-A7D9-AFC5FDF3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9930" y="4810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" name="Freeform 9">
              <a:extLst>
                <a:ext uri="{FF2B5EF4-FFF2-40B4-BE49-F238E27FC236}">
                  <a16:creationId xmlns:a16="http://schemas.microsoft.com/office/drawing/2014/main" id="{C4B7759D-1CB7-4AE3-A334-693715080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8068" y="4529838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" name="Freeform 11">
              <a:extLst>
                <a:ext uri="{FF2B5EF4-FFF2-40B4-BE49-F238E27FC236}">
                  <a16:creationId xmlns:a16="http://schemas.microsoft.com/office/drawing/2014/main" id="{2A71D132-8124-4734-AA62-7E12B621F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8429" y="4268606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" name="Freeform 12">
              <a:extLst>
                <a:ext uri="{FF2B5EF4-FFF2-40B4-BE49-F238E27FC236}">
                  <a16:creationId xmlns:a16="http://schemas.microsoft.com/office/drawing/2014/main" id="{4E0B6377-5004-4F75-8CBB-D7DD0B9B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0205" y="3766125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" name="Freeform 13">
              <a:extLst>
                <a:ext uri="{FF2B5EF4-FFF2-40B4-BE49-F238E27FC236}">
                  <a16:creationId xmlns:a16="http://schemas.microsoft.com/office/drawing/2014/main" id="{174DED7F-DAF6-480E-9002-A25110B96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4670" y="317009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" name="Freeform 14">
              <a:extLst>
                <a:ext uri="{FF2B5EF4-FFF2-40B4-BE49-F238E27FC236}">
                  <a16:creationId xmlns:a16="http://schemas.microsoft.com/office/drawing/2014/main" id="{E6057EAD-75B0-49A4-A761-AC1AF22AF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5310" y="3410025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" name="Freeform 16">
              <a:extLst>
                <a:ext uri="{FF2B5EF4-FFF2-40B4-BE49-F238E27FC236}">
                  <a16:creationId xmlns:a16="http://schemas.microsoft.com/office/drawing/2014/main" id="{B4C50A97-FAC0-4E9B-A50C-ECC875EB7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69045" y="40091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" name="Freeform 17">
              <a:extLst>
                <a:ext uri="{FF2B5EF4-FFF2-40B4-BE49-F238E27FC236}">
                  <a16:creationId xmlns:a16="http://schemas.microsoft.com/office/drawing/2014/main" id="{1018DBC0-ACE2-4A9B-BD33-D168A3B25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4024" y="542184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" name="Freeform 21">
              <a:extLst>
                <a:ext uri="{FF2B5EF4-FFF2-40B4-BE49-F238E27FC236}">
                  <a16:creationId xmlns:a16="http://schemas.microsoft.com/office/drawing/2014/main" id="{783E14F5-0E4B-40DF-908C-65950C968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52015" y="5732999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" name="Freeform 25">
              <a:extLst>
                <a:ext uri="{FF2B5EF4-FFF2-40B4-BE49-F238E27FC236}">
                  <a16:creationId xmlns:a16="http://schemas.microsoft.com/office/drawing/2014/main" id="{D8D640D2-32FA-4974-8D6B-7F90FA747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676" y="649826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" name="Freeform 29">
              <a:extLst>
                <a:ext uri="{FF2B5EF4-FFF2-40B4-BE49-F238E27FC236}">
                  <a16:creationId xmlns:a16="http://schemas.microsoft.com/office/drawing/2014/main" id="{05116718-3AD6-431D-B4CC-BD1390ACD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898" y="5971706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" name="Freeform 31">
              <a:extLst>
                <a:ext uri="{FF2B5EF4-FFF2-40B4-BE49-F238E27FC236}">
                  <a16:creationId xmlns:a16="http://schemas.microsoft.com/office/drawing/2014/main" id="{44DD8DD9-6927-4164-BE78-26B0793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11599" y="6281124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" name="Freeform 32">
              <a:extLst>
                <a:ext uri="{FF2B5EF4-FFF2-40B4-BE49-F238E27FC236}">
                  <a16:creationId xmlns:a16="http://schemas.microsoft.com/office/drawing/2014/main" id="{DF352A39-5DCA-42AC-ACE8-CC0F61703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2779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" name="Freeform 33">
              <a:extLst>
                <a:ext uri="{FF2B5EF4-FFF2-40B4-BE49-F238E27FC236}">
                  <a16:creationId xmlns:a16="http://schemas.microsoft.com/office/drawing/2014/main" id="{60EBB535-208F-4849-9E96-53B9971CE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692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" name="Freeform 34">
              <a:extLst>
                <a:ext uri="{FF2B5EF4-FFF2-40B4-BE49-F238E27FC236}">
                  <a16:creationId xmlns:a16="http://schemas.microsoft.com/office/drawing/2014/main" id="{BCD96233-15EF-4543-B9C5-CA5253AC9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622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" name="Freeform 35">
              <a:extLst>
                <a:ext uri="{FF2B5EF4-FFF2-40B4-BE49-F238E27FC236}">
                  <a16:creationId xmlns:a16="http://schemas.microsoft.com/office/drawing/2014/main" id="{CF3994DF-D5ED-45DB-826C-A4531DF8C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274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" name="Freeform 36">
              <a:extLst>
                <a:ext uri="{FF2B5EF4-FFF2-40B4-BE49-F238E27FC236}">
                  <a16:creationId xmlns:a16="http://schemas.microsoft.com/office/drawing/2014/main" id="{E0114E4D-A88A-403A-B4BF-6687B1FC1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" name="Freeform 37">
              <a:extLst>
                <a:ext uri="{FF2B5EF4-FFF2-40B4-BE49-F238E27FC236}">
                  <a16:creationId xmlns:a16="http://schemas.microsoft.com/office/drawing/2014/main" id="{0CA46612-D58D-4AA5-B800-7ED35828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6177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" name="Freeform 38">
              <a:extLst>
                <a:ext uri="{FF2B5EF4-FFF2-40B4-BE49-F238E27FC236}">
                  <a16:creationId xmlns:a16="http://schemas.microsoft.com/office/drawing/2014/main" id="{591A86C8-305F-45B1-A8B6-3A30A4B3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846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" name="Freeform 39">
              <a:extLst>
                <a:ext uri="{FF2B5EF4-FFF2-40B4-BE49-F238E27FC236}">
                  <a16:creationId xmlns:a16="http://schemas.microsoft.com/office/drawing/2014/main" id="{A7FABED8-48B7-4734-A612-FBE652656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5954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" name="Freeform 40">
              <a:extLst>
                <a:ext uri="{FF2B5EF4-FFF2-40B4-BE49-F238E27FC236}">
                  <a16:creationId xmlns:a16="http://schemas.microsoft.com/office/drawing/2014/main" id="{243BE91E-2B74-406E-B9D2-CF3138EC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0918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" name="Freeform 41">
              <a:extLst>
                <a:ext uri="{FF2B5EF4-FFF2-40B4-BE49-F238E27FC236}">
                  <a16:creationId xmlns:a16="http://schemas.microsoft.com/office/drawing/2014/main" id="{F37AEA50-01C6-4691-8FA1-7E299BCA9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" name="Freeform 42">
              <a:extLst>
                <a:ext uri="{FF2B5EF4-FFF2-40B4-BE49-F238E27FC236}">
                  <a16:creationId xmlns:a16="http://schemas.microsoft.com/office/drawing/2014/main" id="{A736913D-B8FC-479E-AA14-C18815AD8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2579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" name="Freeform 44">
              <a:extLst>
                <a:ext uri="{FF2B5EF4-FFF2-40B4-BE49-F238E27FC236}">
                  <a16:creationId xmlns:a16="http://schemas.microsoft.com/office/drawing/2014/main" id="{CBB0E630-D998-47AF-9E54-0FD6C9218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6369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" name="Freeform 45">
              <a:extLst>
                <a:ext uri="{FF2B5EF4-FFF2-40B4-BE49-F238E27FC236}">
                  <a16:creationId xmlns:a16="http://schemas.microsoft.com/office/drawing/2014/main" id="{BB51A47C-E2F5-46B8-83A1-39880822C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4218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" name="Freeform 46">
              <a:extLst>
                <a:ext uri="{FF2B5EF4-FFF2-40B4-BE49-F238E27FC236}">
                  <a16:creationId xmlns:a16="http://schemas.microsoft.com/office/drawing/2014/main" id="{932E215A-211D-4622-9EDF-811E4BAF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277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" name="Freeform 47">
              <a:extLst>
                <a:ext uri="{FF2B5EF4-FFF2-40B4-BE49-F238E27FC236}">
                  <a16:creationId xmlns:a16="http://schemas.microsoft.com/office/drawing/2014/main" id="{86D90953-B2B8-4A6D-963E-985D3D279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1422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" name="Freeform 48">
              <a:extLst>
                <a:ext uri="{FF2B5EF4-FFF2-40B4-BE49-F238E27FC236}">
                  <a16:creationId xmlns:a16="http://schemas.microsoft.com/office/drawing/2014/main" id="{32D4D340-FB6E-4E98-A44E-DA02CF7A5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6679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" name="Freeform 49">
              <a:extLst>
                <a:ext uri="{FF2B5EF4-FFF2-40B4-BE49-F238E27FC236}">
                  <a16:creationId xmlns:a16="http://schemas.microsoft.com/office/drawing/2014/main" id="{923308B4-4A82-4DB8-84F5-17F10758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293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" name="Freeform 62">
              <a:extLst>
                <a:ext uri="{FF2B5EF4-FFF2-40B4-BE49-F238E27FC236}">
                  <a16:creationId xmlns:a16="http://schemas.microsoft.com/office/drawing/2014/main" id="{4A3BBCB7-915D-49E4-9637-49EEC7296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77111" y="2950571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" name="Freeform 63">
              <a:extLst>
                <a:ext uri="{FF2B5EF4-FFF2-40B4-BE49-F238E27FC236}">
                  <a16:creationId xmlns:a16="http://schemas.microsoft.com/office/drawing/2014/main" id="{DCCFB289-1B21-4B18-A4C2-F6B90A188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8469" y="4089184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" name="Freeform 64">
              <a:extLst>
                <a:ext uri="{FF2B5EF4-FFF2-40B4-BE49-F238E27FC236}">
                  <a16:creationId xmlns:a16="http://schemas.microsoft.com/office/drawing/2014/main" id="{BA95FC3F-2B17-490E-AB71-071E0890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420" y="26822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" name="Freeform 65">
              <a:extLst>
                <a:ext uri="{FF2B5EF4-FFF2-40B4-BE49-F238E27FC236}">
                  <a16:creationId xmlns:a16="http://schemas.microsoft.com/office/drawing/2014/main" id="{691A1360-1623-4EB9-9C7A-65F2CAEB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7051" y="382627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" name="Freeform 66">
              <a:extLst>
                <a:ext uri="{FF2B5EF4-FFF2-40B4-BE49-F238E27FC236}">
                  <a16:creationId xmlns:a16="http://schemas.microsoft.com/office/drawing/2014/main" id="{ABCE1120-7682-4074-8190-4B4F65A7C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33" y="53727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" name="Freeform 67">
              <a:extLst>
                <a:ext uri="{FF2B5EF4-FFF2-40B4-BE49-F238E27FC236}">
                  <a16:creationId xmlns:a16="http://schemas.microsoft.com/office/drawing/2014/main" id="{682A8DF3-E4CC-47A8-B3E0-200ECC560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25013" y="4588736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" name="Freeform 68">
              <a:extLst>
                <a:ext uri="{FF2B5EF4-FFF2-40B4-BE49-F238E27FC236}">
                  <a16:creationId xmlns:a16="http://schemas.microsoft.com/office/drawing/2014/main" id="{EB91FF40-9F0D-4296-8A06-29DCE64A9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2401" y="324599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" name="Freeform 69">
              <a:extLst>
                <a:ext uri="{FF2B5EF4-FFF2-40B4-BE49-F238E27FC236}">
                  <a16:creationId xmlns:a16="http://schemas.microsoft.com/office/drawing/2014/main" id="{56EE39D5-D7CD-44ED-B21C-C1222DB1B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1658" y="5654959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" name="Freeform 70">
              <a:extLst>
                <a:ext uri="{FF2B5EF4-FFF2-40B4-BE49-F238E27FC236}">
                  <a16:creationId xmlns:a16="http://schemas.microsoft.com/office/drawing/2014/main" id="{1C65B9CC-1020-47B2-BD6A-01642D100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5871" y="624670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" name="Freeform 71">
              <a:extLst>
                <a:ext uri="{FF2B5EF4-FFF2-40B4-BE49-F238E27FC236}">
                  <a16:creationId xmlns:a16="http://schemas.microsoft.com/office/drawing/2014/main" id="{14AE5CE8-179F-4637-B418-FCBB775F0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3201" y="513430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" name="Freeform 72">
              <a:extLst>
                <a:ext uri="{FF2B5EF4-FFF2-40B4-BE49-F238E27FC236}">
                  <a16:creationId xmlns:a16="http://schemas.microsoft.com/office/drawing/2014/main" id="{A887C011-3342-49F5-ABA6-21BC4E16F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9938" y="490745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" name="Freeform 73">
              <a:extLst>
                <a:ext uri="{FF2B5EF4-FFF2-40B4-BE49-F238E27FC236}">
                  <a16:creationId xmlns:a16="http://schemas.microsoft.com/office/drawing/2014/main" id="{59453A63-F4C1-484C-BD63-45BCF1F8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11" y="4407815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" name="Freeform 74">
              <a:extLst>
                <a:ext uri="{FF2B5EF4-FFF2-40B4-BE49-F238E27FC236}">
                  <a16:creationId xmlns:a16="http://schemas.microsoft.com/office/drawing/2014/main" id="{E32981CE-84F8-46C0-8DED-9AB67176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2763" y="598809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" name="Freeform 75">
              <a:extLst>
                <a:ext uri="{FF2B5EF4-FFF2-40B4-BE49-F238E27FC236}">
                  <a16:creationId xmlns:a16="http://schemas.microsoft.com/office/drawing/2014/main" id="{4534D7C6-DC5B-4AF8-9DA0-56212A899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772" y="2442495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" name="Freeform 77">
              <a:extLst>
                <a:ext uri="{FF2B5EF4-FFF2-40B4-BE49-F238E27FC236}">
                  <a16:creationId xmlns:a16="http://schemas.microsoft.com/office/drawing/2014/main" id="{B1BEA7AD-37D1-4AAA-8229-E3B97FE5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3018" y="360677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" name="Freeform 85">
              <a:extLst>
                <a:ext uri="{FF2B5EF4-FFF2-40B4-BE49-F238E27FC236}">
                  <a16:creationId xmlns:a16="http://schemas.microsoft.com/office/drawing/2014/main" id="{D5C0F08C-8A9A-438B-A79C-56393D3A6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5588" y="647106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" name="Freeform 87">
              <a:extLst>
                <a:ext uri="{FF2B5EF4-FFF2-40B4-BE49-F238E27FC236}">
                  <a16:creationId xmlns:a16="http://schemas.microsoft.com/office/drawing/2014/main" id="{30753EBC-ED22-4E17-ABDA-227B5CFD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7100" y="66673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" name="Freeform 8">
              <a:extLst>
                <a:ext uri="{FF2B5EF4-FFF2-40B4-BE49-F238E27FC236}">
                  <a16:creationId xmlns:a16="http://schemas.microsoft.com/office/drawing/2014/main" id="{661FC4FE-1390-4C3A-A6E8-B21ECCF7D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0434" y="1697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" name="Freeform 106">
              <a:extLst>
                <a:ext uri="{FF2B5EF4-FFF2-40B4-BE49-F238E27FC236}">
                  <a16:creationId xmlns:a16="http://schemas.microsoft.com/office/drawing/2014/main" id="{DB8CC66A-2BF1-4B83-A9CC-115D9877B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09765" y="671409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913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édium 5" descr="De wereld waarin we leven - Jan Terlouw speech.  De Wereld Draait Door - Time - Hans Zimmer">
            <a:hlinkClick r:id="" action="ppaction://media"/>
            <a:extLst>
              <a:ext uri="{FF2B5EF4-FFF2-40B4-BE49-F238E27FC236}">
                <a16:creationId xmlns:a16="http://schemas.microsoft.com/office/drawing/2014/main" id="{05B52289-47EF-1379-02A8-7F9473F816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8958" y="937046"/>
            <a:ext cx="7746137" cy="43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4F90D-455D-3FBC-07BD-3F814740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Bronnen</a:t>
            </a:r>
            <a:r>
              <a:rPr lang="cs-CZ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6DD11-899B-5466-EFB9-987A9B3C4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https://nl.wikipedia.org/wiki/Watersnood_van_1953</a:t>
            </a:r>
            <a:endParaRPr lang="cs-CZ" dirty="0"/>
          </a:p>
          <a:p>
            <a:r>
              <a:rPr lang="cs-CZ" dirty="0">
                <a:hlinkClick r:id="rId3"/>
              </a:rPr>
              <a:t>https://npokennis.nl/longread/7708/wie-is-jan-terlouw</a:t>
            </a:r>
            <a:endParaRPr lang="cs-CZ" dirty="0"/>
          </a:p>
          <a:p>
            <a:r>
              <a:rPr lang="cs-CZ" dirty="0">
                <a:hlinkClick r:id="rId4"/>
              </a:rPr>
              <a:t>https://www.dbnl.org/tekst/coil001lexi01_01/lvdj00959.php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7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2058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8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Meesterverteller' Jan Terlouw: De oorlog heeft mij gemaakt tot wie ik ben |  Foto | AD.nl">
            <a:extLst>
              <a:ext uri="{FF2B5EF4-FFF2-40B4-BE49-F238E27FC236}">
                <a16:creationId xmlns:a16="http://schemas.microsoft.com/office/drawing/2014/main" id="{61390FF2-46C8-DA04-767B-9963D4CF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590" y="1324445"/>
            <a:ext cx="4127196" cy="42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90FB16-37D9-D2A8-F263-498DD8C0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1649293"/>
            <a:ext cx="6648942" cy="4641933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in 1970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debuteerde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hij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als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kinderboekenschrijver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met </a:t>
            </a:r>
            <a:r>
              <a:rPr lang="cs-CZ" sz="1700" b="0" i="1" u="none" strike="noStrike" dirty="0" err="1">
                <a:effectLst/>
                <a:latin typeface="Segoe Script" panose="020B0804020000000003" pitchFamily="34" charset="0"/>
              </a:rPr>
              <a:t>Pjotr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 en </a:t>
            </a:r>
            <a:r>
              <a:rPr lang="cs-CZ" sz="1700" b="0" i="1" u="none" strike="noStrike" dirty="0">
                <a:effectLst/>
                <a:latin typeface="Segoe Script" panose="020B0804020000000003" pitchFamily="34" charset="0"/>
              </a:rPr>
              <a:t>De </a:t>
            </a:r>
            <a:r>
              <a:rPr lang="cs-CZ" sz="1700" b="0" i="1" u="none" strike="noStrike" dirty="0" err="1">
                <a:effectLst/>
                <a:latin typeface="Segoe Script" panose="020B0804020000000003" pitchFamily="34" charset="0"/>
              </a:rPr>
              <a:t>avonturen</a:t>
            </a:r>
            <a:r>
              <a:rPr lang="cs-CZ" sz="1700" b="0" i="1" u="none" strike="noStrike" dirty="0">
                <a:effectLst/>
                <a:latin typeface="Segoe Script" panose="020B0804020000000003" pitchFamily="34" charset="0"/>
              </a:rPr>
              <a:t> van </a:t>
            </a:r>
            <a:r>
              <a:rPr lang="cs-CZ" sz="1700" b="0" i="1" u="none" strike="noStrike" dirty="0" err="1">
                <a:effectLst/>
                <a:latin typeface="Segoe Script" panose="020B0804020000000003" pitchFamily="34" charset="0"/>
              </a:rPr>
              <a:t>oom</a:t>
            </a:r>
            <a:r>
              <a:rPr lang="cs-CZ" sz="1700" b="0" i="1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1" u="none" strike="noStrike" dirty="0" err="1">
                <a:effectLst/>
                <a:latin typeface="Segoe Script" panose="020B0804020000000003" pitchFamily="34" charset="0"/>
              </a:rPr>
              <a:t>Willibrord</a:t>
            </a:r>
            <a:r>
              <a:rPr lang="cs-CZ" sz="1700" b="0" i="1" u="none" strike="noStrike" dirty="0">
                <a:effectLst/>
                <a:latin typeface="Segoe Script" panose="020B0804020000000003" pitchFamily="34" charset="0"/>
              </a:rPr>
              <a:t>.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 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Voor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 </a:t>
            </a:r>
            <a:r>
              <a:rPr lang="cs-CZ" sz="1700" b="0" i="1" u="none" strike="noStrike" dirty="0" err="1">
                <a:effectLst/>
                <a:latin typeface="Segoe Script" panose="020B0804020000000003" pitchFamily="34" charset="0"/>
              </a:rPr>
              <a:t>Koning</a:t>
            </a:r>
            <a:r>
              <a:rPr lang="cs-CZ" sz="1700" b="0" i="1" u="none" strike="noStrike" dirty="0">
                <a:effectLst/>
                <a:latin typeface="Segoe Script" panose="020B0804020000000003" pitchFamily="34" charset="0"/>
              </a:rPr>
              <a:t> van </a:t>
            </a:r>
            <a:r>
              <a:rPr lang="cs-CZ" sz="1700" b="0" i="1" u="none" strike="noStrike" dirty="0" err="1">
                <a:effectLst/>
                <a:latin typeface="Segoe Script" panose="020B0804020000000003" pitchFamily="34" charset="0"/>
              </a:rPr>
              <a:t>Katoren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 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kreeg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hij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in 1972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een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Gouden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Griffel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,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voor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 </a:t>
            </a:r>
            <a:r>
              <a:rPr lang="cs-CZ" sz="1700" b="0" i="1" u="none" strike="noStrike" dirty="0" err="1">
                <a:effectLst/>
                <a:latin typeface="Segoe Script" panose="020B0804020000000003" pitchFamily="34" charset="0"/>
              </a:rPr>
              <a:t>Oorlogswinter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 in 1973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eveneens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. 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cs-CZ" sz="1700" b="0" i="1" u="none" strike="noStrike" dirty="0" err="1">
                <a:effectLst/>
                <a:latin typeface="Segoe Script" panose="020B0804020000000003" pitchFamily="34" charset="0"/>
              </a:rPr>
              <a:t>Koning</a:t>
            </a:r>
            <a:r>
              <a:rPr lang="cs-CZ" sz="1700" b="0" i="1" u="none" strike="noStrike" dirty="0">
                <a:effectLst/>
                <a:latin typeface="Segoe Script" panose="020B0804020000000003" pitchFamily="34" charset="0"/>
              </a:rPr>
              <a:t> van </a:t>
            </a:r>
            <a:r>
              <a:rPr lang="cs-CZ" sz="1700" b="0" i="1" u="none" strike="noStrike" dirty="0" err="1">
                <a:effectLst/>
                <a:latin typeface="Segoe Script" panose="020B0804020000000003" pitchFamily="34" charset="0"/>
              </a:rPr>
              <a:t>Katoren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 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werd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in 1973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bovendien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bekroond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met de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Oostenrijkse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Staatsprijs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voor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kinder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- en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jeugdliteratuur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èn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de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Caorle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 </a:t>
            </a:r>
            <a:r>
              <a:rPr lang="cs-CZ" sz="1700" b="0" i="0" u="none" strike="noStrike" dirty="0" err="1">
                <a:effectLst/>
                <a:latin typeface="Segoe Script" panose="020B0804020000000003" pitchFamily="34" charset="0"/>
              </a:rPr>
              <a:t>Europaprijs</a:t>
            </a:r>
            <a:r>
              <a:rPr lang="cs-CZ" sz="1700" b="0" i="0" u="none" strike="noStrike" dirty="0">
                <a:effectLst/>
                <a:latin typeface="Segoe Script" panose="020B0804020000000003" pitchFamily="34" charset="0"/>
              </a:rPr>
              <a:t>.</a:t>
            </a:r>
            <a:endParaRPr lang="cs-CZ" sz="1700" dirty="0">
              <a:latin typeface="Segoe Script" panose="020B08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6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34631-DB85-E00C-856C-002EFC2D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dirty="0" err="1"/>
              <a:t>werk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9F9F10-BBAE-FE04-716C-B906BDA7F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Spannende</a:t>
            </a:r>
            <a:r>
              <a:rPr lang="cs-CZ" dirty="0"/>
              <a:t> </a:t>
            </a:r>
            <a:r>
              <a:rPr lang="cs-CZ" dirty="0" err="1"/>
              <a:t>verhalen</a:t>
            </a:r>
            <a:r>
              <a:rPr lang="cs-CZ" dirty="0"/>
              <a:t> </a:t>
            </a:r>
          </a:p>
          <a:p>
            <a:r>
              <a:rPr lang="cs-CZ" dirty="0" err="1"/>
              <a:t>Maatschappijkritische</a:t>
            </a:r>
            <a:r>
              <a:rPr lang="cs-CZ" dirty="0"/>
              <a:t> </a:t>
            </a:r>
            <a:r>
              <a:rPr lang="cs-CZ" dirty="0" err="1"/>
              <a:t>boodschap</a:t>
            </a:r>
            <a:r>
              <a:rPr lang="cs-CZ" dirty="0"/>
              <a:t> </a:t>
            </a:r>
          </a:p>
          <a:p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Kenmerkend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voor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zijn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thematiek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is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dat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hij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bij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voorkeur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dirty="0" err="1">
                <a:solidFill>
                  <a:srgbClr val="000000"/>
                </a:solidFill>
                <a:effectLst/>
              </a:rPr>
              <a:t>eigentijdse</a:t>
            </a:r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dirty="0" err="1">
                <a:solidFill>
                  <a:srgbClr val="000000"/>
                </a:solidFill>
                <a:effectLst/>
              </a:rPr>
              <a:t>problemen</a:t>
            </a:r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aan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orde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stelt</a:t>
            </a:r>
            <a:endParaRPr lang="cs-CZ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cs-CZ" dirty="0" err="1">
                <a:solidFill>
                  <a:srgbClr val="000000"/>
                </a:solidFill>
              </a:rPr>
              <a:t>Algemene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sociale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problemen</a:t>
            </a:r>
            <a:r>
              <a:rPr lang="cs-CZ" dirty="0">
                <a:solidFill>
                  <a:srgbClr val="000000"/>
                </a:solidFill>
              </a:rPr>
              <a:t> – </a:t>
            </a:r>
            <a:r>
              <a:rPr lang="cs-CZ" dirty="0" err="1">
                <a:solidFill>
                  <a:srgbClr val="000000"/>
                </a:solidFill>
              </a:rPr>
              <a:t>hoe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volwassenen</a:t>
            </a:r>
            <a:r>
              <a:rPr lang="cs-CZ" dirty="0">
                <a:solidFill>
                  <a:srgbClr val="000000"/>
                </a:solidFill>
              </a:rPr>
              <a:t> met </a:t>
            </a:r>
            <a:r>
              <a:rPr lang="cs-CZ" dirty="0" err="1">
                <a:solidFill>
                  <a:srgbClr val="000000"/>
                </a:solidFill>
              </a:rPr>
              <a:t>elkaar</a:t>
            </a:r>
            <a:r>
              <a:rPr lang="cs-CZ" dirty="0">
                <a:solidFill>
                  <a:srgbClr val="000000"/>
                </a:solidFill>
              </a:rPr>
              <a:t> en met </a:t>
            </a:r>
            <a:r>
              <a:rPr lang="cs-CZ" dirty="0" err="1">
                <a:solidFill>
                  <a:srgbClr val="000000"/>
                </a:solidFill>
              </a:rPr>
              <a:t>kinderen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omgaan</a:t>
            </a:r>
            <a:r>
              <a:rPr lang="cs-CZ" dirty="0">
                <a:solidFill>
                  <a:srgbClr val="000000"/>
                </a:solidFill>
              </a:rPr>
              <a:t>, </a:t>
            </a:r>
            <a:r>
              <a:rPr lang="cs-CZ" dirty="0" err="1">
                <a:solidFill>
                  <a:srgbClr val="000000"/>
                </a:solidFill>
              </a:rPr>
              <a:t>het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verouderen</a:t>
            </a:r>
            <a:r>
              <a:rPr lang="cs-CZ" dirty="0">
                <a:solidFill>
                  <a:srgbClr val="000000"/>
                </a:solidFill>
              </a:rPr>
              <a:t> van </a:t>
            </a:r>
            <a:r>
              <a:rPr lang="cs-CZ" dirty="0" err="1">
                <a:solidFill>
                  <a:srgbClr val="000000"/>
                </a:solidFill>
              </a:rPr>
              <a:t>gedragsnormen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Zijn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visie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is</a:t>
            </a:r>
            <a:r>
              <a:rPr lang="cs-CZ" dirty="0">
                <a:solidFill>
                  <a:srgbClr val="000000"/>
                </a:solidFill>
              </a:rPr>
              <a:t> dat </a:t>
            </a:r>
            <a:r>
              <a:rPr lang="cs-CZ" dirty="0" err="1">
                <a:solidFill>
                  <a:srgbClr val="000000"/>
                </a:solidFill>
              </a:rPr>
              <a:t>mensen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vrijmoedig</a:t>
            </a:r>
            <a:r>
              <a:rPr lang="cs-CZ" dirty="0">
                <a:solidFill>
                  <a:srgbClr val="000000"/>
                </a:solidFill>
              </a:rPr>
              <a:t> en met </a:t>
            </a:r>
            <a:r>
              <a:rPr lang="cs-CZ" dirty="0" err="1">
                <a:solidFill>
                  <a:srgbClr val="000000"/>
                </a:solidFill>
              </a:rPr>
              <a:t>verantwoordelijkheidsgevoel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moeten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leven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Zijn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boeke</a:t>
            </a:r>
            <a:r>
              <a:rPr lang="cs-CZ" dirty="0" err="1">
                <a:solidFill>
                  <a:srgbClr val="000000"/>
                </a:solidFill>
              </a:rPr>
              <a:t>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gaan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altijd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over</a:t>
            </a:r>
            <a:r>
              <a:rPr lang="cs-CZ" dirty="0">
                <a:solidFill>
                  <a:srgbClr val="000000"/>
                </a:solidFill>
              </a:rPr>
              <a:t> morele </a:t>
            </a:r>
            <a:r>
              <a:rPr lang="cs-CZ" dirty="0" err="1">
                <a:solidFill>
                  <a:srgbClr val="000000"/>
                </a:solidFill>
              </a:rPr>
              <a:t>zaken</a:t>
            </a:r>
            <a:r>
              <a:rPr lang="cs-CZ" dirty="0">
                <a:solidFill>
                  <a:srgbClr val="000000"/>
                </a:solidFill>
              </a:rPr>
              <a:t> – maar ze </a:t>
            </a:r>
            <a:r>
              <a:rPr lang="cs-CZ" dirty="0" err="1">
                <a:solidFill>
                  <a:srgbClr val="000000"/>
                </a:solidFill>
              </a:rPr>
              <a:t>zijn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niet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moralistisch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endParaRPr lang="cs-CZ" b="0" i="0" u="none" strike="noStrike" dirty="0">
              <a:solidFill>
                <a:srgbClr val="000000"/>
              </a:solidFill>
              <a:effectLst/>
            </a:endParaRPr>
          </a:p>
          <a:p>
            <a:endParaRPr lang="cs-CZ" b="0" i="0" u="none" strike="noStrike" dirty="0">
              <a:solidFill>
                <a:srgbClr val="000000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81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2D4015-305D-CD9C-561C-6E4D64BA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dirty="0" err="1"/>
              <a:t>schrijven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spannend</a:t>
            </a:r>
            <a:r>
              <a:rPr lang="cs-CZ" dirty="0"/>
              <a:t>, </a:t>
            </a:r>
            <a:r>
              <a:rPr lang="cs-CZ" dirty="0" err="1"/>
              <a:t>gezellig</a:t>
            </a:r>
            <a:r>
              <a:rPr lang="cs-CZ" dirty="0"/>
              <a:t>, </a:t>
            </a:r>
            <a:r>
              <a:rPr lang="cs-CZ" dirty="0" err="1"/>
              <a:t>humoristisch</a:t>
            </a:r>
            <a:r>
              <a:rPr lang="cs-CZ" dirty="0"/>
              <a:t>, direct, </a:t>
            </a:r>
            <a:r>
              <a:rPr lang="cs-CZ" dirty="0" err="1"/>
              <a:t>nuchter</a:t>
            </a:r>
            <a:r>
              <a:rPr lang="cs-CZ" dirty="0"/>
              <a:t> van </a:t>
            </a:r>
            <a:r>
              <a:rPr lang="cs-CZ" dirty="0" err="1"/>
              <a:t>toon</a:t>
            </a:r>
            <a:r>
              <a:rPr lang="cs-CZ" dirty="0"/>
              <a:t>, </a:t>
            </a:r>
            <a:r>
              <a:rPr lang="cs-CZ" dirty="0" err="1"/>
              <a:t>makkelijk</a:t>
            </a:r>
            <a:r>
              <a:rPr lang="cs-CZ" dirty="0"/>
              <a:t> </a:t>
            </a:r>
            <a:r>
              <a:rPr lang="cs-CZ" dirty="0" err="1"/>
              <a:t>inleefbaar</a:t>
            </a:r>
            <a:endParaRPr lang="cs-CZ" dirty="0"/>
          </a:p>
          <a:p>
            <a:r>
              <a:rPr lang="cs-CZ" dirty="0"/>
              <a:t>De </a:t>
            </a:r>
            <a:r>
              <a:rPr lang="cs-CZ" dirty="0" err="1"/>
              <a:t>personen</a:t>
            </a:r>
            <a:r>
              <a:rPr lang="cs-CZ" dirty="0"/>
              <a:t> in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dirty="0" err="1"/>
              <a:t>verhalen</a:t>
            </a:r>
            <a:r>
              <a:rPr lang="cs-CZ" dirty="0"/>
              <a:t> – </a:t>
            </a:r>
            <a:r>
              <a:rPr lang="cs-CZ" dirty="0" err="1"/>
              <a:t>dapper</a:t>
            </a:r>
            <a:r>
              <a:rPr lang="cs-CZ" dirty="0"/>
              <a:t>, </a:t>
            </a:r>
            <a:r>
              <a:rPr lang="cs-CZ" dirty="0" err="1"/>
              <a:t>handig</a:t>
            </a:r>
            <a:r>
              <a:rPr lang="cs-CZ" dirty="0"/>
              <a:t>, </a:t>
            </a:r>
            <a:r>
              <a:rPr lang="cs-CZ" dirty="0" err="1"/>
              <a:t>slim</a:t>
            </a:r>
            <a:r>
              <a:rPr lang="cs-CZ" dirty="0"/>
              <a:t>, </a:t>
            </a:r>
            <a:r>
              <a:rPr lang="cs-CZ" dirty="0" err="1"/>
              <a:t>nauwelijks</a:t>
            </a:r>
            <a:r>
              <a:rPr lang="cs-CZ" dirty="0"/>
              <a:t> </a:t>
            </a:r>
            <a:r>
              <a:rPr lang="cs-CZ" dirty="0" err="1"/>
              <a:t>gehinderd</a:t>
            </a:r>
            <a:r>
              <a:rPr lang="cs-CZ" dirty="0"/>
              <a:t> </a:t>
            </a:r>
            <a:r>
              <a:rPr lang="cs-CZ" dirty="0" err="1"/>
              <a:t>door</a:t>
            </a:r>
            <a:r>
              <a:rPr lang="cs-CZ" dirty="0"/>
              <a:t> </a:t>
            </a:r>
            <a:r>
              <a:rPr lang="cs-CZ" dirty="0" err="1"/>
              <a:t>angst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onzekerheid</a:t>
            </a:r>
            <a:endParaRPr lang="cs-CZ" dirty="0"/>
          </a:p>
          <a:p>
            <a:pPr lvl="1"/>
            <a:r>
              <a:rPr lang="cs-CZ" dirty="0"/>
              <a:t>Ze </a:t>
            </a:r>
            <a:r>
              <a:rPr lang="cs-CZ" dirty="0" err="1"/>
              <a:t>hebben</a:t>
            </a:r>
            <a:r>
              <a:rPr lang="cs-CZ" dirty="0"/>
              <a:t> </a:t>
            </a:r>
            <a:r>
              <a:rPr lang="cs-CZ" dirty="0" err="1"/>
              <a:t>hulp</a:t>
            </a:r>
            <a:r>
              <a:rPr lang="cs-CZ" dirty="0"/>
              <a:t> van </a:t>
            </a:r>
            <a:r>
              <a:rPr lang="cs-CZ" dirty="0" err="1"/>
              <a:t>anderen</a:t>
            </a:r>
            <a:r>
              <a:rPr lang="cs-CZ" dirty="0"/>
              <a:t> </a:t>
            </a:r>
            <a:r>
              <a:rPr lang="cs-CZ" dirty="0" err="1"/>
              <a:t>nodig</a:t>
            </a:r>
            <a:r>
              <a:rPr lang="cs-CZ" dirty="0"/>
              <a:t> en ze </a:t>
            </a:r>
            <a:r>
              <a:rPr lang="cs-CZ" dirty="0" err="1"/>
              <a:t>verrichten</a:t>
            </a:r>
            <a:r>
              <a:rPr lang="cs-CZ" dirty="0"/>
              <a:t> </a:t>
            </a:r>
            <a:r>
              <a:rPr lang="cs-CZ" dirty="0" err="1"/>
              <a:t>hun</a:t>
            </a:r>
            <a:r>
              <a:rPr lang="cs-CZ" dirty="0"/>
              <a:t> </a:t>
            </a:r>
            <a:r>
              <a:rPr lang="cs-CZ" dirty="0" err="1"/>
              <a:t>heldendaden</a:t>
            </a:r>
            <a:r>
              <a:rPr lang="cs-CZ" dirty="0"/>
              <a:t> </a:t>
            </a:r>
            <a:r>
              <a:rPr lang="cs-CZ" dirty="0" err="1"/>
              <a:t>niet</a:t>
            </a:r>
            <a:r>
              <a:rPr lang="cs-CZ" dirty="0"/>
              <a:t> </a:t>
            </a:r>
            <a:r>
              <a:rPr lang="cs-CZ" dirty="0" err="1"/>
              <a:t>vrijblijvend</a:t>
            </a:r>
            <a:r>
              <a:rPr lang="cs-CZ" dirty="0"/>
              <a:t> maar ten </a:t>
            </a:r>
            <a:r>
              <a:rPr lang="cs-CZ" dirty="0" err="1"/>
              <a:t>dienste</a:t>
            </a:r>
            <a:r>
              <a:rPr lang="cs-CZ" dirty="0"/>
              <a:t> van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goede</a:t>
            </a:r>
            <a:r>
              <a:rPr lang="cs-CZ" dirty="0"/>
              <a:t> </a:t>
            </a:r>
            <a:r>
              <a:rPr lang="cs-CZ" dirty="0" err="1"/>
              <a:t>zaak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Meestal</a:t>
            </a:r>
            <a:r>
              <a:rPr lang="cs-CZ" dirty="0"/>
              <a:t> </a:t>
            </a:r>
            <a:r>
              <a:rPr lang="cs-CZ" dirty="0" err="1"/>
              <a:t>bijna</a:t>
            </a:r>
            <a:r>
              <a:rPr lang="cs-CZ" dirty="0"/>
              <a:t> </a:t>
            </a:r>
            <a:r>
              <a:rPr lang="cs-CZ" dirty="0" err="1"/>
              <a:t>volwassen</a:t>
            </a:r>
            <a:r>
              <a:rPr lang="cs-CZ" dirty="0"/>
              <a:t>– </a:t>
            </a:r>
            <a:r>
              <a:rPr lang="cs-CZ" dirty="0" err="1"/>
              <a:t>geen</a:t>
            </a:r>
            <a:r>
              <a:rPr lang="cs-CZ" dirty="0"/>
              <a:t> </a:t>
            </a:r>
            <a:r>
              <a:rPr lang="cs-CZ" dirty="0" err="1"/>
              <a:t>onzekere</a:t>
            </a:r>
            <a:r>
              <a:rPr lang="cs-CZ" dirty="0"/>
              <a:t> </a:t>
            </a:r>
            <a:r>
              <a:rPr lang="cs-CZ" dirty="0" err="1"/>
              <a:t>pubers</a:t>
            </a:r>
            <a:r>
              <a:rPr lang="cs-CZ" dirty="0"/>
              <a:t> met </a:t>
            </a:r>
            <a:r>
              <a:rPr lang="cs-CZ" dirty="0" err="1"/>
              <a:t>problemen</a:t>
            </a:r>
            <a:r>
              <a:rPr lang="cs-CZ" dirty="0"/>
              <a:t>, maar </a:t>
            </a:r>
            <a:r>
              <a:rPr lang="cs-CZ" dirty="0" err="1"/>
              <a:t>vitale</a:t>
            </a:r>
            <a:r>
              <a:rPr lang="cs-CZ" dirty="0"/>
              <a:t>, </a:t>
            </a:r>
            <a:r>
              <a:rPr lang="cs-CZ" dirty="0" err="1"/>
              <a:t>zelfzekerde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verantwoordelijkheid</a:t>
            </a:r>
            <a:r>
              <a:rPr lang="cs-CZ" dirty="0"/>
              <a:t> </a:t>
            </a:r>
            <a:r>
              <a:rPr lang="cs-CZ" dirty="0" err="1"/>
              <a:t>kunnen</a:t>
            </a:r>
            <a:r>
              <a:rPr lang="cs-CZ" dirty="0"/>
              <a:t> </a:t>
            </a:r>
            <a:r>
              <a:rPr lang="cs-CZ" dirty="0" err="1"/>
              <a:t>dragen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98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E13C7-6A02-5B85-0BD5-481336081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87A20B-85EC-1031-98EE-FF0E09CD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Traditionele</a:t>
            </a:r>
            <a:r>
              <a:rPr lang="cs-CZ" dirty="0"/>
              <a:t> </a:t>
            </a:r>
            <a:r>
              <a:rPr lang="cs-CZ" dirty="0" err="1"/>
              <a:t>verteltoon</a:t>
            </a:r>
            <a:r>
              <a:rPr lang="cs-CZ" dirty="0"/>
              <a:t> –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verteller</a:t>
            </a:r>
            <a:r>
              <a:rPr lang="cs-CZ" dirty="0"/>
              <a:t> </a:t>
            </a:r>
            <a:r>
              <a:rPr lang="cs-CZ" dirty="0" err="1"/>
              <a:t>richt</a:t>
            </a:r>
            <a:r>
              <a:rPr lang="cs-CZ" dirty="0"/>
              <a:t> </a:t>
            </a:r>
            <a:r>
              <a:rPr lang="cs-CZ" dirty="0" err="1"/>
              <a:t>zich</a:t>
            </a:r>
            <a:r>
              <a:rPr lang="cs-CZ" dirty="0"/>
              <a:t> </a:t>
            </a:r>
            <a:r>
              <a:rPr lang="cs-CZ" dirty="0" err="1"/>
              <a:t>rechstreeks</a:t>
            </a:r>
            <a:r>
              <a:rPr lang="cs-CZ" dirty="0"/>
              <a:t> </a:t>
            </a:r>
            <a:r>
              <a:rPr lang="cs-CZ" dirty="0" err="1"/>
              <a:t>tot</a:t>
            </a:r>
            <a:r>
              <a:rPr lang="cs-CZ" dirty="0"/>
              <a:t> de </a:t>
            </a:r>
            <a:r>
              <a:rPr lang="cs-CZ" dirty="0" err="1"/>
              <a:t>lezer</a:t>
            </a:r>
            <a:r>
              <a:rPr lang="cs-CZ" dirty="0"/>
              <a:t> met </a:t>
            </a:r>
            <a:r>
              <a:rPr lang="cs-CZ" dirty="0" err="1"/>
              <a:t>vragen</a:t>
            </a:r>
            <a:r>
              <a:rPr lang="cs-CZ" dirty="0"/>
              <a:t>, </a:t>
            </a:r>
            <a:r>
              <a:rPr lang="cs-CZ" dirty="0" err="1"/>
              <a:t>opmerkingen</a:t>
            </a:r>
            <a:r>
              <a:rPr lang="cs-CZ" dirty="0"/>
              <a:t> en </a:t>
            </a:r>
            <a:r>
              <a:rPr lang="cs-CZ" dirty="0" err="1"/>
              <a:t>commentaar</a:t>
            </a:r>
            <a:r>
              <a:rPr lang="cs-CZ" dirty="0"/>
              <a:t> op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verhaal</a:t>
            </a:r>
            <a:r>
              <a:rPr lang="cs-CZ" dirty="0"/>
              <a:t> </a:t>
            </a:r>
          </a:p>
          <a:p>
            <a:r>
              <a:rPr lang="cs-CZ" dirty="0" err="1"/>
              <a:t>Kenmerkend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ook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gebruik</a:t>
            </a:r>
            <a:r>
              <a:rPr lang="cs-CZ" dirty="0"/>
              <a:t> van </a:t>
            </a:r>
            <a:r>
              <a:rPr lang="cs-CZ" dirty="0" err="1"/>
              <a:t>dialoog</a:t>
            </a:r>
            <a:r>
              <a:rPr lang="cs-CZ" dirty="0"/>
              <a:t>, </a:t>
            </a:r>
            <a:r>
              <a:rPr lang="cs-CZ" dirty="0" err="1"/>
              <a:t>zijn</a:t>
            </a:r>
            <a:r>
              <a:rPr lang="cs-CZ" dirty="0"/>
              <a:t> </a:t>
            </a:r>
            <a:r>
              <a:rPr lang="cs-CZ" dirty="0" err="1"/>
              <a:t>verhaalfiguren</a:t>
            </a:r>
            <a:r>
              <a:rPr lang="cs-CZ" dirty="0"/>
              <a:t> </a:t>
            </a:r>
            <a:r>
              <a:rPr lang="cs-CZ" dirty="0" err="1"/>
              <a:t>praten</a:t>
            </a:r>
            <a:r>
              <a:rPr lang="cs-CZ" dirty="0"/>
              <a:t> </a:t>
            </a:r>
            <a:r>
              <a:rPr lang="cs-CZ" dirty="0" err="1"/>
              <a:t>veel</a:t>
            </a:r>
            <a:r>
              <a:rPr lang="cs-CZ" dirty="0"/>
              <a:t> met </a:t>
            </a:r>
            <a:r>
              <a:rPr lang="cs-CZ" dirty="0" err="1"/>
              <a:t>elkaar</a:t>
            </a:r>
            <a:endParaRPr lang="cs-CZ" dirty="0"/>
          </a:p>
          <a:p>
            <a:r>
              <a:rPr lang="cs-CZ" dirty="0" err="1"/>
              <a:t>Hij</a:t>
            </a:r>
            <a:r>
              <a:rPr lang="cs-CZ" dirty="0"/>
              <a:t> </a:t>
            </a:r>
            <a:r>
              <a:rPr lang="cs-CZ" dirty="0" err="1"/>
              <a:t>wil</a:t>
            </a:r>
            <a:r>
              <a:rPr lang="cs-CZ" dirty="0"/>
              <a:t> de </a:t>
            </a:r>
            <a:r>
              <a:rPr lang="cs-CZ" dirty="0" err="1"/>
              <a:t>verschillende</a:t>
            </a:r>
            <a:r>
              <a:rPr lang="cs-CZ" dirty="0"/>
              <a:t> </a:t>
            </a:r>
            <a:r>
              <a:rPr lang="cs-CZ" dirty="0" err="1"/>
              <a:t>kanten</a:t>
            </a:r>
            <a:r>
              <a:rPr lang="cs-CZ" dirty="0"/>
              <a:t> van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zaak</a:t>
            </a:r>
            <a:r>
              <a:rPr lang="cs-CZ" dirty="0"/>
              <a:t> </a:t>
            </a:r>
            <a:r>
              <a:rPr lang="cs-CZ" dirty="0" err="1"/>
              <a:t>tegenover</a:t>
            </a:r>
            <a:r>
              <a:rPr lang="cs-CZ" dirty="0"/>
              <a:t> </a:t>
            </a:r>
            <a:r>
              <a:rPr lang="cs-CZ" dirty="0" err="1"/>
              <a:t>elkaar</a:t>
            </a:r>
            <a:r>
              <a:rPr lang="cs-CZ" dirty="0"/>
              <a:t> </a:t>
            </a:r>
            <a:r>
              <a:rPr lang="cs-CZ" dirty="0" err="1"/>
              <a:t>plaatsen</a:t>
            </a:r>
            <a:r>
              <a:rPr lang="cs-CZ" dirty="0"/>
              <a:t> (in </a:t>
            </a:r>
            <a:r>
              <a:rPr lang="cs-CZ" dirty="0" err="1"/>
              <a:t>Pjotr</a:t>
            </a:r>
            <a:r>
              <a:rPr lang="cs-CZ" dirty="0"/>
              <a:t> – </a:t>
            </a:r>
            <a:r>
              <a:rPr lang="cs-CZ" dirty="0" err="1"/>
              <a:t>Shura</a:t>
            </a:r>
            <a:r>
              <a:rPr lang="cs-CZ" dirty="0"/>
              <a:t> </a:t>
            </a:r>
            <a:r>
              <a:rPr lang="cs-CZ" dirty="0" err="1"/>
              <a:t>tegenover</a:t>
            </a:r>
            <a:r>
              <a:rPr lang="cs-CZ" dirty="0"/>
              <a:t> Stefan,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gematigde</a:t>
            </a:r>
            <a:r>
              <a:rPr lang="cs-CZ" dirty="0"/>
              <a:t> </a:t>
            </a:r>
            <a:r>
              <a:rPr lang="cs-CZ" dirty="0" err="1"/>
              <a:t>revolutionair</a:t>
            </a:r>
            <a:r>
              <a:rPr lang="cs-CZ" dirty="0"/>
              <a:t> </a:t>
            </a:r>
            <a:r>
              <a:rPr lang="cs-CZ" dirty="0" err="1"/>
              <a:t>tegenover</a:t>
            </a:r>
            <a:r>
              <a:rPr lang="cs-CZ" dirty="0"/>
              <a:t> </a:t>
            </a:r>
            <a:r>
              <a:rPr lang="cs-CZ" dirty="0" err="1"/>
              <a:t>een</a:t>
            </a:r>
            <a:r>
              <a:rPr lang="cs-CZ" dirty="0"/>
              <a:t> </a:t>
            </a:r>
            <a:r>
              <a:rPr lang="cs-CZ" dirty="0" err="1"/>
              <a:t>gewelddadige</a:t>
            </a:r>
            <a:r>
              <a:rPr lang="cs-CZ" dirty="0"/>
              <a:t> </a:t>
            </a:r>
            <a:r>
              <a:rPr lang="cs-CZ" dirty="0" err="1"/>
              <a:t>anarchist</a:t>
            </a:r>
            <a:r>
              <a:rPr lang="cs-CZ" dirty="0"/>
              <a:t>), in </a:t>
            </a:r>
            <a:r>
              <a:rPr lang="cs-CZ" dirty="0" err="1"/>
              <a:t>het</a:t>
            </a:r>
            <a:r>
              <a:rPr lang="cs-CZ" dirty="0"/>
              <a:t> tweede </a:t>
            </a:r>
            <a:r>
              <a:rPr lang="cs-CZ" dirty="0" err="1"/>
              <a:t>deel</a:t>
            </a:r>
            <a:r>
              <a:rPr lang="cs-CZ" dirty="0"/>
              <a:t> van </a:t>
            </a:r>
            <a:r>
              <a:rPr lang="cs-CZ" dirty="0" err="1"/>
              <a:t>Oosterschelde</a:t>
            </a:r>
            <a:r>
              <a:rPr lang="cs-CZ" dirty="0"/>
              <a:t> </a:t>
            </a:r>
            <a:r>
              <a:rPr lang="cs-CZ" dirty="0" err="1"/>
              <a:t>windkracht</a:t>
            </a:r>
            <a:r>
              <a:rPr lang="cs-CZ" dirty="0"/>
              <a:t> 10 </a:t>
            </a:r>
            <a:r>
              <a:rPr lang="cs-CZ" dirty="0" err="1"/>
              <a:t>wordt</a:t>
            </a:r>
            <a:r>
              <a:rPr lang="cs-CZ" dirty="0"/>
              <a:t> </a:t>
            </a:r>
            <a:r>
              <a:rPr lang="cs-CZ" dirty="0" err="1"/>
              <a:t>het</a:t>
            </a:r>
            <a:r>
              <a:rPr lang="cs-CZ" dirty="0"/>
              <a:t> </a:t>
            </a:r>
            <a:r>
              <a:rPr lang="cs-CZ" dirty="0" err="1"/>
              <a:t>probleem</a:t>
            </a:r>
            <a:r>
              <a:rPr lang="cs-CZ" dirty="0"/>
              <a:t> </a:t>
            </a:r>
            <a:r>
              <a:rPr lang="cs-CZ" dirty="0" err="1"/>
              <a:t>door</a:t>
            </a:r>
            <a:r>
              <a:rPr lang="cs-CZ" dirty="0"/>
              <a:t> </a:t>
            </a:r>
            <a:r>
              <a:rPr lang="cs-CZ" dirty="0" err="1"/>
              <a:t>middel</a:t>
            </a:r>
            <a:r>
              <a:rPr lang="cs-CZ" dirty="0"/>
              <a:t> van </a:t>
            </a:r>
            <a:r>
              <a:rPr lang="cs-CZ" dirty="0" err="1"/>
              <a:t>discussies</a:t>
            </a:r>
            <a:r>
              <a:rPr lang="cs-CZ" dirty="0"/>
              <a:t> van </a:t>
            </a:r>
            <a:r>
              <a:rPr lang="cs-CZ" dirty="0" err="1"/>
              <a:t>alle</a:t>
            </a:r>
            <a:r>
              <a:rPr lang="cs-CZ" dirty="0"/>
              <a:t> </a:t>
            </a:r>
            <a:r>
              <a:rPr lang="cs-CZ" dirty="0" err="1"/>
              <a:t>kanten</a:t>
            </a:r>
            <a:r>
              <a:rPr lang="cs-CZ" dirty="0"/>
              <a:t> </a:t>
            </a:r>
            <a:r>
              <a:rPr lang="cs-CZ" dirty="0" err="1"/>
              <a:t>belicht</a:t>
            </a:r>
            <a:r>
              <a:rPr lang="cs-CZ" dirty="0"/>
              <a:t> 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De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opbouw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van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zijn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verhalen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is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1" i="0" u="none" strike="noStrike" dirty="0" err="1">
                <a:solidFill>
                  <a:srgbClr val="000000"/>
                </a:solidFill>
                <a:effectLst/>
              </a:rPr>
              <a:t>logisch</a:t>
            </a:r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 en </a:t>
            </a:r>
            <a:r>
              <a:rPr lang="cs-CZ" b="1" i="0" u="none" strike="noStrike" dirty="0" err="1">
                <a:solidFill>
                  <a:srgbClr val="000000"/>
                </a:solidFill>
                <a:effectLst/>
              </a:rPr>
              <a:t>eenvoudig</a:t>
            </a:r>
            <a:r>
              <a:rPr lang="cs-CZ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–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als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hij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fantaseert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kan de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lezer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er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altijd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met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zijn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</a:rPr>
              <a:t>verstand</a:t>
            </a: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 bij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98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2E5C49-679A-BF08-071C-64C14501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6021937" cy="1372823"/>
          </a:xfrm>
        </p:spPr>
        <p:txBody>
          <a:bodyPr>
            <a:normAutofit/>
          </a:bodyPr>
          <a:lstStyle/>
          <a:p>
            <a:r>
              <a:rPr lang="cs-CZ" b="0" i="1" u="none" strike="noStrike" dirty="0" err="1">
                <a:effectLst/>
                <a:latin typeface="Noto Serif" panose="02020600060500020200" pitchFamily="18" charset="0"/>
              </a:rPr>
              <a:t>Koning</a:t>
            </a:r>
            <a:r>
              <a:rPr lang="cs-CZ" b="0" i="1" u="none" strike="noStrike" dirty="0">
                <a:effectLst/>
                <a:latin typeface="Noto Serif" panose="02020600060500020200" pitchFamily="18" charset="0"/>
              </a:rPr>
              <a:t> van </a:t>
            </a:r>
            <a:r>
              <a:rPr lang="cs-CZ" b="0" i="1" u="none" strike="noStrike" dirty="0" err="1">
                <a:effectLst/>
                <a:latin typeface="Noto Serif" panose="02020600060500020200" pitchFamily="18" charset="0"/>
              </a:rPr>
              <a:t>Katoren</a:t>
            </a:r>
            <a:r>
              <a:rPr lang="cs-CZ" b="0" i="1" u="none" strike="noStrike" dirty="0">
                <a:effectLst/>
                <a:latin typeface="Noto Serif" panose="02020600060500020200" pitchFamily="18" charset="0"/>
              </a:rPr>
              <a:t> (1971)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1E0B8-CF43-5538-FE05-7374836D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1871330"/>
            <a:ext cx="6021936" cy="430563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een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allegorisch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sprookje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waarin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hoogst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ongewone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dingen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gebeuren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,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komt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-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afgezien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van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het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einde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, dat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naar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het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bovennatuurlijke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neigt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-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nauwelijks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fantastisch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over</a:t>
            </a:r>
            <a:endParaRPr lang="cs-CZ" sz="1700" dirty="0">
              <a:latin typeface="Noto Serif" panose="02020600060500020200" pitchFamily="18" charset="0"/>
            </a:endParaRPr>
          </a:p>
          <a:p>
            <a:pPr>
              <a:lnSpc>
                <a:spcPct val="140000"/>
              </a:lnSpc>
            </a:pP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gaat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over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de 17-jarige Stach,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die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koning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wordt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nadat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hij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zeven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-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ogenschijnlijk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onuitvoerbare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-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opdrachten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heeft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volbracht</a:t>
            </a:r>
            <a:endParaRPr lang="cs-CZ" sz="1700" b="0" i="0" u="none" strike="noStrike" dirty="0">
              <a:effectLst/>
              <a:latin typeface="Noto Serif" panose="02020600060500020200" pitchFamily="18" charset="0"/>
            </a:endParaRPr>
          </a:p>
          <a:p>
            <a:pPr>
              <a:lnSpc>
                <a:spcPct val="140000"/>
              </a:lnSpc>
            </a:pP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Iedere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opdracht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bevat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een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in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sprookjesachtige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fantasie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gehulde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kritiek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op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menselijke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zwakheden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of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maatschappelijke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tekortkomingen</a:t>
            </a:r>
            <a:endParaRPr lang="cs-CZ" sz="1700" dirty="0">
              <a:latin typeface="Noto Serif" panose="02020600060500020200" pitchFamily="18" charset="0"/>
            </a:endParaRPr>
          </a:p>
          <a:p>
            <a:pPr>
              <a:lnSpc>
                <a:spcPct val="140000"/>
              </a:lnSpc>
            </a:pPr>
            <a:endParaRPr lang="cs-CZ" sz="1700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EBB3E56-58E4-4241-80A5-0A3DEA17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8159" y="47194"/>
            <a:ext cx="687615" cy="6763668"/>
            <a:chOff x="7571232" y="-41657"/>
            <a:chExt cx="687615" cy="6869541"/>
          </a:xfrm>
        </p:grpSpPr>
        <p:sp>
          <p:nvSpPr>
            <p:cNvPr id="1034" name="Freeform 6">
              <a:extLst>
                <a:ext uri="{FF2B5EF4-FFF2-40B4-BE49-F238E27FC236}">
                  <a16:creationId xmlns:a16="http://schemas.microsoft.com/office/drawing/2014/main" id="{3AC22CA4-E875-4C4A-8736-160F02E9C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9384" y="44594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DA8E99E9-915E-4D1B-86EE-C5E9F3396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612" y="65605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22">
              <a:extLst>
                <a:ext uri="{FF2B5EF4-FFF2-40B4-BE49-F238E27FC236}">
                  <a16:creationId xmlns:a16="http://schemas.microsoft.com/office/drawing/2014/main" id="{8A8FDF86-381B-4339-AE71-C739F33E5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66015" y="171790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89042F4A-7349-4093-838E-857FA6B2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569214" y="6381076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3">
              <a:extLst>
                <a:ext uri="{FF2B5EF4-FFF2-40B4-BE49-F238E27FC236}">
                  <a16:creationId xmlns:a16="http://schemas.microsoft.com/office/drawing/2014/main" id="{D705AD75-E322-41A8-BE03-7027171AC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915" y="671856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51">
              <a:extLst>
                <a:ext uri="{FF2B5EF4-FFF2-40B4-BE49-F238E27FC236}">
                  <a16:creationId xmlns:a16="http://schemas.microsoft.com/office/drawing/2014/main" id="{35514E55-A824-4255-99EC-9DFB1315E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474" y="647118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53">
              <a:extLst>
                <a:ext uri="{FF2B5EF4-FFF2-40B4-BE49-F238E27FC236}">
                  <a16:creationId xmlns:a16="http://schemas.microsoft.com/office/drawing/2014/main" id="{C22CD2BF-BA4E-4802-9D93-23FBB1700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6307" y="620655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55">
              <a:extLst>
                <a:ext uri="{FF2B5EF4-FFF2-40B4-BE49-F238E27FC236}">
                  <a16:creationId xmlns:a16="http://schemas.microsoft.com/office/drawing/2014/main" id="{AE44CECE-5DC6-484C-941F-ADFB1DE2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2902" y="600674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56">
              <a:extLst>
                <a:ext uri="{FF2B5EF4-FFF2-40B4-BE49-F238E27FC236}">
                  <a16:creationId xmlns:a16="http://schemas.microsoft.com/office/drawing/2014/main" id="{23603EFD-E9B6-4B0B-AD51-2EC3A171E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4886" y="5107014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57">
              <a:extLst>
                <a:ext uri="{FF2B5EF4-FFF2-40B4-BE49-F238E27FC236}">
                  <a16:creationId xmlns:a16="http://schemas.microsoft.com/office/drawing/2014/main" id="{698B95A2-61FA-47A8-9AC4-FC86F5B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7005" y="577252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60">
              <a:extLst>
                <a:ext uri="{FF2B5EF4-FFF2-40B4-BE49-F238E27FC236}">
                  <a16:creationId xmlns:a16="http://schemas.microsoft.com/office/drawing/2014/main" id="{B3F27A11-DA5F-4D16-9021-89BFF3A9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72" y="556720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61">
              <a:extLst>
                <a:ext uri="{FF2B5EF4-FFF2-40B4-BE49-F238E27FC236}">
                  <a16:creationId xmlns:a16="http://schemas.microsoft.com/office/drawing/2014/main" id="{0A6F2081-096E-434F-9362-3FA93153A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9572" y="530265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80">
              <a:extLst>
                <a:ext uri="{FF2B5EF4-FFF2-40B4-BE49-F238E27FC236}">
                  <a16:creationId xmlns:a16="http://schemas.microsoft.com/office/drawing/2014/main" id="{D66FE76B-2D2C-421A-96A9-7B2773C9F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6123" y="635714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81">
              <a:extLst>
                <a:ext uri="{FF2B5EF4-FFF2-40B4-BE49-F238E27FC236}">
                  <a16:creationId xmlns:a16="http://schemas.microsoft.com/office/drawing/2014/main" id="{C3FB7D92-FBC4-499B-A0C5-25F9B15FD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6708" y="5245998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82">
              <a:extLst>
                <a:ext uri="{FF2B5EF4-FFF2-40B4-BE49-F238E27FC236}">
                  <a16:creationId xmlns:a16="http://schemas.microsoft.com/office/drawing/2014/main" id="{BB8B5031-ED92-4F7A-BAB6-6861F7C1C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278" y="5489668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83">
              <a:extLst>
                <a:ext uri="{FF2B5EF4-FFF2-40B4-BE49-F238E27FC236}">
                  <a16:creationId xmlns:a16="http://schemas.microsoft.com/office/drawing/2014/main" id="{27A8A654-6DE2-4BCB-9D41-3B5EE2AB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56063" y="571632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89">
              <a:extLst>
                <a:ext uri="{FF2B5EF4-FFF2-40B4-BE49-F238E27FC236}">
                  <a16:creationId xmlns:a16="http://schemas.microsoft.com/office/drawing/2014/main" id="{607A85E2-1DBD-4BD7-981B-A8C9EEA9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362" y="605952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90">
              <a:extLst>
                <a:ext uri="{FF2B5EF4-FFF2-40B4-BE49-F238E27FC236}">
                  <a16:creationId xmlns:a16="http://schemas.microsoft.com/office/drawing/2014/main" id="{84FEDB90-F573-4741-B80C-B545B2048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30917" y="545428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112">
              <a:extLst>
                <a:ext uri="{FF2B5EF4-FFF2-40B4-BE49-F238E27FC236}">
                  <a16:creationId xmlns:a16="http://schemas.microsoft.com/office/drawing/2014/main" id="{E9F00CB5-6EDE-4216-A827-D6E5FC26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9253" y="659822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284B43DE-8FEB-48F2-B798-0F3AFC26A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438" y="413725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1E98C2C7-3645-4E8F-B105-C48030245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3435" y="307694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9D095602-3BCC-4049-A4A7-EC40A21F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343" y="2070649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F785A0EA-EDA5-4619-98BD-1E38A3C57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94235" y="285893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7A5BDB18-7690-4A4F-813D-ED9A798F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38999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5126589D-1974-485F-92A3-5DFFAE942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6283" y="4357686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81E6DAD4-1893-4F17-8A0C-2CD9C391C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6208" y="256981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9">
              <a:extLst>
                <a:ext uri="{FF2B5EF4-FFF2-40B4-BE49-F238E27FC236}">
                  <a16:creationId xmlns:a16="http://schemas.microsoft.com/office/drawing/2014/main" id="{DFDF8F60-AA94-4295-9584-DA9A188F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555" y="231645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40">
              <a:extLst>
                <a:ext uri="{FF2B5EF4-FFF2-40B4-BE49-F238E27FC236}">
                  <a16:creationId xmlns:a16="http://schemas.microsoft.com/office/drawing/2014/main" id="{E0B1BA57-59A8-4EC3-A4DD-360EC5F59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47" y="4859753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41">
              <a:extLst>
                <a:ext uri="{FF2B5EF4-FFF2-40B4-BE49-F238E27FC236}">
                  <a16:creationId xmlns:a16="http://schemas.microsoft.com/office/drawing/2014/main" id="{40565820-A8BD-488E-A6BC-BAAE809BD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18246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42">
              <a:extLst>
                <a:ext uri="{FF2B5EF4-FFF2-40B4-BE49-F238E27FC236}">
                  <a16:creationId xmlns:a16="http://schemas.microsoft.com/office/drawing/2014/main" id="{F7133EA6-2281-475A-A9E7-BC27CA9A9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0638" y="18456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4">
              <a:extLst>
                <a:ext uri="{FF2B5EF4-FFF2-40B4-BE49-F238E27FC236}">
                  <a16:creationId xmlns:a16="http://schemas.microsoft.com/office/drawing/2014/main" id="{EBF7A90F-76FD-41D5-9200-E9E9A5653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140" y="337379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5">
              <a:extLst>
                <a:ext uri="{FF2B5EF4-FFF2-40B4-BE49-F238E27FC236}">
                  <a16:creationId xmlns:a16="http://schemas.microsoft.com/office/drawing/2014/main" id="{A031B306-8A4E-4408-BAA1-A08462D35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8999" y="1600014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6">
              <a:extLst>
                <a:ext uri="{FF2B5EF4-FFF2-40B4-BE49-F238E27FC236}">
                  <a16:creationId xmlns:a16="http://schemas.microsoft.com/office/drawing/2014/main" id="{C0E76D3B-FD2D-4ACD-971E-8812EA21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979" y="462713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7">
              <a:extLst>
                <a:ext uri="{FF2B5EF4-FFF2-40B4-BE49-F238E27FC236}">
                  <a16:creationId xmlns:a16="http://schemas.microsoft.com/office/drawing/2014/main" id="{190FC334-F110-446B-9879-2D5270CF8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8250" y="361144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8">
              <a:extLst>
                <a:ext uri="{FF2B5EF4-FFF2-40B4-BE49-F238E27FC236}">
                  <a16:creationId xmlns:a16="http://schemas.microsoft.com/office/drawing/2014/main" id="{CF1B3AF7-1319-410F-9471-1976F8498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47171" y="384410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9">
              <a:extLst>
                <a:ext uri="{FF2B5EF4-FFF2-40B4-BE49-F238E27FC236}">
                  <a16:creationId xmlns:a16="http://schemas.microsoft.com/office/drawing/2014/main" id="{D4D42B48-99A8-456D-8ECA-1EE614DA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5649" y="92105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62">
              <a:extLst>
                <a:ext uri="{FF2B5EF4-FFF2-40B4-BE49-F238E27FC236}">
                  <a16:creationId xmlns:a16="http://schemas.microsoft.com/office/drawing/2014/main" id="{D8C545C1-219C-4F48-8542-16731C1E1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903" y="4513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63">
              <a:extLst>
                <a:ext uri="{FF2B5EF4-FFF2-40B4-BE49-F238E27FC236}">
                  <a16:creationId xmlns:a16="http://schemas.microsoft.com/office/drawing/2014/main" id="{E4D1384D-D83E-49D0-82BB-79E202985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654" y="3292952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64">
              <a:extLst>
                <a:ext uri="{FF2B5EF4-FFF2-40B4-BE49-F238E27FC236}">
                  <a16:creationId xmlns:a16="http://schemas.microsoft.com/office/drawing/2014/main" id="{E8D15F62-C841-4DBE-BB64-C90D85B2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3886" y="475687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65">
              <a:extLst>
                <a:ext uri="{FF2B5EF4-FFF2-40B4-BE49-F238E27FC236}">
                  <a16:creationId xmlns:a16="http://schemas.microsoft.com/office/drawing/2014/main" id="{ACB8A668-F91C-4758-8625-07AF8A04B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9205" y="363408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66">
              <a:extLst>
                <a:ext uri="{FF2B5EF4-FFF2-40B4-BE49-F238E27FC236}">
                  <a16:creationId xmlns:a16="http://schemas.microsoft.com/office/drawing/2014/main" id="{601E9146-16D0-4D1C-B629-61EA4B8D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676" y="20550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67">
              <a:extLst>
                <a:ext uri="{FF2B5EF4-FFF2-40B4-BE49-F238E27FC236}">
                  <a16:creationId xmlns:a16="http://schemas.microsoft.com/office/drawing/2014/main" id="{1A0E03CC-1FDE-4873-B0BB-8301F8864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4912" y="283245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68">
              <a:extLst>
                <a:ext uri="{FF2B5EF4-FFF2-40B4-BE49-F238E27FC236}">
                  <a16:creationId xmlns:a16="http://schemas.microsoft.com/office/drawing/2014/main" id="{718F55E1-6E8C-4D0B-B0DA-20285A1F7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059" y="4169481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69">
              <a:extLst>
                <a:ext uri="{FF2B5EF4-FFF2-40B4-BE49-F238E27FC236}">
                  <a16:creationId xmlns:a16="http://schemas.microsoft.com/office/drawing/2014/main" id="{A8B1D553-DED4-4C5C-A9F3-7E1830682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559" y="17727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70">
              <a:extLst>
                <a:ext uri="{FF2B5EF4-FFF2-40B4-BE49-F238E27FC236}">
                  <a16:creationId xmlns:a16="http://schemas.microsoft.com/office/drawing/2014/main" id="{704275AB-B0E7-44DA-A32C-1C68A7308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638" y="12169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71">
              <a:extLst>
                <a:ext uri="{FF2B5EF4-FFF2-40B4-BE49-F238E27FC236}">
                  <a16:creationId xmlns:a16="http://schemas.microsoft.com/office/drawing/2014/main" id="{0F98D468-159E-4E0D-8BBD-E7BDA1D73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3308" y="231462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72">
              <a:extLst>
                <a:ext uri="{FF2B5EF4-FFF2-40B4-BE49-F238E27FC236}">
                  <a16:creationId xmlns:a16="http://schemas.microsoft.com/office/drawing/2014/main" id="{5CF2824C-4E2B-4703-9DD0-066A81096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6571" y="254148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73">
              <a:extLst>
                <a:ext uri="{FF2B5EF4-FFF2-40B4-BE49-F238E27FC236}">
                  <a16:creationId xmlns:a16="http://schemas.microsoft.com/office/drawing/2014/main" id="{FBAF2A91-21A7-4C94-B141-7FF0283B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1445" y="304764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74">
              <a:extLst>
                <a:ext uri="{FF2B5EF4-FFF2-40B4-BE49-F238E27FC236}">
                  <a16:creationId xmlns:a16="http://schemas.microsoft.com/office/drawing/2014/main" id="{55FE32BA-56A4-49E1-BC42-A822ACD27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17543" y="143064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75">
              <a:extLst>
                <a:ext uri="{FF2B5EF4-FFF2-40B4-BE49-F238E27FC236}">
                  <a16:creationId xmlns:a16="http://schemas.microsoft.com/office/drawing/2014/main" id="{0862BF64-49C0-4848-A7D0-696A3A5F8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395" y="501867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77">
              <a:extLst>
                <a:ext uri="{FF2B5EF4-FFF2-40B4-BE49-F238E27FC236}">
                  <a16:creationId xmlns:a16="http://schemas.microsoft.com/office/drawing/2014/main" id="{57FC449F-CDE1-4C43-8963-BAA60ADD4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3109" y="385766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85">
              <a:extLst>
                <a:ext uri="{FF2B5EF4-FFF2-40B4-BE49-F238E27FC236}">
                  <a16:creationId xmlns:a16="http://schemas.microsoft.com/office/drawing/2014/main" id="{F596D355-3845-4E8F-9C9B-FE20FCCA4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777" y="1007809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87">
              <a:extLst>
                <a:ext uri="{FF2B5EF4-FFF2-40B4-BE49-F238E27FC236}">
                  <a16:creationId xmlns:a16="http://schemas.microsoft.com/office/drawing/2014/main" id="{44CEE89D-C51D-49F4-9B14-808A5CE75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6209" y="7913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88">
              <a:extLst>
                <a:ext uri="{FF2B5EF4-FFF2-40B4-BE49-F238E27FC236}">
                  <a16:creationId xmlns:a16="http://schemas.microsoft.com/office/drawing/2014/main" id="{C2E31682-6F2A-4CBD-B7CE-DCB14EC08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74141" y="18289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118">
              <a:extLst>
                <a:ext uri="{FF2B5EF4-FFF2-40B4-BE49-F238E27FC236}">
                  <a16:creationId xmlns:a16="http://schemas.microsoft.com/office/drawing/2014/main" id="{E49E6221-2BCE-4E46-BEE4-04926A412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9029" y="-2422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120">
              <a:extLst>
                <a:ext uri="{FF2B5EF4-FFF2-40B4-BE49-F238E27FC236}">
                  <a16:creationId xmlns:a16="http://schemas.microsoft.com/office/drawing/2014/main" id="{85D9D16E-A990-4AA7-A336-B635F893D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595" y="3886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121">
              <a:extLst>
                <a:ext uri="{FF2B5EF4-FFF2-40B4-BE49-F238E27FC236}">
                  <a16:creationId xmlns:a16="http://schemas.microsoft.com/office/drawing/2014/main" id="{EB7E0A2E-7A63-423F-ACB7-39CB8AA60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146" y="120742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illustratie">
            <a:extLst>
              <a:ext uri="{FF2B5EF4-FFF2-40B4-BE49-F238E27FC236}">
                <a16:creationId xmlns:a16="http://schemas.microsoft.com/office/drawing/2014/main" id="{4EC726DF-B210-71F6-0861-5535EBCCA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132" y="886351"/>
            <a:ext cx="3393340" cy="50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4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CF20BA-26F0-2B29-244B-49AD875F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6021937" cy="1372823"/>
          </a:xfrm>
        </p:spPr>
        <p:txBody>
          <a:bodyPr>
            <a:normAutofit/>
          </a:bodyPr>
          <a:lstStyle/>
          <a:p>
            <a:r>
              <a:rPr lang="cs-CZ" i="1" u="none" strike="noStrike" dirty="0" err="1">
                <a:effectLst/>
                <a:latin typeface="Noto Serif" panose="02020600060500020200" pitchFamily="18" charset="0"/>
              </a:rPr>
              <a:t>Oorlogswinter</a:t>
            </a:r>
            <a:r>
              <a:rPr lang="cs-CZ" i="1" u="none" strike="noStrike" dirty="0">
                <a:effectLst/>
                <a:latin typeface="Noto Serif" panose="02020600060500020200" pitchFamily="18" charset="0"/>
              </a:rPr>
              <a:t> (1972)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545D16-D13C-B046-98A8-2B93596D3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1871330"/>
            <a:ext cx="6021936" cy="43056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 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gebaseerd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op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Terlouws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eigen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beleving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van de Tweede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Wereldoorlog</a:t>
            </a:r>
            <a:endParaRPr lang="cs-CZ" sz="1700" b="0" i="0" u="none" strike="noStrike" dirty="0">
              <a:effectLst/>
              <a:latin typeface="Noto Serif" panose="02020600060500020200" pitchFamily="18" charset="0"/>
            </a:endParaRPr>
          </a:p>
          <a:p>
            <a:pPr>
              <a:lnSpc>
                <a:spcPct val="140000"/>
              </a:lnSpc>
            </a:pPr>
            <a:r>
              <a:rPr lang="cs-CZ" sz="1700" b="0" i="0" u="none" strike="noStrike" dirty="0" err="1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winter</a:t>
            </a:r>
            <a:r>
              <a:rPr lang="cs-CZ" sz="1700" b="0" i="0" u="none" strike="noStrike" dirty="0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van 1944/1945 (</a:t>
            </a:r>
            <a:r>
              <a:rPr lang="cs-CZ" sz="1700" b="0" i="0" u="none" strike="noStrike" dirty="0" err="1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chronologisch</a:t>
            </a:r>
            <a:r>
              <a:rPr lang="cs-CZ" sz="1700" b="0" i="0" u="none" strike="noStrike" dirty="0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– </a:t>
            </a:r>
            <a:r>
              <a:rPr lang="cs-CZ" sz="1700" b="0" i="0" u="none" strike="noStrike" dirty="0" err="1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ongeveer</a:t>
            </a:r>
            <a:r>
              <a:rPr lang="cs-CZ" sz="1700" b="0" i="0" u="none" strike="noStrike" dirty="0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7 </a:t>
            </a:r>
            <a:r>
              <a:rPr lang="cs-CZ" sz="1700" b="0" i="0" u="none" strike="noStrike" dirty="0" err="1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maanden</a:t>
            </a:r>
            <a:r>
              <a:rPr lang="cs-CZ" sz="1700" b="0" i="0" u="none" strike="noStrike" dirty="0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) – </a:t>
            </a:r>
            <a:r>
              <a:rPr lang="cs-CZ" sz="1700" b="0" i="0" u="none" strike="noStrike" dirty="0" err="1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dorpje</a:t>
            </a:r>
            <a:r>
              <a:rPr lang="cs-CZ" sz="1700" b="0" i="0" u="none" strike="noStrike" dirty="0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in de </a:t>
            </a:r>
            <a:r>
              <a:rPr lang="cs-CZ" sz="1700" b="0" i="0" u="none" strike="noStrike" dirty="0" err="1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buurt</a:t>
            </a:r>
            <a:r>
              <a:rPr lang="cs-CZ" sz="1700" b="0" i="0" u="none" strike="noStrike" dirty="0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van </a:t>
            </a:r>
            <a:r>
              <a:rPr lang="cs-CZ" sz="1700" b="0" i="0" u="none" strike="noStrike" dirty="0" err="1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Zwolle</a:t>
            </a:r>
            <a:r>
              <a:rPr lang="cs-CZ" sz="1700" b="0" i="0" u="none" strike="noStrike" dirty="0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(</a:t>
            </a:r>
            <a:r>
              <a:rPr lang="cs-CZ" sz="1700" b="0" i="0" u="none" strike="noStrike" dirty="0" err="1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aan</a:t>
            </a:r>
            <a:r>
              <a:rPr lang="cs-CZ" sz="1700" b="0" i="0" u="none" strike="noStrike" dirty="0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de </a:t>
            </a:r>
            <a:r>
              <a:rPr lang="cs-CZ" sz="1700" b="0" i="0" u="none" strike="noStrike" dirty="0" err="1">
                <a:solidFill>
                  <a:srgbClr val="222222"/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Ijssel</a:t>
            </a:r>
            <a:r>
              <a:rPr lang="cs-CZ" sz="1700" dirty="0">
                <a:solidFill>
                  <a:srgbClr val="222222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)</a:t>
            </a:r>
            <a:endParaRPr lang="cs-CZ" sz="1700" b="0" i="0" u="none" strike="noStrike" dirty="0">
              <a:effectLst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>
              <a:lnSpc>
                <a:spcPct val="140000"/>
              </a:lnSpc>
            </a:pP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De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bijna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16-jarige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Michiel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raakt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aan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het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eind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van de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oorlog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bij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toeval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betrokken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bij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het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verzet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–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uit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zijn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perspectief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geschreven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–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wel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derde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persoon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endParaRPr lang="cs-CZ" sz="1700" dirty="0">
              <a:latin typeface="Noto Serif" panose="02020600060500020200" pitchFamily="18" charset="0"/>
            </a:endParaRPr>
          </a:p>
          <a:p>
            <a:pPr>
              <a:lnSpc>
                <a:spcPct val="140000"/>
              </a:lnSpc>
            </a:pP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Met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redelijk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succes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doet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hij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zeer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verantwoordelijk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werk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: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hij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houdt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een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Engelse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piloot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verborgen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en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helpt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twee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joden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ontsnappen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.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Michiel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leert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genuanceerd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te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oordelen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over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vriend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en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vijand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: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een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Duitse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soldaat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redt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zijn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broertje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en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zijn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beste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vriend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blijkt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een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verrader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te</a:t>
            </a:r>
            <a:r>
              <a:rPr lang="cs-CZ" sz="1700" b="0" i="0" u="none" strike="noStrike" dirty="0">
                <a:effectLst/>
                <a:latin typeface="Noto Serif" panose="02020600060500020200" pitchFamily="18" charset="0"/>
              </a:rPr>
              <a:t> </a:t>
            </a:r>
            <a:r>
              <a:rPr lang="cs-CZ" sz="1700" b="0" i="0" u="none" strike="noStrike" dirty="0" err="1">
                <a:effectLst/>
                <a:latin typeface="Noto Serif" panose="02020600060500020200" pitchFamily="18" charset="0"/>
              </a:rPr>
              <a:t>zijn</a:t>
            </a:r>
            <a:endParaRPr lang="cs-CZ" sz="1700" dirty="0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EBB3E56-58E4-4241-80A5-0A3DEA17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8159" y="47194"/>
            <a:ext cx="687615" cy="6763668"/>
            <a:chOff x="7571232" y="-41657"/>
            <a:chExt cx="687615" cy="6869541"/>
          </a:xfrm>
        </p:grpSpPr>
        <p:sp>
          <p:nvSpPr>
            <p:cNvPr id="2058" name="Freeform 6">
              <a:extLst>
                <a:ext uri="{FF2B5EF4-FFF2-40B4-BE49-F238E27FC236}">
                  <a16:creationId xmlns:a16="http://schemas.microsoft.com/office/drawing/2014/main" id="{3AC22CA4-E875-4C4A-8736-160F02E9C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9384" y="44594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8">
              <a:extLst>
                <a:ext uri="{FF2B5EF4-FFF2-40B4-BE49-F238E27FC236}">
                  <a16:creationId xmlns:a16="http://schemas.microsoft.com/office/drawing/2014/main" id="{DA8E99E9-915E-4D1B-86EE-C5E9F3396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612" y="65605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22">
              <a:extLst>
                <a:ext uri="{FF2B5EF4-FFF2-40B4-BE49-F238E27FC236}">
                  <a16:creationId xmlns:a16="http://schemas.microsoft.com/office/drawing/2014/main" id="{8A8FDF86-381B-4339-AE71-C739F33E5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66015" y="171790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30">
              <a:extLst>
                <a:ext uri="{FF2B5EF4-FFF2-40B4-BE49-F238E27FC236}">
                  <a16:creationId xmlns:a16="http://schemas.microsoft.com/office/drawing/2014/main" id="{89042F4A-7349-4093-838E-857FA6B2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569214" y="6381076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43">
              <a:extLst>
                <a:ext uri="{FF2B5EF4-FFF2-40B4-BE49-F238E27FC236}">
                  <a16:creationId xmlns:a16="http://schemas.microsoft.com/office/drawing/2014/main" id="{D705AD75-E322-41A8-BE03-7027171AC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915" y="671856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51">
              <a:extLst>
                <a:ext uri="{FF2B5EF4-FFF2-40B4-BE49-F238E27FC236}">
                  <a16:creationId xmlns:a16="http://schemas.microsoft.com/office/drawing/2014/main" id="{35514E55-A824-4255-99EC-9DFB1315E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474" y="647118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53">
              <a:extLst>
                <a:ext uri="{FF2B5EF4-FFF2-40B4-BE49-F238E27FC236}">
                  <a16:creationId xmlns:a16="http://schemas.microsoft.com/office/drawing/2014/main" id="{C22CD2BF-BA4E-4802-9D93-23FBB1700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6307" y="620655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55">
              <a:extLst>
                <a:ext uri="{FF2B5EF4-FFF2-40B4-BE49-F238E27FC236}">
                  <a16:creationId xmlns:a16="http://schemas.microsoft.com/office/drawing/2014/main" id="{AE44CECE-5DC6-484C-941F-ADFB1DE2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2902" y="600674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56">
              <a:extLst>
                <a:ext uri="{FF2B5EF4-FFF2-40B4-BE49-F238E27FC236}">
                  <a16:creationId xmlns:a16="http://schemas.microsoft.com/office/drawing/2014/main" id="{23603EFD-E9B6-4B0B-AD51-2EC3A171E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4886" y="5107014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57">
              <a:extLst>
                <a:ext uri="{FF2B5EF4-FFF2-40B4-BE49-F238E27FC236}">
                  <a16:creationId xmlns:a16="http://schemas.microsoft.com/office/drawing/2014/main" id="{698B95A2-61FA-47A8-9AC4-FC86F5B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7005" y="577252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60">
              <a:extLst>
                <a:ext uri="{FF2B5EF4-FFF2-40B4-BE49-F238E27FC236}">
                  <a16:creationId xmlns:a16="http://schemas.microsoft.com/office/drawing/2014/main" id="{B3F27A11-DA5F-4D16-9021-89BFF3A9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72" y="556720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61">
              <a:extLst>
                <a:ext uri="{FF2B5EF4-FFF2-40B4-BE49-F238E27FC236}">
                  <a16:creationId xmlns:a16="http://schemas.microsoft.com/office/drawing/2014/main" id="{0A6F2081-096E-434F-9362-3FA93153A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9572" y="530265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80">
              <a:extLst>
                <a:ext uri="{FF2B5EF4-FFF2-40B4-BE49-F238E27FC236}">
                  <a16:creationId xmlns:a16="http://schemas.microsoft.com/office/drawing/2014/main" id="{D66FE76B-2D2C-421A-96A9-7B2773C9F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6123" y="635714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81">
              <a:extLst>
                <a:ext uri="{FF2B5EF4-FFF2-40B4-BE49-F238E27FC236}">
                  <a16:creationId xmlns:a16="http://schemas.microsoft.com/office/drawing/2014/main" id="{C3FB7D92-FBC4-499B-A0C5-25F9B15FD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6708" y="5245998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82">
              <a:extLst>
                <a:ext uri="{FF2B5EF4-FFF2-40B4-BE49-F238E27FC236}">
                  <a16:creationId xmlns:a16="http://schemas.microsoft.com/office/drawing/2014/main" id="{BB8B5031-ED92-4F7A-BAB6-6861F7C1C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278" y="5489668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83">
              <a:extLst>
                <a:ext uri="{FF2B5EF4-FFF2-40B4-BE49-F238E27FC236}">
                  <a16:creationId xmlns:a16="http://schemas.microsoft.com/office/drawing/2014/main" id="{27A8A654-6DE2-4BCB-9D41-3B5EE2AB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56063" y="571632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89">
              <a:extLst>
                <a:ext uri="{FF2B5EF4-FFF2-40B4-BE49-F238E27FC236}">
                  <a16:creationId xmlns:a16="http://schemas.microsoft.com/office/drawing/2014/main" id="{607A85E2-1DBD-4BD7-981B-A8C9EEA9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362" y="605952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90">
              <a:extLst>
                <a:ext uri="{FF2B5EF4-FFF2-40B4-BE49-F238E27FC236}">
                  <a16:creationId xmlns:a16="http://schemas.microsoft.com/office/drawing/2014/main" id="{84FEDB90-F573-4741-B80C-B545B2048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30917" y="545428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112">
              <a:extLst>
                <a:ext uri="{FF2B5EF4-FFF2-40B4-BE49-F238E27FC236}">
                  <a16:creationId xmlns:a16="http://schemas.microsoft.com/office/drawing/2014/main" id="{E9F00CB5-6EDE-4216-A827-D6E5FC26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9253" y="659822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32">
              <a:extLst>
                <a:ext uri="{FF2B5EF4-FFF2-40B4-BE49-F238E27FC236}">
                  <a16:creationId xmlns:a16="http://schemas.microsoft.com/office/drawing/2014/main" id="{284B43DE-8FEB-48F2-B798-0F3AFC26A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438" y="413725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3">
              <a:extLst>
                <a:ext uri="{FF2B5EF4-FFF2-40B4-BE49-F238E27FC236}">
                  <a16:creationId xmlns:a16="http://schemas.microsoft.com/office/drawing/2014/main" id="{1E98C2C7-3645-4E8F-B105-C48030245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3435" y="307694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34">
              <a:extLst>
                <a:ext uri="{FF2B5EF4-FFF2-40B4-BE49-F238E27FC236}">
                  <a16:creationId xmlns:a16="http://schemas.microsoft.com/office/drawing/2014/main" id="{9D095602-3BCC-4049-A4A7-EC40A21F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343" y="2070649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35">
              <a:extLst>
                <a:ext uri="{FF2B5EF4-FFF2-40B4-BE49-F238E27FC236}">
                  <a16:creationId xmlns:a16="http://schemas.microsoft.com/office/drawing/2014/main" id="{F785A0EA-EDA5-4619-98BD-1E38A3C57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94235" y="285893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36">
              <a:extLst>
                <a:ext uri="{FF2B5EF4-FFF2-40B4-BE49-F238E27FC236}">
                  <a16:creationId xmlns:a16="http://schemas.microsoft.com/office/drawing/2014/main" id="{7A5BDB18-7690-4A4F-813D-ED9A798F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38999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2" name="Freeform 37">
              <a:extLst>
                <a:ext uri="{FF2B5EF4-FFF2-40B4-BE49-F238E27FC236}">
                  <a16:creationId xmlns:a16="http://schemas.microsoft.com/office/drawing/2014/main" id="{5126589D-1974-485F-92A3-5DFFAE942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6283" y="4357686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Freeform 38">
              <a:extLst>
                <a:ext uri="{FF2B5EF4-FFF2-40B4-BE49-F238E27FC236}">
                  <a16:creationId xmlns:a16="http://schemas.microsoft.com/office/drawing/2014/main" id="{81E6DAD4-1893-4F17-8A0C-2CD9C391C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6208" y="256981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Freeform 39">
              <a:extLst>
                <a:ext uri="{FF2B5EF4-FFF2-40B4-BE49-F238E27FC236}">
                  <a16:creationId xmlns:a16="http://schemas.microsoft.com/office/drawing/2014/main" id="{DFDF8F60-AA94-4295-9584-DA9A188F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555" y="231645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40">
              <a:extLst>
                <a:ext uri="{FF2B5EF4-FFF2-40B4-BE49-F238E27FC236}">
                  <a16:creationId xmlns:a16="http://schemas.microsoft.com/office/drawing/2014/main" id="{E0B1BA57-59A8-4EC3-A4DD-360EC5F59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47" y="4859753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6" name="Freeform 41">
              <a:extLst>
                <a:ext uri="{FF2B5EF4-FFF2-40B4-BE49-F238E27FC236}">
                  <a16:creationId xmlns:a16="http://schemas.microsoft.com/office/drawing/2014/main" id="{40565820-A8BD-488E-A6BC-BAAE809BD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18246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Freeform 42">
              <a:extLst>
                <a:ext uri="{FF2B5EF4-FFF2-40B4-BE49-F238E27FC236}">
                  <a16:creationId xmlns:a16="http://schemas.microsoft.com/office/drawing/2014/main" id="{F7133EA6-2281-475A-A9E7-BC27CA9A9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0638" y="18456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44">
              <a:extLst>
                <a:ext uri="{FF2B5EF4-FFF2-40B4-BE49-F238E27FC236}">
                  <a16:creationId xmlns:a16="http://schemas.microsoft.com/office/drawing/2014/main" id="{EBF7A90F-76FD-41D5-9200-E9E9A5653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140" y="337379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45">
              <a:extLst>
                <a:ext uri="{FF2B5EF4-FFF2-40B4-BE49-F238E27FC236}">
                  <a16:creationId xmlns:a16="http://schemas.microsoft.com/office/drawing/2014/main" id="{A031B306-8A4E-4408-BAA1-A08462D35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8999" y="1600014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46">
              <a:extLst>
                <a:ext uri="{FF2B5EF4-FFF2-40B4-BE49-F238E27FC236}">
                  <a16:creationId xmlns:a16="http://schemas.microsoft.com/office/drawing/2014/main" id="{C0E76D3B-FD2D-4ACD-971E-8812EA21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979" y="462713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Freeform 47">
              <a:extLst>
                <a:ext uri="{FF2B5EF4-FFF2-40B4-BE49-F238E27FC236}">
                  <a16:creationId xmlns:a16="http://schemas.microsoft.com/office/drawing/2014/main" id="{190FC334-F110-446B-9879-2D5270CF8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8250" y="361144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Freeform 48">
              <a:extLst>
                <a:ext uri="{FF2B5EF4-FFF2-40B4-BE49-F238E27FC236}">
                  <a16:creationId xmlns:a16="http://schemas.microsoft.com/office/drawing/2014/main" id="{CF1B3AF7-1319-410F-9471-1976F8498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47171" y="384410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Freeform 49">
              <a:extLst>
                <a:ext uri="{FF2B5EF4-FFF2-40B4-BE49-F238E27FC236}">
                  <a16:creationId xmlns:a16="http://schemas.microsoft.com/office/drawing/2014/main" id="{D4D42B48-99A8-456D-8ECA-1EE614DA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5649" y="92105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62">
              <a:extLst>
                <a:ext uri="{FF2B5EF4-FFF2-40B4-BE49-F238E27FC236}">
                  <a16:creationId xmlns:a16="http://schemas.microsoft.com/office/drawing/2014/main" id="{D8C545C1-219C-4F48-8542-16731C1E1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903" y="4513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63">
              <a:extLst>
                <a:ext uri="{FF2B5EF4-FFF2-40B4-BE49-F238E27FC236}">
                  <a16:creationId xmlns:a16="http://schemas.microsoft.com/office/drawing/2014/main" id="{E4D1384D-D83E-49D0-82BB-79E202985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654" y="3292952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64">
              <a:extLst>
                <a:ext uri="{FF2B5EF4-FFF2-40B4-BE49-F238E27FC236}">
                  <a16:creationId xmlns:a16="http://schemas.microsoft.com/office/drawing/2014/main" id="{E8D15F62-C841-4DBE-BB64-C90D85B2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3886" y="475687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Freeform 65">
              <a:extLst>
                <a:ext uri="{FF2B5EF4-FFF2-40B4-BE49-F238E27FC236}">
                  <a16:creationId xmlns:a16="http://schemas.microsoft.com/office/drawing/2014/main" id="{ACB8A668-F91C-4758-8625-07AF8A04B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9205" y="363408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66">
              <a:extLst>
                <a:ext uri="{FF2B5EF4-FFF2-40B4-BE49-F238E27FC236}">
                  <a16:creationId xmlns:a16="http://schemas.microsoft.com/office/drawing/2014/main" id="{601E9146-16D0-4D1C-B629-61EA4B8D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676" y="20550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Freeform 67">
              <a:extLst>
                <a:ext uri="{FF2B5EF4-FFF2-40B4-BE49-F238E27FC236}">
                  <a16:creationId xmlns:a16="http://schemas.microsoft.com/office/drawing/2014/main" id="{1A0E03CC-1FDE-4873-B0BB-8301F8864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4912" y="283245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68">
              <a:extLst>
                <a:ext uri="{FF2B5EF4-FFF2-40B4-BE49-F238E27FC236}">
                  <a16:creationId xmlns:a16="http://schemas.microsoft.com/office/drawing/2014/main" id="{718F55E1-6E8C-4D0B-B0DA-20285A1F7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059" y="4169481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69">
              <a:extLst>
                <a:ext uri="{FF2B5EF4-FFF2-40B4-BE49-F238E27FC236}">
                  <a16:creationId xmlns:a16="http://schemas.microsoft.com/office/drawing/2014/main" id="{A8B1D553-DED4-4C5C-A9F3-7E1830682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559" y="17727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70">
              <a:extLst>
                <a:ext uri="{FF2B5EF4-FFF2-40B4-BE49-F238E27FC236}">
                  <a16:creationId xmlns:a16="http://schemas.microsoft.com/office/drawing/2014/main" id="{704275AB-B0E7-44DA-A32C-1C68A7308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638" y="12169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71">
              <a:extLst>
                <a:ext uri="{FF2B5EF4-FFF2-40B4-BE49-F238E27FC236}">
                  <a16:creationId xmlns:a16="http://schemas.microsoft.com/office/drawing/2014/main" id="{0F98D468-159E-4E0D-8BBD-E7BDA1D73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3308" y="231462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72">
              <a:extLst>
                <a:ext uri="{FF2B5EF4-FFF2-40B4-BE49-F238E27FC236}">
                  <a16:creationId xmlns:a16="http://schemas.microsoft.com/office/drawing/2014/main" id="{5CF2824C-4E2B-4703-9DD0-066A81096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6571" y="254148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73">
              <a:extLst>
                <a:ext uri="{FF2B5EF4-FFF2-40B4-BE49-F238E27FC236}">
                  <a16:creationId xmlns:a16="http://schemas.microsoft.com/office/drawing/2014/main" id="{FBAF2A91-21A7-4C94-B141-7FF0283B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1445" y="304764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74">
              <a:extLst>
                <a:ext uri="{FF2B5EF4-FFF2-40B4-BE49-F238E27FC236}">
                  <a16:creationId xmlns:a16="http://schemas.microsoft.com/office/drawing/2014/main" id="{55FE32BA-56A4-49E1-BC42-A822ACD27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17543" y="143064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75">
              <a:extLst>
                <a:ext uri="{FF2B5EF4-FFF2-40B4-BE49-F238E27FC236}">
                  <a16:creationId xmlns:a16="http://schemas.microsoft.com/office/drawing/2014/main" id="{0862BF64-49C0-4848-A7D0-696A3A5F8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395" y="501867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77">
              <a:extLst>
                <a:ext uri="{FF2B5EF4-FFF2-40B4-BE49-F238E27FC236}">
                  <a16:creationId xmlns:a16="http://schemas.microsoft.com/office/drawing/2014/main" id="{57FC449F-CDE1-4C43-8963-BAA60ADD4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3109" y="385766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85">
              <a:extLst>
                <a:ext uri="{FF2B5EF4-FFF2-40B4-BE49-F238E27FC236}">
                  <a16:creationId xmlns:a16="http://schemas.microsoft.com/office/drawing/2014/main" id="{F596D355-3845-4E8F-9C9B-FE20FCCA4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777" y="1007809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87">
              <a:extLst>
                <a:ext uri="{FF2B5EF4-FFF2-40B4-BE49-F238E27FC236}">
                  <a16:creationId xmlns:a16="http://schemas.microsoft.com/office/drawing/2014/main" id="{44CEE89D-C51D-49F4-9B14-808A5CE75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6209" y="7913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88">
              <a:extLst>
                <a:ext uri="{FF2B5EF4-FFF2-40B4-BE49-F238E27FC236}">
                  <a16:creationId xmlns:a16="http://schemas.microsoft.com/office/drawing/2014/main" id="{C2E31682-6F2A-4CBD-B7CE-DCB14EC08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74141" y="18289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118">
              <a:extLst>
                <a:ext uri="{FF2B5EF4-FFF2-40B4-BE49-F238E27FC236}">
                  <a16:creationId xmlns:a16="http://schemas.microsoft.com/office/drawing/2014/main" id="{E49E6221-2BCE-4E46-BEE4-04926A412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9029" y="-2422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120">
              <a:extLst>
                <a:ext uri="{FF2B5EF4-FFF2-40B4-BE49-F238E27FC236}">
                  <a16:creationId xmlns:a16="http://schemas.microsoft.com/office/drawing/2014/main" id="{85D9D16E-A990-4AA7-A336-B635F893D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595" y="3886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121">
              <a:extLst>
                <a:ext uri="{FF2B5EF4-FFF2-40B4-BE49-F238E27FC236}">
                  <a16:creationId xmlns:a16="http://schemas.microsoft.com/office/drawing/2014/main" id="{EB7E0A2E-7A63-423F-ACB7-39CB8AA60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146" y="120742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50" name="Picture 2" descr="Oorlogswinter door Jan Terlouw | Scholieren.com">
            <a:extLst>
              <a:ext uri="{FF2B5EF4-FFF2-40B4-BE49-F238E27FC236}">
                <a16:creationId xmlns:a16="http://schemas.microsoft.com/office/drawing/2014/main" id="{3EAC81A1-A079-986E-5E69-F19DBBC9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7206" y="881013"/>
            <a:ext cx="3249192" cy="51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4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FF004D-2C98-8217-A315-7FA9D854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cs-CZ"/>
              <a:t>Personages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B92F22B-78BB-B411-3BD2-2AD2E98550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28406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238136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1272</Words>
  <Application>Microsoft Macintosh PowerPoint</Application>
  <PresentationFormat>Širokoúhlá obrazovka</PresentationFormat>
  <Paragraphs>81</Paragraphs>
  <Slides>23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Avenir Next LT Pro</vt:lpstr>
      <vt:lpstr>GTWalsheim</vt:lpstr>
      <vt:lpstr>Modern Love</vt:lpstr>
      <vt:lpstr>Noto Serif</vt:lpstr>
      <vt:lpstr>ROBOTO</vt:lpstr>
      <vt:lpstr>Segoe Script</vt:lpstr>
      <vt:lpstr>BohemianVTI</vt:lpstr>
      <vt:lpstr>Jan Terlouw</vt:lpstr>
      <vt:lpstr>Leven</vt:lpstr>
      <vt:lpstr>Prezentace aplikace PowerPoint</vt:lpstr>
      <vt:lpstr>Zijn werk</vt:lpstr>
      <vt:lpstr>Prezentace aplikace PowerPoint</vt:lpstr>
      <vt:lpstr> </vt:lpstr>
      <vt:lpstr>Koning van Katoren (1971)</vt:lpstr>
      <vt:lpstr>Oorlogswinter (1972)</vt:lpstr>
      <vt:lpstr>Personages</vt:lpstr>
      <vt:lpstr>Prezentace aplikace PowerPoint</vt:lpstr>
      <vt:lpstr>Prezentace aplikace PowerPoint</vt:lpstr>
      <vt:lpstr>Prezentace aplikace PowerPoint</vt:lpstr>
      <vt:lpstr>Oosterschelde windkracht 10 (1981)</vt:lpstr>
      <vt:lpstr>Prezentace aplikace PowerPoint</vt:lpstr>
      <vt:lpstr>Watersnood van 1953</vt:lpstr>
      <vt:lpstr>Prezentace aplikace PowerPoint</vt:lpstr>
      <vt:lpstr>Het verhaal</vt:lpstr>
      <vt:lpstr>Personages</vt:lpstr>
      <vt:lpstr>Prezentace aplikace PowerPoint</vt:lpstr>
      <vt:lpstr>Nog andere kinderboeken</vt:lpstr>
      <vt:lpstr>Boeken voor volwassenen</vt:lpstr>
      <vt:lpstr>Prezentace aplikace PowerPoint</vt:lpstr>
      <vt:lpstr>Bronnen: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Meulemeester, Liesel</dc:creator>
  <cp:lastModifiedBy>Meulemeester, Liesel</cp:lastModifiedBy>
  <cp:revision>5</cp:revision>
  <dcterms:created xsi:type="dcterms:W3CDTF">2024-11-17T14:03:17Z</dcterms:created>
  <dcterms:modified xsi:type="dcterms:W3CDTF">2024-12-01T18:45:23Z</dcterms:modified>
</cp:coreProperties>
</file>