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1" r:id="rId3"/>
    <p:sldId id="282" r:id="rId4"/>
    <p:sldId id="283" r:id="rId5"/>
    <p:sldId id="284" r:id="rId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3E76-6EE7-F249-A631-E56986BF09FD}" type="datetimeFigureOut">
              <a:rPr lang="it-IT" smtClean="0"/>
              <a:t>06/10/20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C21B-6B5D-164D-920F-902C1A9FC75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939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3E76-6EE7-F249-A631-E56986BF09FD}" type="datetimeFigureOut">
              <a:rPr lang="it-IT" smtClean="0"/>
              <a:t>06/10/20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C21B-6B5D-164D-920F-902C1A9FC75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580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3E76-6EE7-F249-A631-E56986BF09FD}" type="datetimeFigureOut">
              <a:rPr lang="it-IT" smtClean="0"/>
              <a:t>06/10/20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C21B-6B5D-164D-920F-902C1A9FC75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085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3E76-6EE7-F249-A631-E56986BF09FD}" type="datetimeFigureOut">
              <a:rPr lang="it-IT" smtClean="0"/>
              <a:t>06/10/20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C21B-6B5D-164D-920F-902C1A9FC75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29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3E76-6EE7-F249-A631-E56986BF09FD}" type="datetimeFigureOut">
              <a:rPr lang="it-IT" smtClean="0"/>
              <a:t>06/10/20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C21B-6B5D-164D-920F-902C1A9FC75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73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3E76-6EE7-F249-A631-E56986BF09FD}" type="datetimeFigureOut">
              <a:rPr lang="it-IT" smtClean="0"/>
              <a:t>06/10/20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C21B-6B5D-164D-920F-902C1A9FC75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43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3E76-6EE7-F249-A631-E56986BF09FD}" type="datetimeFigureOut">
              <a:rPr lang="it-IT" smtClean="0"/>
              <a:t>06/10/20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C21B-6B5D-164D-920F-902C1A9FC75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9813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3E76-6EE7-F249-A631-E56986BF09FD}" type="datetimeFigureOut">
              <a:rPr lang="it-IT" smtClean="0"/>
              <a:t>06/10/20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C21B-6B5D-164D-920F-902C1A9FC75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902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3E76-6EE7-F249-A631-E56986BF09FD}" type="datetimeFigureOut">
              <a:rPr lang="it-IT" smtClean="0"/>
              <a:t>06/10/20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C21B-6B5D-164D-920F-902C1A9FC75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890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3E76-6EE7-F249-A631-E56986BF09FD}" type="datetimeFigureOut">
              <a:rPr lang="it-IT" smtClean="0"/>
              <a:t>06/10/20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C21B-6B5D-164D-920F-902C1A9FC75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515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3E76-6EE7-F249-A631-E56986BF09FD}" type="datetimeFigureOut">
              <a:rPr lang="it-IT" smtClean="0"/>
              <a:t>06/10/20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C21B-6B5D-164D-920F-902C1A9FC75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99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93E76-6EE7-F249-A631-E56986BF09FD}" type="datetimeFigureOut">
              <a:rPr lang="it-IT" smtClean="0"/>
              <a:t>06/10/20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3C21B-6B5D-164D-920F-902C1A9FC75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473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16400" y="157467"/>
            <a:ext cx="7982574" cy="111240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000" dirty="0" smtClean="0"/>
              <a:t/>
            </a:r>
            <a:br>
              <a:rPr lang="it-IT" sz="3000" dirty="0" smtClean="0"/>
            </a:br>
            <a:r>
              <a:rPr lang="it-IT" sz="3000" dirty="0" err="1" smtClean="0"/>
              <a:t>Approches</a:t>
            </a:r>
            <a:r>
              <a:rPr lang="it-IT" sz="3000" dirty="0" smtClean="0"/>
              <a:t> </a:t>
            </a:r>
            <a:r>
              <a:rPr lang="it-IT" sz="3000" dirty="0" err="1" smtClean="0"/>
              <a:t>contemporaines</a:t>
            </a:r>
            <a:r>
              <a:rPr lang="it-IT" sz="3000" dirty="0" smtClean="0"/>
              <a:t> de la </a:t>
            </a:r>
            <a:r>
              <a:rPr lang="it-IT" sz="3000" dirty="0" err="1" smtClean="0"/>
              <a:t>théorie</a:t>
            </a:r>
            <a:r>
              <a:rPr lang="it-IT" sz="3000" dirty="0" smtClean="0"/>
              <a:t> </a:t>
            </a:r>
            <a:r>
              <a:rPr lang="it-IT" sz="3000" dirty="0" err="1" smtClean="0"/>
              <a:t>littéraire</a:t>
            </a:r>
            <a:r>
              <a:rPr lang="it-IT" sz="3000" dirty="0" smtClean="0"/>
              <a:t/>
            </a:r>
            <a:br>
              <a:rPr lang="it-IT" sz="3000" dirty="0" smtClean="0"/>
            </a:br>
            <a:r>
              <a:rPr lang="it-IT" sz="2200" dirty="0" smtClean="0"/>
              <a:t>A.A. 2020/2021</a:t>
            </a:r>
            <a:r>
              <a:rPr lang="it-IT" sz="3000" dirty="0" smtClean="0"/>
              <a:t/>
            </a:r>
            <a:br>
              <a:rPr lang="it-IT" sz="3000" dirty="0" smtClean="0"/>
            </a:br>
            <a:endParaRPr lang="it-IT" sz="3000" dirty="0"/>
          </a:p>
        </p:txBody>
      </p:sp>
      <p:pic>
        <p:nvPicPr>
          <p:cNvPr id="4" name="Immagine 3" descr="terrorist-theoris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685" y="1294462"/>
            <a:ext cx="5650004" cy="537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288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9972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000" dirty="0" err="1" smtClean="0"/>
              <a:t>Modalités</a:t>
            </a:r>
            <a:r>
              <a:rPr lang="it-IT" sz="3000" dirty="0" smtClean="0"/>
              <a:t> de </a:t>
            </a:r>
            <a:r>
              <a:rPr lang="it-IT" sz="3000" dirty="0" err="1" smtClean="0"/>
              <a:t>participation</a:t>
            </a:r>
            <a:r>
              <a:rPr lang="it-IT" sz="3000" dirty="0" smtClean="0"/>
              <a:t> et </a:t>
            </a:r>
            <a:r>
              <a:rPr lang="it-IT" sz="3000" dirty="0" err="1" smtClean="0"/>
              <a:t>examen</a:t>
            </a:r>
            <a:endParaRPr lang="it-IT" sz="3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29645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 smtClean="0"/>
              <a:t>PREMIER SEMESTRE</a:t>
            </a:r>
          </a:p>
          <a:p>
            <a:r>
              <a:rPr lang="fr-FR" b="1" dirty="0" smtClean="0"/>
              <a:t>Présence</a:t>
            </a:r>
            <a:r>
              <a:rPr lang="fr-FR" dirty="0" smtClean="0"/>
              <a:t> 80%  </a:t>
            </a:r>
          </a:p>
          <a:p>
            <a:r>
              <a:rPr lang="fr-FR" b="1" dirty="0" err="1" smtClean="0"/>
              <a:t>Partecipation</a:t>
            </a:r>
            <a:r>
              <a:rPr lang="fr-FR" b="1" dirty="0" smtClean="0"/>
              <a:t> active </a:t>
            </a:r>
            <a:r>
              <a:rPr lang="fr-FR" dirty="0" smtClean="0"/>
              <a:t>= lire et analyser tous les matériaux téléchargés sur </a:t>
            </a:r>
            <a:r>
              <a:rPr lang="fr-FR" dirty="0" err="1" smtClean="0"/>
              <a:t>moodle</a:t>
            </a:r>
            <a:r>
              <a:rPr lang="fr-FR" dirty="0" smtClean="0"/>
              <a:t> et participer au débat en classe</a:t>
            </a:r>
          </a:p>
          <a:p>
            <a:r>
              <a:rPr lang="fr-FR" b="1" dirty="0" smtClean="0"/>
              <a:t>Réponses obligatoires </a:t>
            </a:r>
            <a:r>
              <a:rPr lang="fr-FR" dirty="0" smtClean="0"/>
              <a:t>par écrit aux questions sur les textes (envoi par email) </a:t>
            </a:r>
          </a:p>
          <a:p>
            <a:r>
              <a:rPr lang="fr-FR" b="1" dirty="0" err="1" smtClean="0"/>
              <a:t>DEUXIèME</a:t>
            </a:r>
            <a:r>
              <a:rPr lang="fr-FR" b="1" dirty="0" smtClean="0"/>
              <a:t> SEMESTRE</a:t>
            </a:r>
          </a:p>
          <a:p>
            <a:r>
              <a:rPr lang="fr-FR" b="1" dirty="0" smtClean="0"/>
              <a:t>Dissertation écrite</a:t>
            </a:r>
          </a:p>
          <a:p>
            <a:r>
              <a:rPr lang="fr-FR" b="1" dirty="0" smtClean="0"/>
              <a:t>Lecture intégrale </a:t>
            </a:r>
            <a:r>
              <a:rPr lang="fr-FR" dirty="0" smtClean="0"/>
              <a:t>de deux textes théoriques choisis parmi ceux indiqués en bibliographie ou mentionnés en classe </a:t>
            </a:r>
          </a:p>
          <a:p>
            <a:r>
              <a:rPr lang="fr-FR" dirty="0" smtClean="0"/>
              <a:t>Dissertation écrite </a:t>
            </a:r>
          </a:p>
          <a:p>
            <a:r>
              <a:rPr lang="fr-FR" b="1" dirty="0" smtClean="0"/>
              <a:t>Examen oral </a:t>
            </a:r>
            <a:r>
              <a:rPr lang="fr-FR" dirty="0" smtClean="0"/>
              <a:t>sur tous les thèmes du cours </a:t>
            </a:r>
          </a:p>
        </p:txBody>
      </p:sp>
    </p:spTree>
    <p:extLst>
      <p:ext uri="{BB962C8B-B14F-4D97-AF65-F5344CB8AC3E}">
        <p14:creationId xmlns:p14="http://schemas.microsoft.com/office/powerpoint/2010/main" val="1318959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err="1" smtClean="0"/>
              <a:t>Dissertation</a:t>
            </a:r>
            <a:r>
              <a:rPr lang="it-IT" dirty="0" smtClean="0"/>
              <a:t> </a:t>
            </a:r>
            <a:r>
              <a:rPr lang="it-IT" dirty="0" err="1" smtClean="0"/>
              <a:t>écrite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dirty="0" smtClean="0"/>
              <a:t>Le </a:t>
            </a:r>
            <a:r>
              <a:rPr lang="it-IT" dirty="0" err="1" smtClean="0"/>
              <a:t>thème</a:t>
            </a:r>
            <a:r>
              <a:rPr lang="it-IT" dirty="0" smtClean="0"/>
              <a:t> de la </a:t>
            </a:r>
            <a:r>
              <a:rPr lang="it-IT" dirty="0" err="1" smtClean="0"/>
              <a:t>dissertation</a:t>
            </a:r>
            <a:r>
              <a:rPr lang="it-IT" dirty="0" smtClean="0"/>
              <a:t> sera sera </a:t>
            </a:r>
            <a:r>
              <a:rPr lang="it-IT" dirty="0" err="1" smtClean="0"/>
              <a:t>choisi</a:t>
            </a:r>
            <a:r>
              <a:rPr lang="it-IT" dirty="0" smtClean="0"/>
              <a:t> par l’</a:t>
            </a:r>
            <a:r>
              <a:rPr lang="it-IT" dirty="0" err="1" smtClean="0"/>
              <a:t>ètudiant</a:t>
            </a:r>
            <a:r>
              <a:rPr lang="it-IT" dirty="0" smtClean="0"/>
              <a:t> en </a:t>
            </a:r>
            <a:r>
              <a:rPr lang="it-IT" dirty="0" err="1" smtClean="0"/>
              <a:t>accord</a:t>
            </a:r>
            <a:r>
              <a:rPr lang="it-IT" dirty="0" smtClean="0"/>
              <a:t> </a:t>
            </a:r>
            <a:r>
              <a:rPr lang="it-IT" dirty="0" err="1" smtClean="0"/>
              <a:t>avec</a:t>
            </a:r>
            <a:r>
              <a:rPr lang="it-IT" dirty="0" smtClean="0"/>
              <a:t> l’</a:t>
            </a:r>
            <a:r>
              <a:rPr lang="it-IT" dirty="0" err="1" smtClean="0"/>
              <a:t>enseignant</a:t>
            </a:r>
            <a:r>
              <a:rPr lang="it-IT" dirty="0" smtClean="0"/>
              <a:t>.</a:t>
            </a:r>
          </a:p>
          <a:p>
            <a:pPr lvl="0"/>
            <a:r>
              <a:rPr lang="it-IT" dirty="0" smtClean="0"/>
              <a:t>La </a:t>
            </a:r>
            <a:r>
              <a:rPr lang="it-IT" dirty="0" err="1" smtClean="0"/>
              <a:t>dissertation</a:t>
            </a:r>
            <a:r>
              <a:rPr lang="it-IT" dirty="0" smtClean="0"/>
              <a:t> </a:t>
            </a:r>
            <a:r>
              <a:rPr lang="it-IT" dirty="0" err="1" smtClean="0"/>
              <a:t>ècrite</a:t>
            </a:r>
            <a:r>
              <a:rPr lang="it-IT" dirty="0" smtClean="0"/>
              <a:t> </a:t>
            </a:r>
            <a:r>
              <a:rPr lang="it-IT" dirty="0" err="1" smtClean="0"/>
              <a:t>prévoit</a:t>
            </a:r>
            <a:r>
              <a:rPr lang="it-IT" dirty="0" smtClean="0"/>
              <a:t> </a:t>
            </a:r>
            <a:r>
              <a:rPr lang="it-IT" dirty="0" err="1" smtClean="0"/>
              <a:t>au</a:t>
            </a:r>
            <a:r>
              <a:rPr lang="it-IT" dirty="0" smtClean="0"/>
              <a:t> </a:t>
            </a:r>
            <a:r>
              <a:rPr lang="it-IT" dirty="0" err="1" smtClean="0"/>
              <a:t>moins</a:t>
            </a:r>
            <a:r>
              <a:rPr lang="it-IT" dirty="0" smtClean="0"/>
              <a:t> 10.000 </a:t>
            </a:r>
            <a:r>
              <a:rPr lang="it-IT" dirty="0" err="1" smtClean="0"/>
              <a:t>caractères</a:t>
            </a:r>
            <a:r>
              <a:rPr lang="it-IT" dirty="0" smtClean="0"/>
              <a:t>. </a:t>
            </a:r>
          </a:p>
          <a:p>
            <a:pPr lvl="0"/>
            <a:r>
              <a:rPr lang="it-IT" dirty="0" err="1" smtClean="0"/>
              <a:t>Envoi</a:t>
            </a:r>
            <a:r>
              <a:rPr lang="it-IT" dirty="0" smtClean="0"/>
              <a:t> de la </a:t>
            </a:r>
            <a:r>
              <a:rPr lang="it-IT" dirty="0" err="1" smtClean="0"/>
              <a:t>dissertation</a:t>
            </a:r>
            <a:r>
              <a:rPr lang="it-IT" dirty="0" smtClean="0"/>
              <a:t> </a:t>
            </a:r>
            <a:r>
              <a:rPr lang="it-IT" dirty="0" err="1" smtClean="0"/>
              <a:t>au</a:t>
            </a:r>
            <a:r>
              <a:rPr lang="it-IT" dirty="0" smtClean="0"/>
              <a:t> </a:t>
            </a:r>
            <a:r>
              <a:rPr lang="it-IT" dirty="0" err="1" smtClean="0"/>
              <a:t>moins</a:t>
            </a:r>
            <a:r>
              <a:rPr lang="it-IT" dirty="0" smtClean="0"/>
              <a:t> </a:t>
            </a:r>
            <a:r>
              <a:rPr lang="it-IT" dirty="0" err="1" smtClean="0"/>
              <a:t>deux</a:t>
            </a:r>
            <a:r>
              <a:rPr lang="it-IT" dirty="0" smtClean="0"/>
              <a:t> </a:t>
            </a:r>
            <a:r>
              <a:rPr lang="it-IT" dirty="0" err="1" smtClean="0"/>
              <a:t>semaines</a:t>
            </a:r>
            <a:r>
              <a:rPr lang="it-IT" dirty="0" smtClean="0"/>
              <a:t> </a:t>
            </a:r>
            <a:r>
              <a:rPr lang="it-IT" dirty="0" err="1" smtClean="0"/>
              <a:t>avant</a:t>
            </a:r>
            <a:r>
              <a:rPr lang="it-IT" dirty="0" smtClean="0"/>
              <a:t> l’</a:t>
            </a:r>
            <a:r>
              <a:rPr lang="it-IT" dirty="0" err="1" smtClean="0"/>
              <a:t>examen</a:t>
            </a:r>
            <a:r>
              <a:rPr lang="it-IT" dirty="0" smtClean="0"/>
              <a:t> </a:t>
            </a:r>
            <a:r>
              <a:rPr lang="it-IT" dirty="0" err="1" smtClean="0"/>
              <a:t>oral</a:t>
            </a:r>
            <a:r>
              <a:rPr lang="it-IT" dirty="0" smtClean="0"/>
              <a:t>.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2240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01890"/>
            <a:ext cx="8229600" cy="5124274"/>
          </a:xfrm>
        </p:spPr>
        <p:txBody>
          <a:bodyPr>
            <a:normAutofit/>
          </a:bodyPr>
          <a:lstStyle/>
          <a:p>
            <a:r>
              <a:rPr lang="fr-CA" b="1" dirty="0" smtClean="0"/>
              <a:t>Contenu: </a:t>
            </a:r>
            <a:r>
              <a:rPr lang="fr-CA" dirty="0" smtClean="0"/>
              <a:t>choisir une ou deux approches théoriques pour analyser un ou plusieurs textes littéraires. </a:t>
            </a:r>
          </a:p>
        </p:txBody>
      </p:sp>
    </p:spTree>
    <p:extLst>
      <p:ext uri="{BB962C8B-B14F-4D97-AF65-F5344CB8AC3E}">
        <p14:creationId xmlns:p14="http://schemas.microsoft.com/office/powerpoint/2010/main" val="3435572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err="1" smtClean="0"/>
              <a:t>Examen</a:t>
            </a:r>
            <a:r>
              <a:rPr lang="it-IT" dirty="0" smtClean="0"/>
              <a:t> </a:t>
            </a:r>
            <a:r>
              <a:rPr lang="it-IT" dirty="0" err="1" smtClean="0"/>
              <a:t>oral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Tous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contenus</a:t>
            </a:r>
            <a:r>
              <a:rPr lang="it-IT" dirty="0" smtClean="0"/>
              <a:t> </a:t>
            </a:r>
            <a:r>
              <a:rPr lang="it-IT" dirty="0" err="1" smtClean="0"/>
              <a:t>du</a:t>
            </a:r>
            <a:r>
              <a:rPr lang="it-IT" dirty="0" smtClean="0"/>
              <a:t> </a:t>
            </a:r>
            <a:r>
              <a:rPr lang="it-IT" dirty="0" err="1" smtClean="0"/>
              <a:t>cours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Connaissance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extraits</a:t>
            </a:r>
            <a:r>
              <a:rPr lang="it-IT" dirty="0" smtClean="0"/>
              <a:t> </a:t>
            </a:r>
            <a:r>
              <a:rPr lang="it-IT" dirty="0" err="1" smtClean="0"/>
              <a:t>analysés</a:t>
            </a:r>
            <a:r>
              <a:rPr lang="it-IT" dirty="0" smtClean="0"/>
              <a:t> en classe</a:t>
            </a:r>
          </a:p>
          <a:p>
            <a:r>
              <a:rPr lang="it-IT" dirty="0" err="1" smtClean="0"/>
              <a:t>Lecture</a:t>
            </a:r>
            <a:r>
              <a:rPr lang="it-IT" dirty="0" smtClean="0"/>
              <a:t> </a:t>
            </a:r>
            <a:r>
              <a:rPr lang="it-IT" dirty="0" err="1" smtClean="0"/>
              <a:t>intégrale</a:t>
            </a:r>
            <a:r>
              <a:rPr lang="it-IT" dirty="0" smtClean="0"/>
              <a:t> de </a:t>
            </a:r>
            <a:r>
              <a:rPr lang="it-IT" dirty="0" err="1" smtClean="0"/>
              <a:t>deux</a:t>
            </a:r>
            <a:r>
              <a:rPr lang="it-IT" dirty="0" smtClean="0"/>
              <a:t> </a:t>
            </a:r>
            <a:r>
              <a:rPr lang="it-IT" dirty="0" err="1" smtClean="0"/>
              <a:t>textes</a:t>
            </a:r>
            <a:r>
              <a:rPr lang="it-IT" dirty="0" smtClean="0"/>
              <a:t> </a:t>
            </a:r>
            <a:r>
              <a:rPr lang="it-IT" dirty="0" err="1" smtClean="0"/>
              <a:t>théoriques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textes</a:t>
            </a:r>
            <a:r>
              <a:rPr lang="it-IT" dirty="0" smtClean="0"/>
              <a:t> </a:t>
            </a:r>
            <a:r>
              <a:rPr lang="it-IT" dirty="0" err="1" smtClean="0"/>
              <a:t>théoriques</a:t>
            </a:r>
            <a:r>
              <a:rPr lang="it-IT" dirty="0" smtClean="0"/>
              <a:t> </a:t>
            </a:r>
            <a:r>
              <a:rPr lang="it-IT" dirty="0" err="1" smtClean="0"/>
              <a:t>devraient</a:t>
            </a:r>
            <a:r>
              <a:rPr lang="it-IT" dirty="0" smtClean="0"/>
              <a:t> </a:t>
            </a:r>
            <a:r>
              <a:rPr lang="it-IT" dirty="0" err="1" smtClean="0"/>
              <a:t>etre</a:t>
            </a:r>
            <a:r>
              <a:rPr lang="it-IT" dirty="0" smtClean="0"/>
              <a:t> </a:t>
            </a:r>
            <a:r>
              <a:rPr lang="it-IT" dirty="0" err="1" smtClean="0"/>
              <a:t>différents</a:t>
            </a:r>
            <a:r>
              <a:rPr lang="it-IT" dirty="0" smtClean="0"/>
              <a:t> de </a:t>
            </a:r>
            <a:r>
              <a:rPr lang="it-IT" dirty="0" err="1" smtClean="0"/>
              <a:t>ceux</a:t>
            </a:r>
            <a:r>
              <a:rPr lang="it-IT" dirty="0" smtClean="0"/>
              <a:t> </a:t>
            </a:r>
            <a:r>
              <a:rPr lang="it-IT" dirty="0" err="1" smtClean="0"/>
              <a:t>choisis</a:t>
            </a:r>
            <a:r>
              <a:rPr lang="it-IT" dirty="0" smtClean="0"/>
              <a:t> pour </a:t>
            </a:r>
            <a:r>
              <a:rPr lang="it-IT" dirty="0" err="1"/>
              <a:t>é</a:t>
            </a:r>
            <a:r>
              <a:rPr lang="it-IT" dirty="0" err="1" smtClean="0"/>
              <a:t>crire</a:t>
            </a:r>
            <a:r>
              <a:rPr lang="it-IT" dirty="0" smtClean="0"/>
              <a:t> </a:t>
            </a:r>
            <a:r>
              <a:rPr lang="it-IT" dirty="0" err="1" smtClean="0"/>
              <a:t>votre</a:t>
            </a:r>
            <a:r>
              <a:rPr lang="it-IT" dirty="0" smtClean="0"/>
              <a:t> </a:t>
            </a:r>
            <a:r>
              <a:rPr lang="it-IT" dirty="0" err="1" smtClean="0"/>
              <a:t>dissertation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0737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159</Words>
  <Application>Microsoft Macintosh PowerPoint</Application>
  <PresentationFormat>Presentazione su schermo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 Approches contemporaines de la théorie littéraire A.A. 2020/2021 </vt:lpstr>
      <vt:lpstr>Modalités de participation et examen</vt:lpstr>
      <vt:lpstr>Dissertation écrite</vt:lpstr>
      <vt:lpstr>Presentazione di PowerPoint</vt:lpstr>
      <vt:lpstr>Examen oral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Teoria e analisi del testo  A.A. 2017/2018 </dc:title>
  <dc:creator>Chiara Mengozzi</dc:creator>
  <cp:lastModifiedBy>Chiara Mengozzi</cp:lastModifiedBy>
  <cp:revision>107</cp:revision>
  <dcterms:created xsi:type="dcterms:W3CDTF">2017-10-02T07:39:00Z</dcterms:created>
  <dcterms:modified xsi:type="dcterms:W3CDTF">2020-10-06T08:32:04Z</dcterms:modified>
</cp:coreProperties>
</file>