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3" r:id="rId5"/>
    <p:sldId id="274" r:id="rId6"/>
    <p:sldId id="275" r:id="rId7"/>
    <p:sldId id="277" r:id="rId8"/>
    <p:sldId id="278" r:id="rId9"/>
    <p:sldId id="280" r:id="rId10"/>
    <p:sldId id="281" r:id="rId11"/>
    <p:sldId id="279" r:id="rId12"/>
    <p:sldId id="28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Garamond" panose="02020404030301010803" pitchFamily="18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Garamond" panose="020204040303010108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39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44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6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30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Garamond" panose="02020404030301010803" pitchFamily="18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63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05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Garamond" panose="020204040303010108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Garamond" panose="020204040303010108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2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65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98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3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5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29858-4170-466D-B785-4B1434D57635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2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hra.peckapc.cz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Příprava lingvistické </a:t>
            </a:r>
            <a:br>
              <a:rPr lang="cs-CZ" smtClean="0"/>
            </a:br>
            <a:r>
              <a:rPr lang="cs-CZ" smtClean="0"/>
              <a:t>únikové hry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Jan Chromý, Ph.D.</a:t>
            </a:r>
          </a:p>
          <a:p>
            <a:endParaRPr lang="cs-CZ" dirty="0"/>
          </a:p>
          <a:p>
            <a:r>
              <a:rPr lang="cs-CZ" dirty="0" smtClean="0"/>
              <a:t>22. </a:t>
            </a:r>
            <a:r>
              <a:rPr lang="cs-CZ" dirty="0" smtClean="0"/>
              <a:t>3. 2017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5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Rezervační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http://hra.peckapc.cz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1230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 příště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vytvořit poučení ke své úloze do brožurky</a:t>
            </a:r>
          </a:p>
          <a:p>
            <a:endParaRPr lang="cs-CZ" dirty="0"/>
          </a:p>
          <a:p>
            <a:r>
              <a:rPr lang="cs-CZ" dirty="0" smtClean="0"/>
              <a:t>příklad</a:t>
            </a:r>
          </a:p>
          <a:p>
            <a:pPr lvl="1"/>
            <a:r>
              <a:rPr lang="cs-CZ" dirty="0" smtClean="0"/>
              <a:t>Chorvatština a čeština mají na rozdíl od většiny dalších jazyků svá specifická pojmenování pro měsíce, které nejsou odvozena z latiny. Některé názvy měsíců mají v těchto dvou jazycích společný původ – zajímavé však je, že označují odlišné měsíce. Chorvatský </a:t>
            </a:r>
            <a:r>
              <a:rPr lang="cs-CZ" dirty="0" err="1" smtClean="0"/>
              <a:t>srpanj</a:t>
            </a:r>
            <a:r>
              <a:rPr lang="cs-CZ" dirty="0" smtClean="0"/>
              <a:t> je český červenec, </a:t>
            </a:r>
            <a:r>
              <a:rPr lang="cs-CZ" dirty="0" err="1" smtClean="0"/>
              <a:t>rujan</a:t>
            </a:r>
            <a:r>
              <a:rPr lang="cs-CZ" dirty="0" smtClean="0"/>
              <a:t> není říjen, ale září a listopad označuje říjen. Jediný měsíc, který je v obou jazycích pojmenován prakticky stejně, je prosinec (chorvatsky </a:t>
            </a:r>
            <a:r>
              <a:rPr lang="cs-CZ" dirty="0" err="1" smtClean="0"/>
              <a:t>prosinac</a:t>
            </a:r>
            <a:r>
              <a:rPr lang="cs-CZ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653404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 příště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příklad 2</a:t>
            </a:r>
          </a:p>
          <a:p>
            <a:pPr lvl="1"/>
            <a:r>
              <a:rPr lang="cs-CZ" dirty="0" err="1" smtClean="0"/>
              <a:t>Stroopův</a:t>
            </a:r>
            <a:r>
              <a:rPr lang="cs-CZ" dirty="0" smtClean="0"/>
              <a:t> efekt</a:t>
            </a:r>
          </a:p>
          <a:p>
            <a:pPr lvl="2"/>
            <a:r>
              <a:rPr lang="cs-CZ" dirty="0" smtClean="0"/>
              <a:t>Takzvaný </a:t>
            </a:r>
            <a:r>
              <a:rPr lang="cs-CZ" dirty="0" err="1" smtClean="0"/>
              <a:t>Stroopův</a:t>
            </a:r>
            <a:r>
              <a:rPr lang="cs-CZ" dirty="0" smtClean="0"/>
              <a:t> efekt byl popsán již v 30. letech 20. století a jedná se o jeden z interferenčních efektů. Tento efekt spočívá v interferenci mezi barvou, kterou je napsáno určité slovo, a pojmem, který toto slovo označuje. V klasické verzi úlohy, v níž byl tento efekt poprvé zdokumentován, měli účastníci výzkumu pojmenovávat barvu, jíž bylo napsáno určité slovo. V případě, že toto slovo samo o sobě označovalo odlišnou barvu, pojmenovávali účastníci danou barvu výrazně pomaleji, než když slovo označovalo barvou shodnou, případně jinou, s barvou nespojenou věc. V navazujících výzkumech se ukázalo, že podobný efekt nastává i v případě, že slovo neoznačuje přímo nějakou barvu, ale třeba předmět, který je s určitou barvou nedílně spojen (například pomeranč). Tento efekt rovněž ukazuje, že při pohledu na určité slovo nejsme schopni vědomě potlačit získávání informací, které </a:t>
            </a:r>
            <a:r>
              <a:rPr lang="cs-CZ" smtClean="0"/>
              <a:t>slovo poskytuje.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2111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Dnešní program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finální verze úloh s nápovědami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příběh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139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Vaše úlohy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Představení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908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úloh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princip</a:t>
            </a:r>
          </a:p>
          <a:p>
            <a:pPr lvl="1"/>
            <a:r>
              <a:rPr lang="cs-CZ" dirty="0" smtClean="0"/>
              <a:t>časový odhad pro řešení úlohy</a:t>
            </a:r>
          </a:p>
          <a:p>
            <a:pPr lvl="1"/>
            <a:r>
              <a:rPr lang="cs-CZ" dirty="0" smtClean="0"/>
              <a:t>aktuální funkčnost a propracovanost</a:t>
            </a:r>
          </a:p>
          <a:p>
            <a:pPr lvl="1"/>
            <a:r>
              <a:rPr lang="cs-CZ" dirty="0" smtClean="0"/>
              <a:t>didaktický aspekt</a:t>
            </a:r>
          </a:p>
          <a:p>
            <a:pPr lvl="1"/>
            <a:r>
              <a:rPr lang="cs-CZ" dirty="0" smtClean="0"/>
              <a:t>realizovatelnost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7978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Příběh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Vaše nápady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401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Vybavení místnosti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088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Prostor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700" y="1219994"/>
            <a:ext cx="5562600" cy="5562600"/>
          </a:xfrm>
        </p:spPr>
      </p:pic>
    </p:spTree>
    <p:extLst>
      <p:ext uri="{BB962C8B-B14F-4D97-AF65-F5344CB8AC3E}">
        <p14:creationId xmlns:p14="http://schemas.microsoft.com/office/powerpoint/2010/main" val="3749841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Víkend 1.–2. 4.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„truhlářský“ workshop v Hybernské</a:t>
            </a:r>
          </a:p>
          <a:p>
            <a:pPr lvl="1"/>
            <a:r>
              <a:rPr lang="cs-CZ" dirty="0" smtClean="0"/>
              <a:t>zaplňování prostoru nábytkem, jeho vylepšování atd.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ideální čas na výběr vybavení</a:t>
            </a:r>
          </a:p>
          <a:p>
            <a:pPr lvl="1"/>
            <a:r>
              <a:rPr lang="cs-CZ" dirty="0" smtClean="0"/>
              <a:t>může někdo?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3007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máte někoho?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38731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Vlastní 1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211F4032-6A0E-41A7-9EF2-E98DE40CC523}" vid="{89DAB141-D265-4857-B4BC-E5C2BBED188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199</TotalTime>
  <Words>340</Words>
  <Application>Microsoft Office PowerPoint</Application>
  <PresentationFormat>Širokoúhlá obrazovka</PresentationFormat>
  <Paragraphs>39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Garamond</vt:lpstr>
      <vt:lpstr>Motiv Office</vt:lpstr>
      <vt:lpstr>Příprava lingvistické  únikové hry</vt:lpstr>
      <vt:lpstr>Dnešní program</vt:lpstr>
      <vt:lpstr>Vaše úlohy</vt:lpstr>
      <vt:lpstr>Výběr úloh</vt:lpstr>
      <vt:lpstr>Příběh</vt:lpstr>
      <vt:lpstr>Vybavení místnosti</vt:lpstr>
      <vt:lpstr>Prostor</vt:lpstr>
      <vt:lpstr>Víkend 1.–2. 4.</vt:lpstr>
      <vt:lpstr>Testování</vt:lpstr>
      <vt:lpstr>Rezervační systém</vt:lpstr>
      <vt:lpstr>Do příště</vt:lpstr>
      <vt:lpstr>Do příště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lingvistické  únikové hry</dc:title>
  <dc:creator>Jan Chromý</dc:creator>
  <cp:lastModifiedBy>FFUK</cp:lastModifiedBy>
  <cp:revision>19</cp:revision>
  <dcterms:created xsi:type="dcterms:W3CDTF">2017-03-15T09:39:52Z</dcterms:created>
  <dcterms:modified xsi:type="dcterms:W3CDTF">2017-03-22T11:59:51Z</dcterms:modified>
</cp:coreProperties>
</file>