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63" r:id="rId4"/>
    <p:sldId id="259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7"/>
    <p:restoredTop sz="94609"/>
  </p:normalViewPr>
  <p:slideViewPr>
    <p:cSldViewPr snapToGrid="0" snapToObjects="1">
      <p:cViewPr varScale="1">
        <p:scale>
          <a:sx n="71" d="100"/>
          <a:sy n="71" d="100"/>
        </p:scale>
        <p:origin x="72" y="3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Vedení části výcvikové hodiny – boj zblízka (sebeobranné techniky)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690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Cíl:  </a:t>
            </a:r>
            <a:r>
              <a:rPr lang="cs-CZ" dirty="0"/>
              <a:t>didakticky odvést sebeobranné techniky  (proti úderům a kopům; držení a škrcení zepředu a zezadu)</a:t>
            </a:r>
          </a:p>
          <a:p>
            <a:pPr marL="0" indent="0">
              <a:buNone/>
            </a:pPr>
            <a:r>
              <a:rPr lang="cs-CZ" b="1" dirty="0"/>
              <a:t>Průběh: </a:t>
            </a:r>
          </a:p>
          <a:p>
            <a:pPr>
              <a:buFontTx/>
              <a:buChar char="-"/>
            </a:pPr>
            <a:r>
              <a:rPr lang="cs-CZ" b="1" dirty="0"/>
              <a:t>připravit písemnou přípravu; </a:t>
            </a:r>
          </a:p>
          <a:p>
            <a:pPr>
              <a:buFontTx/>
              <a:buChar char="-"/>
            </a:pPr>
            <a:r>
              <a:rPr lang="cs-CZ" sz="1900" b="1" dirty="0"/>
              <a:t>sebeobranné techniky</a:t>
            </a:r>
            <a:r>
              <a:rPr lang="cs-CZ" dirty="0"/>
              <a:t> </a:t>
            </a:r>
            <a:r>
              <a:rPr lang="cs-CZ" sz="2000" dirty="0"/>
              <a:t>dle didaktických zásad, forem, stylů a metod</a:t>
            </a:r>
            <a:r>
              <a:rPr lang="cs-CZ" sz="1900" b="1" dirty="0"/>
              <a:t>: </a:t>
            </a:r>
            <a:r>
              <a:rPr lang="cs-CZ" dirty="0"/>
              <a:t>průpravné cvičení, </a:t>
            </a:r>
            <a:r>
              <a:rPr lang="cs-CZ" b="1" dirty="0"/>
              <a:t>sebeobranné techniky proti úderům a kopům </a:t>
            </a:r>
            <a:r>
              <a:rPr lang="cs-CZ" dirty="0"/>
              <a:t>(obrana proti přímému úderu; obrana proti obloukovým úderům, obrana proti obloukovým úderům, obrana proti přímému čelnímu kopu na střední pásmo); </a:t>
            </a:r>
            <a:r>
              <a:rPr lang="cs-CZ" b="1" dirty="0"/>
              <a:t>sebeobranné techniky proti držení a škrcení zepředu a zezadu </a:t>
            </a:r>
            <a:r>
              <a:rPr lang="cs-CZ" dirty="0"/>
              <a:t>(obrana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ruce); </a:t>
            </a:r>
          </a:p>
          <a:p>
            <a:pPr>
              <a:buFontTx/>
              <a:buChar char="-"/>
            </a:pPr>
            <a:r>
              <a:rPr lang="cs-CZ" b="1" dirty="0"/>
              <a:t>Klíčová slova: </a:t>
            </a:r>
            <a:r>
              <a:rPr lang="cs-CZ" dirty="0"/>
              <a:t>sebeobrana, boj zblízka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3943A40-C977-A009-61EF-0A037B85061B}"/>
              </a:ext>
            </a:extLst>
          </p:cNvPr>
          <p:cNvSpPr txBox="1"/>
          <p:nvPr/>
        </p:nvSpPr>
        <p:spPr>
          <a:xfrm>
            <a:off x="645927" y="511766"/>
            <a:ext cx="3426343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cs-CZ" sz="4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Písemná příprava - vzor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31FA5B-C315-4DA9-8684-FE360368A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779" y="0"/>
            <a:ext cx="4920200" cy="63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2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Sebeobranné techniky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 dirty="0"/>
              <a:t>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 obrana proti přímému úderu; obrana proti obloukovým úderům, obrana proti obloukovým úderům, obrana proti přímému čelnímu kopu na střední pásmo;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proti úderu tyčovitým předmětem, obrana proti přímému bodnutí tyčovitým předmětem;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obrana proti bodnutí nožem, obrana proti přímému bodnutí nožem.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47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786</TotalTime>
  <Words>396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Prezentace aplikace PowerPoint</vt:lpstr>
      <vt:lpstr>Sebeobranné techniky</vt:lpstr>
      <vt:lpstr>Přezkoušení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16</cp:revision>
  <dcterms:created xsi:type="dcterms:W3CDTF">2021-12-01T12:47:50Z</dcterms:created>
  <dcterms:modified xsi:type="dcterms:W3CDTF">2022-10-11T11:51:57Z</dcterms:modified>
</cp:coreProperties>
</file>