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0" r:id="rId4"/>
    <p:sldId id="263" r:id="rId5"/>
    <p:sldId id="261" r:id="rId6"/>
    <p:sldId id="257" r:id="rId7"/>
    <p:sldId id="267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52E66B-86D8-49D9-8C8D-1D4585C2142A}" type="datetimeFigureOut">
              <a:rPr lang="cs-CZ" smtClean="0"/>
              <a:t>4. 12. 2020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F9C154-4613-41F7-BFC9-2265F65CFAB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apunet.net/_pelit/joulukalenteri-2011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JOULUKALENTERI </a:t>
            </a:r>
          </a:p>
          <a:p>
            <a:r>
              <a:rPr lang="cs-CZ" dirty="0" smtClean="0"/>
              <a:t>SEKAHARJOITUKSIA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57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/>
          <a:p>
            <a:r>
              <a:rPr lang="cs-CZ" dirty="0" smtClean="0"/>
              <a:t>KYSY KURSSIKAVERILTA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6" t="14350" r="11230"/>
          <a:stretch/>
        </p:blipFill>
        <p:spPr bwMode="auto">
          <a:xfrm>
            <a:off x="579069" y="1700808"/>
            <a:ext cx="806503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90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/>
          <a:lstStyle/>
          <a:p>
            <a:r>
              <a:rPr lang="cs-CZ" dirty="0" smtClean="0"/>
              <a:t>HARJOITUS 1 – </a:t>
            </a:r>
            <a:r>
              <a:rPr lang="cs-CZ" dirty="0" err="1" smtClean="0"/>
              <a:t>Täydennä</a:t>
            </a:r>
            <a:r>
              <a:rPr lang="cs-CZ" dirty="0" smtClean="0"/>
              <a:t> </a:t>
            </a:r>
            <a:r>
              <a:rPr lang="cs-CZ" dirty="0" err="1" smtClean="0"/>
              <a:t>verbit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424936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>
                <a:solidFill>
                  <a:srgbClr val="000000"/>
                </a:solidFill>
                <a:latin typeface="Geneva"/>
              </a:rPr>
              <a:t>Eilen 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</a:t>
            </a:r>
            <a:r>
              <a:rPr lang="cs-CZ" dirty="0">
                <a:solidFill>
                  <a:srgbClr val="000000"/>
                </a:solidFill>
                <a:latin typeface="Geneva"/>
              </a:rPr>
              <a:t>(</a:t>
            </a:r>
            <a:r>
              <a:rPr lang="fi-FI" b="1" dirty="0" smtClean="0">
                <a:solidFill>
                  <a:srgbClr val="000000"/>
                </a:solidFill>
                <a:latin typeface="Geneva"/>
              </a:rPr>
              <a:t>tapahtua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jotain outoa.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Päiväni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 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alkaa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aivan tavallisesti: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minä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 ________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 smtClean="0">
                <a:solidFill>
                  <a:srgbClr val="000000"/>
                </a:solidFill>
                <a:latin typeface="Geneva"/>
              </a:rPr>
              <a:t>laittaa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)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aamupa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la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,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juoda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kahvia ja </a:t>
            </a:r>
            <a:r>
              <a:rPr lang="cs-CZ" b="1" dirty="0" smtClean="0">
                <a:solidFill>
                  <a:srgbClr val="000000"/>
                </a:solidFill>
                <a:latin typeface="Geneva"/>
              </a:rPr>
              <a:t>_____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lukea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lehden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. Mutta juuri kun </a:t>
            </a:r>
            <a:r>
              <a:rPr lang="cs-CZ" b="1" dirty="0" smtClean="0">
                <a:solidFill>
                  <a:srgbClr val="000000"/>
                </a:solidFill>
                <a:latin typeface="Geneva"/>
              </a:rPr>
              <a:t>______ </a:t>
            </a:r>
            <a:r>
              <a:rPr lang="cs-CZ" b="1" dirty="0" err="1" smtClean="0">
                <a:solidFill>
                  <a:srgbClr val="000000"/>
                </a:solidFill>
                <a:latin typeface="Geneva"/>
              </a:rPr>
              <a:t>aioin</a:t>
            </a:r>
            <a:r>
              <a:rPr lang="cs-CZ" b="1" dirty="0" smtClean="0">
                <a:solidFill>
                  <a:srgbClr val="000000"/>
                </a:solidFill>
                <a:latin typeface="Geneva"/>
              </a:rPr>
              <a:t>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(</a:t>
            </a:r>
            <a:r>
              <a:rPr lang="fi-FI" b="1" dirty="0" smtClean="0">
                <a:solidFill>
                  <a:srgbClr val="000000"/>
                </a:solidFill>
                <a:latin typeface="Geneva"/>
              </a:rPr>
              <a:t>aikoa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lähteä </a:t>
            </a:r>
            <a:r>
              <a:rPr lang="cs-CZ" dirty="0" err="1" smtClean="0">
                <a:solidFill>
                  <a:srgbClr val="000000"/>
                </a:solidFill>
                <a:latin typeface="Geneva"/>
              </a:rPr>
              <a:t>työhön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, 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joku 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________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koputtaa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oveen. 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Minä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_______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mennä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yöpuvussa ovelle ja 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avata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sen. Ovella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seisoa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vanha, vieras nainen. "Saanko tulla sisään?" nainen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pyytää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). "Millaista asiaa teillä on", minä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kysyä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kohteliaasti. "Pian kuulet", nainen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vastata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salaperäisesti. Hän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astua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sisään ja 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________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istua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keittiön pöydän ääreen.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Minä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 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tarjota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naiselle kahvia. Hän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odottaa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), kunnes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kahvi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 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olla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valmista, ja sitten </a:t>
            </a:r>
            <a:r>
              <a:rPr lang="fi-FI" dirty="0" smtClean="0">
                <a:solidFill>
                  <a:srgbClr val="000000"/>
                </a:solidFill>
                <a:latin typeface="Geneva"/>
              </a:rPr>
              <a:t>hän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 _______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kertoa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tarinansa. Minkä uskomattoman tarinan minä </a:t>
            </a:r>
            <a:r>
              <a:rPr lang="cs-CZ" dirty="0" smtClean="0">
                <a:solidFill>
                  <a:srgbClr val="000000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 (</a:t>
            </a:r>
            <a:r>
              <a:rPr lang="fi-FI" b="1" dirty="0">
                <a:solidFill>
                  <a:srgbClr val="000000"/>
                </a:solidFill>
                <a:latin typeface="Geneva"/>
              </a:rPr>
              <a:t>saada</a:t>
            </a:r>
            <a:r>
              <a:rPr lang="fi-FI" dirty="0">
                <a:solidFill>
                  <a:srgbClr val="000000"/>
                </a:solidFill>
                <a:latin typeface="Geneva"/>
              </a:rPr>
              <a:t>) kuulla!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5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5710"/>
            <a:ext cx="8147248" cy="1143000"/>
          </a:xfrm>
        </p:spPr>
        <p:txBody>
          <a:bodyPr/>
          <a:lstStyle/>
          <a:p>
            <a:r>
              <a:rPr lang="cs-CZ" dirty="0" smtClean="0"/>
              <a:t>HARJOITUS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4464496" cy="4572000"/>
          </a:xfrm>
        </p:spPr>
        <p:txBody>
          <a:bodyPr/>
          <a:lstStyle/>
          <a:p>
            <a:pPr marL="0" indent="0">
              <a:buNone/>
            </a:pPr>
            <a:r>
              <a:rPr lang="cs-CZ" sz="2400" i="1" dirty="0" smtClean="0"/>
              <a:t>MALLI: </a:t>
            </a:r>
          </a:p>
          <a:p>
            <a:pPr marL="0" indent="0">
              <a:buNone/>
            </a:pPr>
            <a:r>
              <a:rPr lang="cs-CZ" sz="2400" i="1" dirty="0" err="1" smtClean="0"/>
              <a:t>Missä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Helsinki</a:t>
            </a:r>
            <a:r>
              <a:rPr lang="cs-CZ" sz="2400" i="1" dirty="0" smtClean="0"/>
              <a:t> on?</a:t>
            </a:r>
          </a:p>
          <a:p>
            <a:pPr marL="0" indent="0">
              <a:buNone/>
            </a:pPr>
            <a:r>
              <a:rPr lang="cs-CZ" sz="2400" i="1" dirty="0" err="1" smtClean="0"/>
              <a:t>Helsinki</a:t>
            </a:r>
            <a:r>
              <a:rPr lang="cs-CZ" sz="2400" i="1" dirty="0" smtClean="0"/>
              <a:t> on </a:t>
            </a:r>
            <a:r>
              <a:rPr lang="cs-CZ" sz="2400" i="1" dirty="0" err="1" smtClean="0"/>
              <a:t>Etelä-Suomessa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r>
              <a:rPr lang="cs-CZ" sz="2400" i="1" dirty="0" err="1" smtClean="0"/>
              <a:t>Onko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Oulu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etälässä</a:t>
            </a:r>
            <a:r>
              <a:rPr lang="cs-CZ" sz="2400" i="1" dirty="0" smtClean="0"/>
              <a:t>?</a:t>
            </a:r>
          </a:p>
          <a:p>
            <a:pPr marL="0" indent="0">
              <a:buNone/>
            </a:pPr>
            <a:r>
              <a:rPr lang="cs-CZ" sz="2400" i="1" dirty="0" err="1" smtClean="0"/>
              <a:t>Ei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ole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Oulu</a:t>
            </a:r>
            <a:r>
              <a:rPr lang="cs-CZ" sz="2400" i="1" dirty="0" smtClean="0"/>
              <a:t> on </a:t>
            </a:r>
            <a:r>
              <a:rPr lang="cs-CZ" sz="2400" i="1" dirty="0" err="1" smtClean="0"/>
              <a:t>pohjoisessa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… 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38" b="5733"/>
          <a:stretch/>
        </p:blipFill>
        <p:spPr bwMode="auto">
          <a:xfrm>
            <a:off x="4716016" y="-692043"/>
            <a:ext cx="4141837" cy="743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71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3 – </a:t>
            </a:r>
            <a:r>
              <a:rPr lang="cs-CZ" dirty="0" err="1" smtClean="0"/>
              <a:t>Lisää</a:t>
            </a:r>
            <a:r>
              <a:rPr lang="cs-CZ" dirty="0" smtClean="0"/>
              <a:t> JOKA-</a:t>
            </a:r>
            <a:r>
              <a:rPr lang="cs-CZ" dirty="0" err="1" smtClean="0"/>
              <a:t>pronomini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i="1" dirty="0"/>
              <a:t>1. Se mies</a:t>
            </a:r>
            <a:r>
              <a:rPr lang="fi-FI" i="1" dirty="0" smtClean="0"/>
              <a:t>,</a:t>
            </a:r>
            <a:r>
              <a:rPr lang="cs-CZ" i="1" dirty="0" smtClean="0"/>
              <a:t> ______</a:t>
            </a:r>
            <a:r>
              <a:rPr lang="fi-FI" i="1" dirty="0" smtClean="0"/>
              <a:t> </a:t>
            </a:r>
            <a:r>
              <a:rPr lang="fi-FI" i="1" dirty="0"/>
              <a:t>kävi täällä eilen, on vanha </a:t>
            </a:r>
            <a:r>
              <a:rPr lang="fi-FI" i="1" dirty="0" smtClean="0"/>
              <a:t>työkaverini</a:t>
            </a:r>
            <a:r>
              <a:rPr lang="cs-CZ" i="1" dirty="0" smtClean="0"/>
              <a:t>.</a:t>
            </a:r>
            <a:r>
              <a:rPr lang="fi-FI" i="1" dirty="0" smtClean="0"/>
              <a:t> </a:t>
            </a:r>
            <a:endParaRPr lang="cs-CZ" i="1" dirty="0"/>
          </a:p>
          <a:p>
            <a:pPr marL="0" indent="0">
              <a:buNone/>
            </a:pPr>
            <a:r>
              <a:rPr lang="fi-FI" i="1" dirty="0" smtClean="0"/>
              <a:t>2</a:t>
            </a:r>
            <a:r>
              <a:rPr lang="fi-FI" i="1" dirty="0"/>
              <a:t>. Hän meni naimisiin erään naisen kanssa, </a:t>
            </a:r>
            <a:r>
              <a:rPr lang="cs-CZ" i="1" dirty="0" smtClean="0"/>
              <a:t>_____</a:t>
            </a:r>
            <a:r>
              <a:rPr lang="fi-FI" i="1" dirty="0" smtClean="0"/>
              <a:t>hän </a:t>
            </a:r>
            <a:r>
              <a:rPr lang="fi-FI" i="1" dirty="0"/>
              <a:t>tutustui viime </a:t>
            </a:r>
            <a:r>
              <a:rPr lang="fi-FI" i="1" dirty="0" smtClean="0"/>
              <a:t>vuonna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fi-FI" i="1" dirty="0" smtClean="0"/>
              <a:t>3</a:t>
            </a:r>
            <a:r>
              <a:rPr lang="fi-FI" i="1" dirty="0"/>
              <a:t>. Tämä nainen</a:t>
            </a:r>
            <a:r>
              <a:rPr lang="fi-FI" i="1" dirty="0" smtClean="0"/>
              <a:t>,</a:t>
            </a:r>
            <a:r>
              <a:rPr lang="cs-CZ" i="1" dirty="0" smtClean="0"/>
              <a:t> ______</a:t>
            </a:r>
            <a:r>
              <a:rPr lang="fi-FI" i="1" dirty="0" smtClean="0"/>
              <a:t> </a:t>
            </a:r>
            <a:r>
              <a:rPr lang="fi-FI" i="1" dirty="0"/>
              <a:t>hän piti kovasti, oli </a:t>
            </a:r>
            <a:r>
              <a:rPr lang="cs-CZ" i="1" dirty="0" err="1" smtClean="0"/>
              <a:t>suomalainen</a:t>
            </a:r>
            <a:r>
              <a:rPr lang="fi-FI" i="1" dirty="0" smtClean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4</a:t>
            </a:r>
            <a:r>
              <a:rPr lang="fi-FI" i="1" dirty="0"/>
              <a:t>. Nainen</a:t>
            </a:r>
            <a:r>
              <a:rPr lang="fi-FI" i="1" dirty="0" smtClean="0"/>
              <a:t>,</a:t>
            </a:r>
            <a:r>
              <a:rPr lang="cs-CZ" i="1" dirty="0" smtClean="0"/>
              <a:t> _____</a:t>
            </a:r>
            <a:r>
              <a:rPr lang="fi-FI" i="1" dirty="0" smtClean="0"/>
              <a:t> o</a:t>
            </a:r>
            <a:r>
              <a:rPr lang="cs-CZ" i="1" dirty="0" err="1" smtClean="0"/>
              <a:t>li</a:t>
            </a:r>
            <a:r>
              <a:rPr lang="fi-FI" i="1" dirty="0" smtClean="0"/>
              <a:t> </a:t>
            </a:r>
            <a:r>
              <a:rPr lang="fi-FI" i="1" dirty="0"/>
              <a:t>jo </a:t>
            </a:r>
            <a:r>
              <a:rPr lang="cs-CZ" i="1" dirty="0"/>
              <a:t>4</a:t>
            </a:r>
            <a:r>
              <a:rPr lang="fi-FI" i="1" dirty="0" smtClean="0"/>
              <a:t> </a:t>
            </a:r>
            <a:r>
              <a:rPr lang="fi-FI" i="1" dirty="0"/>
              <a:t>lasta, oli hyvin iloinen ja </a:t>
            </a:r>
            <a:r>
              <a:rPr lang="fi-FI" i="1" dirty="0" smtClean="0"/>
              <a:t>energinen.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5</a:t>
            </a:r>
            <a:r>
              <a:rPr lang="fi-FI" i="1" dirty="0"/>
              <a:t>. Talo, </a:t>
            </a:r>
            <a:r>
              <a:rPr lang="cs-CZ" i="1" dirty="0" smtClean="0"/>
              <a:t>_______ </a:t>
            </a:r>
            <a:r>
              <a:rPr lang="fi-FI" i="1" dirty="0" smtClean="0"/>
              <a:t>he </a:t>
            </a:r>
            <a:r>
              <a:rPr lang="fi-FI" i="1" dirty="0"/>
              <a:t>asuvat, sijaitsee kauniilla </a:t>
            </a:r>
            <a:r>
              <a:rPr lang="fi-FI" i="1" dirty="0" smtClean="0"/>
              <a:t>paikalla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fi-FI" i="1" dirty="0" smtClean="0"/>
              <a:t>6</a:t>
            </a:r>
            <a:r>
              <a:rPr lang="fi-FI" i="1" dirty="0"/>
              <a:t>. </a:t>
            </a:r>
            <a:r>
              <a:rPr lang="fi-FI" i="1" dirty="0" smtClean="0"/>
              <a:t>Metsä</a:t>
            </a:r>
            <a:r>
              <a:rPr lang="fi-FI" i="1" dirty="0"/>
              <a:t>, </a:t>
            </a:r>
            <a:r>
              <a:rPr lang="cs-CZ" i="1" dirty="0" smtClean="0"/>
              <a:t>________ </a:t>
            </a:r>
            <a:r>
              <a:rPr lang="fi-FI" i="1" dirty="0" smtClean="0"/>
              <a:t>lapset </a:t>
            </a:r>
            <a:r>
              <a:rPr lang="fi-FI" i="1" dirty="0"/>
              <a:t>rakastavat, on hyvin </a:t>
            </a:r>
            <a:r>
              <a:rPr lang="fi-FI" i="1" dirty="0" smtClean="0"/>
              <a:t>kaunis</a:t>
            </a:r>
            <a:r>
              <a:rPr lang="cs-CZ" i="1" dirty="0" smtClean="0"/>
              <a:t>.</a:t>
            </a:r>
            <a:r>
              <a:rPr lang="fi-FI" i="1" dirty="0" smtClean="0"/>
              <a:t>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7. </a:t>
            </a:r>
            <a:r>
              <a:rPr lang="fi-FI" i="1" dirty="0" smtClean="0"/>
              <a:t>Metsässä </a:t>
            </a:r>
            <a:r>
              <a:rPr lang="fi-FI" i="1" dirty="0"/>
              <a:t>on pieni </a:t>
            </a:r>
            <a:r>
              <a:rPr lang="fi-FI" i="1" dirty="0" smtClean="0"/>
              <a:t>lampi</a:t>
            </a:r>
            <a:r>
              <a:rPr lang="cs-CZ" i="1" dirty="0" smtClean="0"/>
              <a:t> (lamme-/</a:t>
            </a:r>
            <a:r>
              <a:rPr lang="cs-CZ" i="1" dirty="0" err="1" smtClean="0"/>
              <a:t>lampe</a:t>
            </a:r>
            <a:r>
              <a:rPr lang="cs-CZ" i="1" dirty="0" smtClean="0"/>
              <a:t>-)</a:t>
            </a:r>
            <a:r>
              <a:rPr lang="fi-FI" i="1" dirty="0" smtClean="0"/>
              <a:t>, </a:t>
            </a:r>
            <a:r>
              <a:rPr lang="cs-CZ" i="1" dirty="0" smtClean="0"/>
              <a:t>______ </a:t>
            </a:r>
            <a:r>
              <a:rPr lang="fi-FI" i="1" dirty="0" smtClean="0"/>
              <a:t>on </a:t>
            </a:r>
            <a:r>
              <a:rPr lang="fi-FI" i="1" dirty="0"/>
              <a:t>kiva </a:t>
            </a:r>
            <a:r>
              <a:rPr lang="cs-CZ" i="1" dirty="0" err="1" smtClean="0"/>
              <a:t>uida</a:t>
            </a:r>
            <a:r>
              <a:rPr lang="cs-CZ" i="1" dirty="0" smtClean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8. </a:t>
            </a:r>
            <a:r>
              <a:rPr lang="fi-FI" i="1" dirty="0" smtClean="0"/>
              <a:t>Koulu,</a:t>
            </a:r>
            <a:r>
              <a:rPr lang="cs-CZ" i="1" dirty="0" smtClean="0"/>
              <a:t> _______</a:t>
            </a:r>
            <a:r>
              <a:rPr lang="fi-FI" i="1" dirty="0" smtClean="0"/>
              <a:t> </a:t>
            </a:r>
            <a:r>
              <a:rPr lang="fi-FI" i="1" dirty="0"/>
              <a:t>he menevät joka aamu, on aika </a:t>
            </a:r>
            <a:r>
              <a:rPr lang="fi-FI" i="1" dirty="0" smtClean="0"/>
              <a:t>lähell</a:t>
            </a:r>
            <a:r>
              <a:rPr lang="cs-CZ" i="1" dirty="0" smtClean="0"/>
              <a:t>ä. </a:t>
            </a:r>
            <a:r>
              <a:rPr lang="fi-FI" i="1" dirty="0" smtClean="0"/>
              <a:t>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9</a:t>
            </a:r>
            <a:r>
              <a:rPr lang="fi-FI" i="1" dirty="0" smtClean="0"/>
              <a:t>. </a:t>
            </a:r>
            <a:r>
              <a:rPr lang="fi-FI" i="1" dirty="0"/>
              <a:t>Kirjasto, </a:t>
            </a:r>
            <a:r>
              <a:rPr lang="cs-CZ" i="1" dirty="0" smtClean="0"/>
              <a:t>_______ </a:t>
            </a:r>
            <a:r>
              <a:rPr lang="fi-FI" i="1" dirty="0" smtClean="0"/>
              <a:t>he </a:t>
            </a:r>
            <a:r>
              <a:rPr lang="fi-FI" i="1" dirty="0"/>
              <a:t>käyvät usein, on koulun </a:t>
            </a:r>
            <a:r>
              <a:rPr lang="fi-FI" i="1" dirty="0" smtClean="0"/>
              <a:t>vieressä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10</a:t>
            </a:r>
            <a:r>
              <a:rPr lang="fi-FI" i="1" dirty="0" smtClean="0"/>
              <a:t>. </a:t>
            </a:r>
            <a:r>
              <a:rPr lang="fi-FI" i="1" dirty="0"/>
              <a:t>Pöytä, </a:t>
            </a:r>
            <a:r>
              <a:rPr lang="cs-CZ" i="1" dirty="0" smtClean="0"/>
              <a:t>_________</a:t>
            </a:r>
            <a:r>
              <a:rPr lang="fi-FI" i="1" dirty="0" smtClean="0"/>
              <a:t>on </a:t>
            </a:r>
            <a:r>
              <a:rPr lang="fi-FI" i="1" dirty="0"/>
              <a:t>paljon kirjoja, on </a:t>
            </a:r>
            <a:r>
              <a:rPr lang="fi-FI" i="1" dirty="0" smtClean="0"/>
              <a:t>pyöreä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899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3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JOULUKALENTERI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933528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Pikkutontun</a:t>
            </a:r>
            <a:r>
              <a:rPr lang="cs-CZ" b="1" dirty="0" smtClean="0"/>
              <a:t> </a:t>
            </a:r>
            <a:r>
              <a:rPr lang="cs-CZ" b="1" dirty="0" err="1" smtClean="0"/>
              <a:t>matkassa</a:t>
            </a:r>
            <a:r>
              <a:rPr lang="cs-CZ" b="1" dirty="0" smtClean="0"/>
              <a:t> </a:t>
            </a:r>
            <a:r>
              <a:rPr lang="cs-CZ" dirty="0" smtClean="0"/>
              <a:t>- t</a:t>
            </a:r>
            <a:r>
              <a:rPr lang="fi-FI" dirty="0" smtClean="0"/>
              <a:t>ontun </a:t>
            </a:r>
            <a:r>
              <a:rPr lang="fi-FI" dirty="0"/>
              <a:t>lakki on kadonnut, ja mitä siitä seuraakaan...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https://papunet.net/_pelit/joulukalenteri-2011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KOTITEHTÄVÄ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err="1" smtClean="0"/>
              <a:t>Lukekaa</a:t>
            </a:r>
            <a:r>
              <a:rPr lang="cs-CZ" dirty="0" smtClean="0"/>
              <a:t> </a:t>
            </a:r>
            <a:r>
              <a:rPr lang="cs-CZ" dirty="0" err="1" smtClean="0"/>
              <a:t>pikkutontun</a:t>
            </a:r>
            <a:r>
              <a:rPr lang="cs-CZ" dirty="0" smtClean="0"/>
              <a:t>  </a:t>
            </a:r>
            <a:r>
              <a:rPr lang="cs-CZ" dirty="0" err="1" smtClean="0"/>
              <a:t>tarinat</a:t>
            </a:r>
            <a:r>
              <a:rPr lang="cs-CZ" dirty="0" smtClean="0"/>
              <a:t> </a:t>
            </a:r>
            <a:r>
              <a:rPr lang="cs-CZ" dirty="0" err="1" smtClean="0"/>
              <a:t>luukut</a:t>
            </a:r>
            <a:r>
              <a:rPr lang="cs-CZ" dirty="0" smtClean="0"/>
              <a:t> 1-8. </a:t>
            </a:r>
            <a:r>
              <a:rPr lang="cs-CZ" dirty="0" err="1" smtClean="0"/>
              <a:t>Keskustelemme</a:t>
            </a:r>
            <a:r>
              <a:rPr lang="cs-CZ" dirty="0" smtClean="0"/>
              <a:t> </a:t>
            </a:r>
            <a:r>
              <a:rPr lang="cs-CZ" dirty="0" err="1" smtClean="0"/>
              <a:t>asiasta</a:t>
            </a:r>
            <a:r>
              <a:rPr lang="cs-CZ" dirty="0" smtClean="0"/>
              <a:t> </a:t>
            </a:r>
            <a:r>
              <a:rPr lang="cs-CZ" dirty="0" err="1" smtClean="0"/>
              <a:t>taas</a:t>
            </a:r>
            <a:r>
              <a:rPr lang="cs-CZ" dirty="0" smtClean="0"/>
              <a:t> </a:t>
            </a:r>
            <a:r>
              <a:rPr lang="cs-CZ" dirty="0" err="1" smtClean="0"/>
              <a:t>keskiviikkona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22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310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294</TotalTime>
  <Words>217</Words>
  <Application>Microsoft Office PowerPoint</Application>
  <PresentationFormat>Předvádění na obrazovce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Jmění</vt:lpstr>
      <vt:lpstr>KIELI I</vt:lpstr>
      <vt:lpstr>KYSY KURSSIKAVERILTA</vt:lpstr>
      <vt:lpstr>HARJOITUS 1 – Täydennä verbit.</vt:lpstr>
      <vt:lpstr>HARJOITUS 2</vt:lpstr>
      <vt:lpstr>HARJOITUS 3 – Lisää JOKA-pronomini</vt:lpstr>
      <vt:lpstr>Prezentace aplikace PowerPoint</vt:lpstr>
      <vt:lpstr>JOULUKALENTERI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7</cp:revision>
  <dcterms:created xsi:type="dcterms:W3CDTF">2020-12-02T13:04:58Z</dcterms:created>
  <dcterms:modified xsi:type="dcterms:W3CDTF">2020-12-04T10:06:16Z</dcterms:modified>
</cp:coreProperties>
</file>