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5" r:id="rId4"/>
  </p:sldMasterIdLst>
  <p:notesMasterIdLst>
    <p:notesMasterId r:id="rId42"/>
  </p:notesMasterIdLst>
  <p:handoutMasterIdLst>
    <p:handoutMasterId r:id="rId43"/>
  </p:handoutMasterIdLst>
  <p:sldIdLst>
    <p:sldId id="293" r:id="rId5"/>
    <p:sldId id="328" r:id="rId6"/>
    <p:sldId id="329" r:id="rId7"/>
    <p:sldId id="294" r:id="rId8"/>
    <p:sldId id="295" r:id="rId9"/>
    <p:sldId id="296" r:id="rId10"/>
    <p:sldId id="297" r:id="rId11"/>
    <p:sldId id="298" r:id="rId12"/>
    <p:sldId id="306" r:id="rId13"/>
    <p:sldId id="299" r:id="rId14"/>
    <p:sldId id="307" r:id="rId15"/>
    <p:sldId id="308" r:id="rId16"/>
    <p:sldId id="305" r:id="rId17"/>
    <p:sldId id="310" r:id="rId18"/>
    <p:sldId id="311" r:id="rId19"/>
    <p:sldId id="312" r:id="rId20"/>
    <p:sldId id="313" r:id="rId21"/>
    <p:sldId id="314" r:id="rId22"/>
    <p:sldId id="315" r:id="rId23"/>
    <p:sldId id="316" r:id="rId24"/>
    <p:sldId id="317" r:id="rId25"/>
    <p:sldId id="318" r:id="rId26"/>
    <p:sldId id="319" r:id="rId27"/>
    <p:sldId id="320" r:id="rId28"/>
    <p:sldId id="321" r:id="rId29"/>
    <p:sldId id="322" r:id="rId30"/>
    <p:sldId id="323" r:id="rId31"/>
    <p:sldId id="324" r:id="rId32"/>
    <p:sldId id="325" r:id="rId33"/>
    <p:sldId id="326" r:id="rId34"/>
    <p:sldId id="309" r:id="rId35"/>
    <p:sldId id="300" r:id="rId36"/>
    <p:sldId id="301" r:id="rId37"/>
    <p:sldId id="302" r:id="rId38"/>
    <p:sldId id="303" r:id="rId39"/>
    <p:sldId id="304" r:id="rId40"/>
    <p:sldId id="288" r:id="rId41"/>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FFF"/>
    <a:srgbClr val="4F5191"/>
    <a:srgbClr val="64DECC"/>
    <a:srgbClr val="01714D"/>
    <a:srgbClr val="051279"/>
    <a:srgbClr val="BEBF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44"/>
      </p:cViewPr>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BC50A6EB-30B3-8640-93DB-74D5FA85A97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a:extLst>
              <a:ext uri="{FF2B5EF4-FFF2-40B4-BE49-F238E27FC236}">
                <a16:creationId xmlns:a16="http://schemas.microsoft.com/office/drawing/2014/main" id="{32834880-81D1-4E46-A3CD-CE4C2E7A396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3ABB8E-7E8F-2F42-A4D9-81E85F3A858C}" type="datetimeFigureOut">
              <a:rPr lang="cs-CZ" smtClean="0"/>
              <a:t>09.04.2025</a:t>
            </a:fld>
            <a:endParaRPr lang="cs-CZ"/>
          </a:p>
        </p:txBody>
      </p:sp>
      <p:sp>
        <p:nvSpPr>
          <p:cNvPr id="4" name="Zástupný symbol pro zápatí 3">
            <a:extLst>
              <a:ext uri="{FF2B5EF4-FFF2-40B4-BE49-F238E27FC236}">
                <a16:creationId xmlns:a16="http://schemas.microsoft.com/office/drawing/2014/main" id="{D34990F1-9410-EC41-A08E-1DA9CA3BCB0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a:extLst>
              <a:ext uri="{FF2B5EF4-FFF2-40B4-BE49-F238E27FC236}">
                <a16:creationId xmlns:a16="http://schemas.microsoft.com/office/drawing/2014/main" id="{07725022-80E8-4140-8838-B658891C1A1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312163-36CD-A842-BEA3-B7E6731B1259}" type="slidenum">
              <a:rPr lang="cs-CZ" smtClean="0"/>
              <a:t>‹#›</a:t>
            </a:fld>
            <a:endParaRPr lang="cs-CZ"/>
          </a:p>
        </p:txBody>
      </p:sp>
    </p:spTree>
    <p:extLst>
      <p:ext uri="{BB962C8B-B14F-4D97-AF65-F5344CB8AC3E}">
        <p14:creationId xmlns:p14="http://schemas.microsoft.com/office/powerpoint/2010/main" val="41601575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Space Grotesk Regular" pitchFamily="2" charset="0"/>
              </a:defRPr>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Space Grotesk Regular" pitchFamily="2" charset="0"/>
              </a:defRPr>
            </a:lvl1pPr>
          </a:lstStyle>
          <a:p>
            <a:fld id="{E5600808-14C7-F14B-AFE2-0F961CBFDD5A}" type="datetimeFigureOut">
              <a:rPr lang="cs-CZ" smtClean="0"/>
              <a:pPr/>
              <a:t>07.04.2025</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cs-CZ"/>
              <a:t>Upravte styly předlohy textu.
Druhá úroveň
Třetí úroveň
Čtvrtá úroveň
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Space Grotesk Regular" pitchFamily="2" charset="0"/>
              </a:defRPr>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Space Grotesk Regular" pitchFamily="2" charset="0"/>
              </a:defRPr>
            </a:lvl1pPr>
          </a:lstStyle>
          <a:p>
            <a:fld id="{2643A055-1704-6D49-8AD1-2393FAC8E875}" type="slidenum">
              <a:rPr lang="cs-CZ" smtClean="0"/>
              <a:pPr/>
              <a:t>‹#›</a:t>
            </a:fld>
            <a:endParaRPr lang="cs-CZ"/>
          </a:p>
        </p:txBody>
      </p:sp>
    </p:spTree>
    <p:extLst>
      <p:ext uri="{BB962C8B-B14F-4D97-AF65-F5344CB8AC3E}">
        <p14:creationId xmlns:p14="http://schemas.microsoft.com/office/powerpoint/2010/main" val="3198229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Space Grotesk Regular" pitchFamily="2" charset="0"/>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ULKA - foto">
    <p:spTree>
      <p:nvGrpSpPr>
        <p:cNvPr id="1" name=""/>
        <p:cNvGrpSpPr/>
        <p:nvPr/>
      </p:nvGrpSpPr>
      <p:grpSpPr>
        <a:xfrm>
          <a:off x="0" y="0"/>
          <a:ext cx="0" cy="0"/>
          <a:chOff x="0" y="0"/>
          <a:chExt cx="0" cy="0"/>
        </a:xfrm>
      </p:grpSpPr>
      <p:sp>
        <p:nvSpPr>
          <p:cNvPr id="5" name="Zástupný symbol obrázku 4">
            <a:extLst>
              <a:ext uri="{FF2B5EF4-FFF2-40B4-BE49-F238E27FC236}">
                <a16:creationId xmlns:a16="http://schemas.microsoft.com/office/drawing/2014/main" id="{EEDA2EC5-04F0-F844-82DF-EEE81F1EB2B9}"/>
              </a:ext>
            </a:extLst>
          </p:cNvPr>
          <p:cNvSpPr>
            <a:spLocks noGrp="1"/>
          </p:cNvSpPr>
          <p:nvPr>
            <p:ph type="pic" sz="quarter" idx="10" hasCustomPrompt="1"/>
          </p:nvPr>
        </p:nvSpPr>
        <p:spPr>
          <a:xfrm>
            <a:off x="0" y="0"/>
            <a:ext cx="12191999" cy="6858001"/>
          </a:xfrm>
          <a:solidFill>
            <a:schemeClr val="bg2"/>
          </a:solidFill>
        </p:spPr>
        <p:txBody>
          <a:bodyPr anchor="ctr"/>
          <a:lstStyle>
            <a:lvl1pPr algn="ctr">
              <a:defRPr/>
            </a:lvl1pPr>
          </a:lstStyle>
          <a:p>
            <a:r>
              <a:rPr lang="cs-CZ"/>
              <a:t>                                                                                 Kliknutím na ikonu přidáte obrázek.</a:t>
            </a:r>
          </a:p>
        </p:txBody>
      </p:sp>
      <p:sp>
        <p:nvSpPr>
          <p:cNvPr id="2" name="Nadpis 1">
            <a:extLst>
              <a:ext uri="{FF2B5EF4-FFF2-40B4-BE49-F238E27FC236}">
                <a16:creationId xmlns:a16="http://schemas.microsoft.com/office/drawing/2014/main" id="{8C736E17-F44D-3448-A33D-84D7C4EC5FF4}"/>
              </a:ext>
            </a:extLst>
          </p:cNvPr>
          <p:cNvSpPr>
            <a:spLocks noGrp="1"/>
          </p:cNvSpPr>
          <p:nvPr>
            <p:ph type="ctrTitle" hasCustomPrompt="1"/>
          </p:nvPr>
        </p:nvSpPr>
        <p:spPr>
          <a:xfrm>
            <a:off x="380887" y="1087272"/>
            <a:ext cx="4606749" cy="2392197"/>
          </a:xfrm>
        </p:spPr>
        <p:txBody>
          <a:bodyPr anchor="t">
            <a:normAutofit/>
          </a:bodyPr>
          <a:lstStyle>
            <a:lvl1pPr algn="l">
              <a:lnSpc>
                <a:spcPct val="85000"/>
              </a:lnSpc>
              <a:defRPr sz="4550" b="1" i="0">
                <a:latin typeface="Space Grotesk" pitchFamily="2" charset="0"/>
                <a:cs typeface="Space Grotesk" pitchFamily="2" charset="0"/>
              </a:defRPr>
            </a:lvl1pPr>
          </a:lstStyle>
          <a:p>
            <a:r>
              <a:rPr lang="cs-CZ"/>
              <a:t>Konektor </a:t>
            </a:r>
            <a:br>
              <a:rPr lang="cs-CZ"/>
            </a:br>
            <a:r>
              <a:rPr lang="cs-CZ"/>
              <a:t>pro společnost</a:t>
            </a:r>
            <a:br>
              <a:rPr lang="cs-CZ"/>
            </a:br>
            <a:r>
              <a:rPr lang="cs-CZ"/>
              <a:t>XXX</a:t>
            </a:r>
            <a:br>
              <a:rPr lang="cs-CZ"/>
            </a:br>
            <a:endParaRPr lang="cs-CZ"/>
          </a:p>
        </p:txBody>
      </p:sp>
      <p:sp>
        <p:nvSpPr>
          <p:cNvPr id="3" name="Podnadpis 2">
            <a:extLst>
              <a:ext uri="{FF2B5EF4-FFF2-40B4-BE49-F238E27FC236}">
                <a16:creationId xmlns:a16="http://schemas.microsoft.com/office/drawing/2014/main" id="{9786D5EB-97B1-A54A-9BEB-186D16D85F51}"/>
              </a:ext>
            </a:extLst>
          </p:cNvPr>
          <p:cNvSpPr>
            <a:spLocks noGrp="1"/>
          </p:cNvSpPr>
          <p:nvPr>
            <p:ph type="subTitle" idx="1" hasCustomPrompt="1"/>
          </p:nvPr>
        </p:nvSpPr>
        <p:spPr>
          <a:xfrm>
            <a:off x="380887" y="3542531"/>
            <a:ext cx="4606750" cy="1655762"/>
          </a:xfrm>
        </p:spPr>
        <p:txBody>
          <a:bodyPr>
            <a:normAutofit/>
          </a:bodyPr>
          <a:lstStyle>
            <a:lvl1pPr marL="0" indent="0" algn="l">
              <a:buNone/>
              <a:defRPr sz="2000" b="0" i="0">
                <a:latin typeface="Space Grotesk Light" pitchFamily="2" charset="0"/>
                <a:cs typeface="Space Grotesk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Podnadpis…</a:t>
            </a:r>
          </a:p>
        </p:txBody>
      </p:sp>
      <p:sp>
        <p:nvSpPr>
          <p:cNvPr id="12" name="Zástupný symbol pro obsah 11">
            <a:extLst>
              <a:ext uri="{FF2B5EF4-FFF2-40B4-BE49-F238E27FC236}">
                <a16:creationId xmlns:a16="http://schemas.microsoft.com/office/drawing/2014/main" id="{EBAF52CF-20A9-F84E-8C2A-B04ED3FC86E6}"/>
              </a:ext>
            </a:extLst>
          </p:cNvPr>
          <p:cNvSpPr>
            <a:spLocks noGrp="1"/>
          </p:cNvSpPr>
          <p:nvPr>
            <p:ph sz="quarter" idx="11" hasCustomPrompt="1"/>
          </p:nvPr>
        </p:nvSpPr>
        <p:spPr>
          <a:xfrm>
            <a:off x="5621892" y="6027914"/>
            <a:ext cx="948215" cy="830087"/>
          </a:xfrm>
          <a:blipFill dpi="0" rotWithShape="1">
            <a:blip r:embed="rId2">
              <a:extLst>
                <a:ext uri="{28A0092B-C50C-407E-A947-70E740481C1C}">
                  <a14:useLocalDpi xmlns:a14="http://schemas.microsoft.com/office/drawing/2010/main" val="0"/>
                </a:ext>
              </a:extLst>
            </a:blip>
            <a:srcRect/>
            <a:stretch>
              <a:fillRect/>
            </a:stretch>
          </a:blipFill>
        </p:spPr>
        <p:txBody>
          <a:bodyPr/>
          <a:lstStyle/>
          <a:p>
            <a:r>
              <a:rPr lang="cs-CZ"/>
              <a:t> </a:t>
            </a:r>
          </a:p>
        </p:txBody>
      </p:sp>
      <p:sp>
        <p:nvSpPr>
          <p:cNvPr id="13" name="Zástupný symbol pro text 8">
            <a:extLst>
              <a:ext uri="{FF2B5EF4-FFF2-40B4-BE49-F238E27FC236}">
                <a16:creationId xmlns:a16="http://schemas.microsoft.com/office/drawing/2014/main" id="{37211D84-8376-ED4B-9C59-3D709C73C8BE}"/>
              </a:ext>
            </a:extLst>
          </p:cNvPr>
          <p:cNvSpPr>
            <a:spLocks noGrp="1"/>
          </p:cNvSpPr>
          <p:nvPr>
            <p:ph type="body" sz="quarter" idx="13" hasCustomPrompt="1"/>
          </p:nvPr>
        </p:nvSpPr>
        <p:spPr>
          <a:xfrm>
            <a:off x="467946" y="443523"/>
            <a:ext cx="3213508" cy="335915"/>
          </a:xfrm>
          <a:ln w="12700">
            <a:solidFill>
              <a:schemeClr val="bg1"/>
            </a:solidFill>
          </a:ln>
        </p:spPr>
        <p:txBody>
          <a:bodyPr lIns="72000" tIns="90000" rIns="72000" anchor="t">
            <a:noAutofit/>
          </a:bodyPr>
          <a:lstStyle>
            <a:lvl1pPr algn="ctr">
              <a:defRPr sz="1300" b="1" i="0">
                <a:solidFill>
                  <a:schemeClr val="bg1"/>
                </a:solidFill>
                <a:latin typeface="Space Grotesk" pitchFamily="2" charset="0"/>
                <a:cs typeface="Space Grotesk" pitchFamily="2" charset="0"/>
              </a:defRPr>
            </a:lvl1pPr>
          </a:lstStyle>
          <a:p>
            <a:r>
              <a:rPr lang="cs-CZ"/>
              <a:t>Návrh spolupráce (nebo jiný nadtitul)</a:t>
            </a:r>
          </a:p>
        </p:txBody>
      </p:sp>
    </p:spTree>
    <p:extLst>
      <p:ext uri="{BB962C8B-B14F-4D97-AF65-F5344CB8AC3E}">
        <p14:creationId xmlns:p14="http://schemas.microsoft.com/office/powerpoint/2010/main" val="3689182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SAH - body černé">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BA8D1C-07AE-5945-809C-F100C87B3919}"/>
              </a:ext>
            </a:extLst>
          </p:cNvPr>
          <p:cNvSpPr>
            <a:spLocks noGrp="1"/>
          </p:cNvSpPr>
          <p:nvPr>
            <p:ph type="title" hasCustomPrompt="1"/>
          </p:nvPr>
        </p:nvSpPr>
        <p:spPr>
          <a:xfrm>
            <a:off x="1837943" y="2007220"/>
            <a:ext cx="8972811" cy="548202"/>
          </a:xfrm>
        </p:spPr>
        <p:txBody>
          <a:bodyPr>
            <a:noAutofit/>
          </a:bodyPr>
          <a:lstStyle>
            <a:lvl1pPr>
              <a:defRPr sz="3600"/>
            </a:lvl1pPr>
          </a:lstStyle>
          <a:p>
            <a:r>
              <a:rPr lang="cs-CZ"/>
              <a:t>Nadpis výčtu bodů</a:t>
            </a:r>
          </a:p>
        </p:txBody>
      </p:sp>
      <p:sp>
        <p:nvSpPr>
          <p:cNvPr id="3" name="Zástupný symbol pro obsah 2">
            <a:extLst>
              <a:ext uri="{FF2B5EF4-FFF2-40B4-BE49-F238E27FC236}">
                <a16:creationId xmlns:a16="http://schemas.microsoft.com/office/drawing/2014/main" id="{B9DC5847-E221-0641-AA94-1638AF132FE3}"/>
              </a:ext>
            </a:extLst>
          </p:cNvPr>
          <p:cNvSpPr>
            <a:spLocks noGrp="1"/>
          </p:cNvSpPr>
          <p:nvPr>
            <p:ph idx="1"/>
          </p:nvPr>
        </p:nvSpPr>
        <p:spPr>
          <a:xfrm>
            <a:off x="1837944" y="3757518"/>
            <a:ext cx="1697168" cy="2261317"/>
          </a:xfrm>
        </p:spPr>
        <p:txBody>
          <a:bodyPr numCol="1" spcCol="252000">
            <a:normAutofit/>
          </a:bodyPr>
          <a:lstStyle>
            <a:lvl1pPr marL="0" indent="0">
              <a:lnSpc>
                <a:spcPct val="100000"/>
              </a:lnSpc>
              <a:spcBef>
                <a:spcPts val="1000"/>
              </a:spcBef>
              <a:buFont typeface="Arial" panose="020B0604020202020204" pitchFamily="34" charset="0"/>
              <a:buNone/>
              <a:defRPr sz="1050" b="0" i="0">
                <a:latin typeface="Space Grotesk" pitchFamily="2" charset="0"/>
                <a:cs typeface="Space Grotesk" pitchFamily="2" charset="0"/>
              </a:defRPr>
            </a:lvl1pPr>
            <a:lvl2pPr marL="273050" indent="-174625">
              <a:lnSpc>
                <a:spcPct val="114000"/>
              </a:lnSpc>
              <a:spcBef>
                <a:spcPts val="0"/>
              </a:spcBef>
              <a:tabLst/>
              <a:defRPr sz="1050" b="0" i="0">
                <a:latin typeface="Space Grotesk" pitchFamily="2" charset="0"/>
                <a:cs typeface="Space Grotesk" pitchFamily="2" charset="0"/>
              </a:defRPr>
            </a:lvl2pPr>
            <a:lvl3pPr marL="496888" indent="-136525">
              <a:lnSpc>
                <a:spcPct val="114000"/>
              </a:lnSpc>
              <a:spcBef>
                <a:spcPts val="0"/>
              </a:spcBef>
              <a:tabLst/>
              <a:defRPr sz="1100" b="0" i="0">
                <a:latin typeface="Space Grotesk" pitchFamily="2" charset="0"/>
                <a:cs typeface="Space Grotesk" pitchFamily="2" charset="0"/>
              </a:defRPr>
            </a:lvl3pPr>
          </a:lstStyle>
          <a:p>
            <a:r>
              <a:rPr lang="cs-CZ"/>
              <a:t>Upravte styly předlohy textu.
Druhá úroveň
Třetí úroveň
Čtvrtá úroveň
Pátá úroveň</a:t>
            </a:r>
          </a:p>
        </p:txBody>
      </p:sp>
      <p:sp>
        <p:nvSpPr>
          <p:cNvPr id="6" name="Zástupný symbol pro číslo snímku 5">
            <a:extLst>
              <a:ext uri="{FF2B5EF4-FFF2-40B4-BE49-F238E27FC236}">
                <a16:creationId xmlns:a16="http://schemas.microsoft.com/office/drawing/2014/main" id="{E4C587E4-DC23-E24C-AE47-1BBA7B2FAC9E}"/>
              </a:ext>
            </a:extLst>
          </p:cNvPr>
          <p:cNvSpPr>
            <a:spLocks noGrp="1"/>
          </p:cNvSpPr>
          <p:nvPr>
            <p:ph type="sldNum" sz="quarter" idx="12"/>
          </p:nvPr>
        </p:nvSpPr>
        <p:spPr>
          <a:xfrm>
            <a:off x="341697" y="320808"/>
            <a:ext cx="496503" cy="335915"/>
          </a:xfrm>
          <a:prstGeom prst="rect">
            <a:avLst/>
          </a:prstGeom>
        </p:spPr>
        <p:txBody>
          <a:bodyPr lIns="72000" tIns="90000" rIns="72000" bIns="46800"/>
          <a:lstStyle>
            <a:lvl1pPr algn="ctr">
              <a:defRPr sz="1500" b="1" i="0">
                <a:solidFill>
                  <a:schemeClr val="tx1"/>
                </a:solidFill>
                <a:latin typeface="Space Grotesk" pitchFamily="2" charset="0"/>
                <a:cs typeface="Space Grotesk" pitchFamily="2" charset="0"/>
              </a:defRPr>
            </a:lvl1pPr>
          </a:lstStyle>
          <a:p>
            <a:fld id="{1290F612-A138-0F45-B178-0AAA2DDC673A}" type="slidenum">
              <a:rPr lang="cs-CZ" smtClean="0"/>
              <a:pPr/>
              <a:t>‹#›</a:t>
            </a:fld>
            <a:endParaRPr lang="cs-CZ"/>
          </a:p>
        </p:txBody>
      </p:sp>
      <p:sp>
        <p:nvSpPr>
          <p:cNvPr id="9" name="Zástupný symbol pro text 8">
            <a:extLst>
              <a:ext uri="{FF2B5EF4-FFF2-40B4-BE49-F238E27FC236}">
                <a16:creationId xmlns:a16="http://schemas.microsoft.com/office/drawing/2014/main" id="{9CB5CD31-D7C3-5E4F-BDA8-EDBA1D18677D}"/>
              </a:ext>
            </a:extLst>
          </p:cNvPr>
          <p:cNvSpPr>
            <a:spLocks noGrp="1"/>
          </p:cNvSpPr>
          <p:nvPr>
            <p:ph type="body" sz="quarter" idx="13" hasCustomPrompt="1"/>
          </p:nvPr>
        </p:nvSpPr>
        <p:spPr>
          <a:xfrm>
            <a:off x="1930401" y="1416050"/>
            <a:ext cx="1916770" cy="335915"/>
          </a:xfrm>
          <a:ln>
            <a:solidFill>
              <a:schemeClr val="tx1"/>
            </a:solidFill>
          </a:ln>
        </p:spPr>
        <p:txBody>
          <a:bodyPr lIns="72000" tIns="90000" rIns="72000" anchor="t">
            <a:noAutofit/>
          </a:bodyPr>
          <a:lstStyle>
            <a:lvl1pPr algn="ctr">
              <a:defRPr sz="1300" b="1" i="0">
                <a:latin typeface="Space Grotesk" pitchFamily="2" charset="0"/>
                <a:cs typeface="Space Grotesk" pitchFamily="2" charset="0"/>
              </a:defRPr>
            </a:lvl1pPr>
          </a:lstStyle>
          <a:p>
            <a:r>
              <a:rPr lang="cs-CZ"/>
              <a:t>Nadtitul - nemusí být</a:t>
            </a:r>
          </a:p>
        </p:txBody>
      </p:sp>
      <p:sp>
        <p:nvSpPr>
          <p:cNvPr id="10" name="Zástupný symbol pro text 8">
            <a:extLst>
              <a:ext uri="{FF2B5EF4-FFF2-40B4-BE49-F238E27FC236}">
                <a16:creationId xmlns:a16="http://schemas.microsoft.com/office/drawing/2014/main" id="{51AE4F6B-54AC-1140-A3EF-1BA373223EE3}"/>
              </a:ext>
            </a:extLst>
          </p:cNvPr>
          <p:cNvSpPr>
            <a:spLocks noGrp="1"/>
          </p:cNvSpPr>
          <p:nvPr>
            <p:ph type="body" sz="quarter" idx="14" hasCustomPrompt="1"/>
          </p:nvPr>
        </p:nvSpPr>
        <p:spPr>
          <a:xfrm>
            <a:off x="950848" y="336550"/>
            <a:ext cx="2539111" cy="335915"/>
          </a:xfrm>
          <a:ln>
            <a:noFill/>
          </a:ln>
        </p:spPr>
        <p:txBody>
          <a:bodyPr lIns="108000" tIns="90000" rIns="72000" anchor="t">
            <a:noAutofit/>
          </a:bodyPr>
          <a:lstStyle>
            <a:lvl1pPr>
              <a:defRPr sz="1500" b="1" i="0">
                <a:latin typeface="Space Grotesk" pitchFamily="2" charset="0"/>
                <a:cs typeface="Space Grotesk" pitchFamily="2" charset="0"/>
              </a:defRPr>
            </a:lvl1pPr>
          </a:lstStyle>
          <a:p>
            <a:r>
              <a:rPr lang="cs-CZ"/>
              <a:t>Rubrika</a:t>
            </a:r>
          </a:p>
        </p:txBody>
      </p:sp>
      <p:pic>
        <p:nvPicPr>
          <p:cNvPr id="22" name="Obrázek 21">
            <a:extLst>
              <a:ext uri="{FF2B5EF4-FFF2-40B4-BE49-F238E27FC236}">
                <a16:creationId xmlns:a16="http://schemas.microsoft.com/office/drawing/2014/main" id="{529AF111-FDD6-CA4A-BCAE-353BE321FFFC}"/>
              </a:ext>
            </a:extLst>
          </p:cNvPr>
          <p:cNvPicPr>
            <a:picLocks noChangeAspect="1"/>
          </p:cNvPicPr>
          <p:nvPr/>
        </p:nvPicPr>
        <p:blipFill>
          <a:blip r:embed="rId2"/>
          <a:stretch>
            <a:fillRect/>
          </a:stretch>
        </p:blipFill>
        <p:spPr>
          <a:xfrm>
            <a:off x="10658712" y="229138"/>
            <a:ext cx="1246208" cy="519253"/>
          </a:xfrm>
          <a:prstGeom prst="rect">
            <a:avLst/>
          </a:prstGeom>
        </p:spPr>
      </p:pic>
      <p:sp>
        <p:nvSpPr>
          <p:cNvPr id="13" name="Zástupný symbol pro obsah 2">
            <a:extLst>
              <a:ext uri="{FF2B5EF4-FFF2-40B4-BE49-F238E27FC236}">
                <a16:creationId xmlns:a16="http://schemas.microsoft.com/office/drawing/2014/main" id="{D4C5D9EE-2C8F-9C47-956F-8873918FF2A5}"/>
              </a:ext>
            </a:extLst>
          </p:cNvPr>
          <p:cNvSpPr>
            <a:spLocks noGrp="1"/>
          </p:cNvSpPr>
          <p:nvPr>
            <p:ph idx="15"/>
          </p:nvPr>
        </p:nvSpPr>
        <p:spPr>
          <a:xfrm>
            <a:off x="3656855" y="3757518"/>
            <a:ext cx="1697168" cy="2261317"/>
          </a:xfrm>
        </p:spPr>
        <p:txBody>
          <a:bodyPr numCol="1" spcCol="252000">
            <a:normAutofit/>
          </a:bodyPr>
          <a:lstStyle>
            <a:lvl1pPr marL="0" indent="0">
              <a:lnSpc>
                <a:spcPct val="100000"/>
              </a:lnSpc>
              <a:spcBef>
                <a:spcPts val="1000"/>
              </a:spcBef>
              <a:buFont typeface="Arial" panose="020B0604020202020204" pitchFamily="34" charset="0"/>
              <a:buNone/>
              <a:defRPr sz="1050" b="0" i="0">
                <a:latin typeface="Space Grotesk" pitchFamily="2" charset="0"/>
                <a:cs typeface="Space Grotesk" pitchFamily="2" charset="0"/>
              </a:defRPr>
            </a:lvl1pPr>
            <a:lvl2pPr marL="273050" indent="-174625">
              <a:lnSpc>
                <a:spcPct val="114000"/>
              </a:lnSpc>
              <a:spcBef>
                <a:spcPts val="0"/>
              </a:spcBef>
              <a:tabLst/>
              <a:defRPr sz="1050" b="0" i="0">
                <a:latin typeface="Space Grotesk" pitchFamily="2" charset="0"/>
                <a:cs typeface="Space Grotesk" pitchFamily="2" charset="0"/>
              </a:defRPr>
            </a:lvl2pPr>
            <a:lvl3pPr marL="496888" indent="-136525">
              <a:lnSpc>
                <a:spcPct val="114000"/>
              </a:lnSpc>
              <a:spcBef>
                <a:spcPts val="0"/>
              </a:spcBef>
              <a:tabLst/>
              <a:defRPr sz="1100" b="0" i="0">
                <a:latin typeface="Space Grotesk" pitchFamily="2" charset="0"/>
                <a:cs typeface="Space Grotesk" pitchFamily="2" charset="0"/>
              </a:defRPr>
            </a:lvl3pPr>
          </a:lstStyle>
          <a:p>
            <a:r>
              <a:rPr lang="cs-CZ"/>
              <a:t>Upravte styly předlohy textu.
Druhá úroveň
Třetí úroveň
Čtvrtá úroveň
Pátá úroveň</a:t>
            </a:r>
          </a:p>
        </p:txBody>
      </p:sp>
      <p:sp>
        <p:nvSpPr>
          <p:cNvPr id="16" name="Zástupný symbol pro obsah 2">
            <a:extLst>
              <a:ext uri="{FF2B5EF4-FFF2-40B4-BE49-F238E27FC236}">
                <a16:creationId xmlns:a16="http://schemas.microsoft.com/office/drawing/2014/main" id="{8AEB9656-F588-BE47-841E-1A37B67A63D5}"/>
              </a:ext>
            </a:extLst>
          </p:cNvPr>
          <p:cNvSpPr>
            <a:spLocks noGrp="1"/>
          </p:cNvSpPr>
          <p:nvPr>
            <p:ph idx="16"/>
          </p:nvPr>
        </p:nvSpPr>
        <p:spPr>
          <a:xfrm>
            <a:off x="5475766" y="3757518"/>
            <a:ext cx="1697168" cy="2261317"/>
          </a:xfrm>
        </p:spPr>
        <p:txBody>
          <a:bodyPr numCol="1" spcCol="252000">
            <a:normAutofit/>
          </a:bodyPr>
          <a:lstStyle>
            <a:lvl1pPr marL="0" indent="0">
              <a:lnSpc>
                <a:spcPct val="100000"/>
              </a:lnSpc>
              <a:spcBef>
                <a:spcPts val="1000"/>
              </a:spcBef>
              <a:buFont typeface="Arial" panose="020B0604020202020204" pitchFamily="34" charset="0"/>
              <a:buNone/>
              <a:defRPr sz="1050" b="0" i="0">
                <a:latin typeface="Space Grotesk" pitchFamily="2" charset="0"/>
                <a:cs typeface="Space Grotesk" pitchFamily="2" charset="0"/>
              </a:defRPr>
            </a:lvl1pPr>
            <a:lvl2pPr marL="273050" indent="-174625">
              <a:lnSpc>
                <a:spcPct val="114000"/>
              </a:lnSpc>
              <a:spcBef>
                <a:spcPts val="0"/>
              </a:spcBef>
              <a:tabLst/>
              <a:defRPr sz="1050" b="0" i="0">
                <a:latin typeface="Space Grotesk" pitchFamily="2" charset="0"/>
                <a:cs typeface="Space Grotesk" pitchFamily="2" charset="0"/>
              </a:defRPr>
            </a:lvl2pPr>
            <a:lvl3pPr marL="496888" indent="-136525">
              <a:lnSpc>
                <a:spcPct val="114000"/>
              </a:lnSpc>
              <a:spcBef>
                <a:spcPts val="0"/>
              </a:spcBef>
              <a:tabLst/>
              <a:defRPr sz="1100" b="0" i="0">
                <a:latin typeface="Space Grotesk" pitchFamily="2" charset="0"/>
                <a:cs typeface="Space Grotesk" pitchFamily="2" charset="0"/>
              </a:defRPr>
            </a:lvl3pPr>
          </a:lstStyle>
          <a:p>
            <a:r>
              <a:rPr lang="cs-CZ"/>
              <a:t>Upravte styly předlohy textu.
Druhá úroveň
Třetí úroveň
Čtvrtá úroveň
Pátá úroveň</a:t>
            </a:r>
          </a:p>
        </p:txBody>
      </p:sp>
      <p:sp>
        <p:nvSpPr>
          <p:cNvPr id="19" name="Zástupný symbol pro obsah 2">
            <a:extLst>
              <a:ext uri="{FF2B5EF4-FFF2-40B4-BE49-F238E27FC236}">
                <a16:creationId xmlns:a16="http://schemas.microsoft.com/office/drawing/2014/main" id="{17AB268B-DAD1-1245-A0FE-A01798DE9124}"/>
              </a:ext>
            </a:extLst>
          </p:cNvPr>
          <p:cNvSpPr>
            <a:spLocks noGrp="1"/>
          </p:cNvSpPr>
          <p:nvPr>
            <p:ph idx="17"/>
          </p:nvPr>
        </p:nvSpPr>
        <p:spPr>
          <a:xfrm>
            <a:off x="7294676" y="3757518"/>
            <a:ext cx="1697168" cy="2261317"/>
          </a:xfrm>
        </p:spPr>
        <p:txBody>
          <a:bodyPr numCol="1" spcCol="252000">
            <a:normAutofit/>
          </a:bodyPr>
          <a:lstStyle>
            <a:lvl1pPr marL="0" indent="0">
              <a:lnSpc>
                <a:spcPct val="100000"/>
              </a:lnSpc>
              <a:spcBef>
                <a:spcPts val="1000"/>
              </a:spcBef>
              <a:buFont typeface="Arial" panose="020B0604020202020204" pitchFamily="34" charset="0"/>
              <a:buNone/>
              <a:defRPr sz="1050" b="0" i="0">
                <a:latin typeface="Space Grotesk" pitchFamily="2" charset="0"/>
                <a:cs typeface="Space Grotesk" pitchFamily="2" charset="0"/>
              </a:defRPr>
            </a:lvl1pPr>
            <a:lvl2pPr marL="273050" indent="-174625">
              <a:lnSpc>
                <a:spcPct val="114000"/>
              </a:lnSpc>
              <a:spcBef>
                <a:spcPts val="0"/>
              </a:spcBef>
              <a:tabLst/>
              <a:defRPr sz="1050" b="0" i="0">
                <a:latin typeface="Space Grotesk" pitchFamily="2" charset="0"/>
                <a:cs typeface="Space Grotesk" pitchFamily="2" charset="0"/>
              </a:defRPr>
            </a:lvl2pPr>
            <a:lvl3pPr marL="496888" indent="-136525">
              <a:lnSpc>
                <a:spcPct val="114000"/>
              </a:lnSpc>
              <a:spcBef>
                <a:spcPts val="0"/>
              </a:spcBef>
              <a:tabLst/>
              <a:defRPr sz="1100" b="0" i="0">
                <a:latin typeface="Space Grotesk" pitchFamily="2" charset="0"/>
                <a:cs typeface="Space Grotesk" pitchFamily="2" charset="0"/>
              </a:defRPr>
            </a:lvl3pPr>
          </a:lstStyle>
          <a:p>
            <a:r>
              <a:rPr lang="cs-CZ"/>
              <a:t>Upravte styly předlohy textu.
Druhá úroveň
Třetí úroveň
Čtvrtá úroveň
Pátá úroveň</a:t>
            </a:r>
          </a:p>
        </p:txBody>
      </p:sp>
      <p:sp>
        <p:nvSpPr>
          <p:cNvPr id="23" name="Zástupný symbol pro obsah 2">
            <a:extLst>
              <a:ext uri="{FF2B5EF4-FFF2-40B4-BE49-F238E27FC236}">
                <a16:creationId xmlns:a16="http://schemas.microsoft.com/office/drawing/2014/main" id="{4E4F1B7F-FCF7-DA40-A085-41E1E93389D5}"/>
              </a:ext>
            </a:extLst>
          </p:cNvPr>
          <p:cNvSpPr>
            <a:spLocks noGrp="1"/>
          </p:cNvSpPr>
          <p:nvPr>
            <p:ph idx="18"/>
          </p:nvPr>
        </p:nvSpPr>
        <p:spPr>
          <a:xfrm>
            <a:off x="9113586" y="3757518"/>
            <a:ext cx="1697168" cy="2261317"/>
          </a:xfrm>
        </p:spPr>
        <p:txBody>
          <a:bodyPr numCol="1" spcCol="252000">
            <a:normAutofit/>
          </a:bodyPr>
          <a:lstStyle>
            <a:lvl1pPr marL="0" indent="0">
              <a:lnSpc>
                <a:spcPct val="100000"/>
              </a:lnSpc>
              <a:spcBef>
                <a:spcPts val="1000"/>
              </a:spcBef>
              <a:buFont typeface="Arial" panose="020B0604020202020204" pitchFamily="34" charset="0"/>
              <a:buNone/>
              <a:defRPr sz="1050" b="0" i="0">
                <a:latin typeface="Space Grotesk" pitchFamily="2" charset="0"/>
                <a:cs typeface="Space Grotesk" pitchFamily="2" charset="0"/>
              </a:defRPr>
            </a:lvl1pPr>
            <a:lvl2pPr marL="273050" indent="-174625">
              <a:lnSpc>
                <a:spcPct val="114000"/>
              </a:lnSpc>
              <a:spcBef>
                <a:spcPts val="0"/>
              </a:spcBef>
              <a:tabLst/>
              <a:defRPr sz="1050" b="0" i="0">
                <a:latin typeface="Space Grotesk" pitchFamily="2" charset="0"/>
                <a:cs typeface="Space Grotesk" pitchFamily="2" charset="0"/>
              </a:defRPr>
            </a:lvl2pPr>
            <a:lvl3pPr marL="496888" indent="-136525">
              <a:lnSpc>
                <a:spcPct val="114000"/>
              </a:lnSpc>
              <a:spcBef>
                <a:spcPts val="0"/>
              </a:spcBef>
              <a:tabLst/>
              <a:defRPr sz="1100" b="0" i="0">
                <a:latin typeface="Space Grotesk" pitchFamily="2" charset="0"/>
                <a:cs typeface="Space Grotesk" pitchFamily="2" charset="0"/>
              </a:defRPr>
            </a:lvl3pPr>
          </a:lstStyle>
          <a:p>
            <a:r>
              <a:rPr lang="cs-CZ"/>
              <a:t>Upravte styly předlohy textu.
Druhá úroveň
Třetí úroveň
Čtvrtá úroveň
Pátá úroveň</a:t>
            </a:r>
          </a:p>
        </p:txBody>
      </p:sp>
      <p:pic>
        <p:nvPicPr>
          <p:cNvPr id="27" name="Obrázek 26">
            <a:extLst>
              <a:ext uri="{FF2B5EF4-FFF2-40B4-BE49-F238E27FC236}">
                <a16:creationId xmlns:a16="http://schemas.microsoft.com/office/drawing/2014/main" id="{3C412FC2-DCA6-C84C-BA89-85D827F62039}"/>
              </a:ext>
            </a:extLst>
          </p:cNvPr>
          <p:cNvPicPr>
            <a:picLocks noChangeAspect="1"/>
          </p:cNvPicPr>
          <p:nvPr userDrawn="1"/>
        </p:nvPicPr>
        <p:blipFill>
          <a:blip r:embed="rId2"/>
          <a:stretch>
            <a:fillRect/>
          </a:stretch>
        </p:blipFill>
        <p:spPr>
          <a:xfrm>
            <a:off x="10658712" y="229138"/>
            <a:ext cx="1246208" cy="519253"/>
          </a:xfrm>
          <a:prstGeom prst="rect">
            <a:avLst/>
          </a:prstGeom>
        </p:spPr>
      </p:pic>
      <p:sp>
        <p:nvSpPr>
          <p:cNvPr id="38" name="Zástupný symbol pro text 8">
            <a:extLst>
              <a:ext uri="{FF2B5EF4-FFF2-40B4-BE49-F238E27FC236}">
                <a16:creationId xmlns:a16="http://schemas.microsoft.com/office/drawing/2014/main" id="{44744640-0B47-F949-9CCD-D68A1E57CFCE}"/>
              </a:ext>
            </a:extLst>
          </p:cNvPr>
          <p:cNvSpPr>
            <a:spLocks noGrp="1"/>
          </p:cNvSpPr>
          <p:nvPr>
            <p:ph type="body" sz="quarter" idx="19" hasCustomPrompt="1"/>
          </p:nvPr>
        </p:nvSpPr>
        <p:spPr>
          <a:xfrm>
            <a:off x="1837941" y="2651840"/>
            <a:ext cx="621764" cy="570266"/>
          </a:xfrm>
          <a:ln>
            <a:noFill/>
          </a:ln>
        </p:spPr>
        <p:txBody>
          <a:bodyPr lIns="90000" tIns="46800" rIns="90000" anchor="t">
            <a:noAutofit/>
          </a:bodyPr>
          <a:lstStyle>
            <a:lvl1pPr>
              <a:defRPr sz="3600" b="1" i="0">
                <a:latin typeface="Space Grotesk Medium" pitchFamily="2" charset="0"/>
                <a:cs typeface="Space Grotesk Medium" pitchFamily="2" charset="0"/>
              </a:defRPr>
            </a:lvl1pPr>
          </a:lstStyle>
          <a:p>
            <a:r>
              <a:rPr lang="cs-CZ"/>
              <a:t>#</a:t>
            </a:r>
          </a:p>
        </p:txBody>
      </p:sp>
      <p:sp>
        <p:nvSpPr>
          <p:cNvPr id="39" name="Zástupný symbol pro text 8">
            <a:extLst>
              <a:ext uri="{FF2B5EF4-FFF2-40B4-BE49-F238E27FC236}">
                <a16:creationId xmlns:a16="http://schemas.microsoft.com/office/drawing/2014/main" id="{EF247D01-6C6E-274A-A87C-94E7F78F2A70}"/>
              </a:ext>
            </a:extLst>
          </p:cNvPr>
          <p:cNvSpPr>
            <a:spLocks noGrp="1"/>
          </p:cNvSpPr>
          <p:nvPr>
            <p:ph type="body" sz="quarter" idx="20" hasCustomPrompt="1"/>
          </p:nvPr>
        </p:nvSpPr>
        <p:spPr>
          <a:xfrm>
            <a:off x="3656853" y="2651839"/>
            <a:ext cx="621764" cy="570266"/>
          </a:xfrm>
          <a:ln>
            <a:noFill/>
          </a:ln>
        </p:spPr>
        <p:txBody>
          <a:bodyPr lIns="90000" tIns="46800" rIns="90000" anchor="t">
            <a:noAutofit/>
          </a:bodyPr>
          <a:lstStyle>
            <a:lvl1pPr>
              <a:defRPr sz="3600" b="1" i="0">
                <a:latin typeface="Space Grotesk Medium" pitchFamily="2" charset="0"/>
                <a:cs typeface="Space Grotesk Medium" pitchFamily="2" charset="0"/>
              </a:defRPr>
            </a:lvl1pPr>
          </a:lstStyle>
          <a:p>
            <a:r>
              <a:rPr lang="cs-CZ"/>
              <a:t>#</a:t>
            </a:r>
          </a:p>
        </p:txBody>
      </p:sp>
      <p:sp>
        <p:nvSpPr>
          <p:cNvPr id="40" name="Zástupný symbol pro text 8">
            <a:extLst>
              <a:ext uri="{FF2B5EF4-FFF2-40B4-BE49-F238E27FC236}">
                <a16:creationId xmlns:a16="http://schemas.microsoft.com/office/drawing/2014/main" id="{0DF79431-B5EB-2941-856D-0B240A3778E1}"/>
              </a:ext>
            </a:extLst>
          </p:cNvPr>
          <p:cNvSpPr>
            <a:spLocks noGrp="1"/>
          </p:cNvSpPr>
          <p:nvPr>
            <p:ph type="body" sz="quarter" idx="21" hasCustomPrompt="1"/>
          </p:nvPr>
        </p:nvSpPr>
        <p:spPr>
          <a:xfrm>
            <a:off x="5475764" y="2651838"/>
            <a:ext cx="621764" cy="570266"/>
          </a:xfrm>
          <a:ln>
            <a:noFill/>
          </a:ln>
        </p:spPr>
        <p:txBody>
          <a:bodyPr lIns="90000" tIns="46800" rIns="90000" anchor="t">
            <a:noAutofit/>
          </a:bodyPr>
          <a:lstStyle>
            <a:lvl1pPr>
              <a:defRPr sz="3600" b="1" i="0">
                <a:latin typeface="Space Grotesk Medium" pitchFamily="2" charset="0"/>
                <a:cs typeface="Space Grotesk Medium" pitchFamily="2" charset="0"/>
              </a:defRPr>
            </a:lvl1pPr>
          </a:lstStyle>
          <a:p>
            <a:r>
              <a:rPr lang="cs-CZ"/>
              <a:t>#</a:t>
            </a:r>
          </a:p>
        </p:txBody>
      </p:sp>
      <p:sp>
        <p:nvSpPr>
          <p:cNvPr id="41" name="Zástupný symbol pro text 8">
            <a:extLst>
              <a:ext uri="{FF2B5EF4-FFF2-40B4-BE49-F238E27FC236}">
                <a16:creationId xmlns:a16="http://schemas.microsoft.com/office/drawing/2014/main" id="{9DA4B898-4B92-CA4A-9831-3EA62B991DA7}"/>
              </a:ext>
            </a:extLst>
          </p:cNvPr>
          <p:cNvSpPr>
            <a:spLocks noGrp="1"/>
          </p:cNvSpPr>
          <p:nvPr>
            <p:ph type="body" sz="quarter" idx="22" hasCustomPrompt="1"/>
          </p:nvPr>
        </p:nvSpPr>
        <p:spPr>
          <a:xfrm>
            <a:off x="7294674" y="2651838"/>
            <a:ext cx="621764" cy="570266"/>
          </a:xfrm>
          <a:ln>
            <a:noFill/>
          </a:ln>
        </p:spPr>
        <p:txBody>
          <a:bodyPr lIns="90000" tIns="46800" rIns="90000" anchor="t">
            <a:noAutofit/>
          </a:bodyPr>
          <a:lstStyle>
            <a:lvl1pPr>
              <a:defRPr sz="3600" b="1" i="0">
                <a:latin typeface="Space Grotesk Medium" pitchFamily="2" charset="0"/>
                <a:cs typeface="Space Grotesk Medium" pitchFamily="2" charset="0"/>
              </a:defRPr>
            </a:lvl1pPr>
          </a:lstStyle>
          <a:p>
            <a:r>
              <a:rPr lang="cs-CZ"/>
              <a:t>#</a:t>
            </a:r>
          </a:p>
        </p:txBody>
      </p:sp>
      <p:sp>
        <p:nvSpPr>
          <p:cNvPr id="42" name="Zástupný symbol pro text 8">
            <a:extLst>
              <a:ext uri="{FF2B5EF4-FFF2-40B4-BE49-F238E27FC236}">
                <a16:creationId xmlns:a16="http://schemas.microsoft.com/office/drawing/2014/main" id="{2FEAF0EC-D582-B547-B830-4037A2430C5A}"/>
              </a:ext>
            </a:extLst>
          </p:cNvPr>
          <p:cNvSpPr>
            <a:spLocks noGrp="1"/>
          </p:cNvSpPr>
          <p:nvPr>
            <p:ph type="body" sz="quarter" idx="23" hasCustomPrompt="1"/>
          </p:nvPr>
        </p:nvSpPr>
        <p:spPr>
          <a:xfrm>
            <a:off x="9116003" y="2651838"/>
            <a:ext cx="621764" cy="570266"/>
          </a:xfrm>
          <a:ln>
            <a:noFill/>
          </a:ln>
        </p:spPr>
        <p:txBody>
          <a:bodyPr lIns="90000" tIns="46800" rIns="90000" anchor="t">
            <a:noAutofit/>
          </a:bodyPr>
          <a:lstStyle>
            <a:lvl1pPr>
              <a:defRPr sz="3600" b="1" i="0">
                <a:latin typeface="Space Grotesk Medium" pitchFamily="2" charset="0"/>
                <a:cs typeface="Space Grotesk Medium" pitchFamily="2" charset="0"/>
              </a:defRPr>
            </a:lvl1pPr>
          </a:lstStyle>
          <a:p>
            <a:r>
              <a:rPr lang="cs-CZ"/>
              <a:t>#</a:t>
            </a:r>
          </a:p>
        </p:txBody>
      </p:sp>
      <p:sp>
        <p:nvSpPr>
          <p:cNvPr id="43" name="Zástupný symbol pro text 8">
            <a:extLst>
              <a:ext uri="{FF2B5EF4-FFF2-40B4-BE49-F238E27FC236}">
                <a16:creationId xmlns:a16="http://schemas.microsoft.com/office/drawing/2014/main" id="{FF752872-089D-4F47-AA0D-BAD8649F920B}"/>
              </a:ext>
            </a:extLst>
          </p:cNvPr>
          <p:cNvSpPr>
            <a:spLocks noGrp="1"/>
          </p:cNvSpPr>
          <p:nvPr>
            <p:ph type="body" sz="quarter" idx="24" hasCustomPrompt="1"/>
          </p:nvPr>
        </p:nvSpPr>
        <p:spPr>
          <a:xfrm>
            <a:off x="1835523" y="3222104"/>
            <a:ext cx="1697171" cy="535414"/>
          </a:xfrm>
          <a:ln>
            <a:noFill/>
          </a:ln>
        </p:spPr>
        <p:txBody>
          <a:bodyPr lIns="90000" tIns="46800" rIns="90000" anchor="t">
            <a:noAutofit/>
          </a:bodyPr>
          <a:lstStyle>
            <a:lvl1pPr>
              <a:defRPr sz="1600" b="1" i="0">
                <a:latin typeface="Space Grotesk Medium" pitchFamily="2" charset="0"/>
                <a:cs typeface="Space Grotesk Medium" pitchFamily="2" charset="0"/>
              </a:defRPr>
            </a:lvl1pPr>
          </a:lstStyle>
          <a:p>
            <a:r>
              <a:rPr lang="cs-CZ"/>
              <a:t>Nadpis bodu</a:t>
            </a:r>
          </a:p>
        </p:txBody>
      </p:sp>
      <p:sp>
        <p:nvSpPr>
          <p:cNvPr id="45" name="Zástupný symbol pro text 8">
            <a:extLst>
              <a:ext uri="{FF2B5EF4-FFF2-40B4-BE49-F238E27FC236}">
                <a16:creationId xmlns:a16="http://schemas.microsoft.com/office/drawing/2014/main" id="{9D574107-20D5-044D-81DD-492FCD8EF9CB}"/>
              </a:ext>
            </a:extLst>
          </p:cNvPr>
          <p:cNvSpPr>
            <a:spLocks noGrp="1"/>
          </p:cNvSpPr>
          <p:nvPr>
            <p:ph type="body" sz="quarter" idx="25" hasCustomPrompt="1"/>
          </p:nvPr>
        </p:nvSpPr>
        <p:spPr>
          <a:xfrm>
            <a:off x="3656852" y="3222104"/>
            <a:ext cx="1697171" cy="535414"/>
          </a:xfrm>
          <a:ln>
            <a:noFill/>
          </a:ln>
        </p:spPr>
        <p:txBody>
          <a:bodyPr lIns="90000" tIns="46800" rIns="90000" anchor="t">
            <a:noAutofit/>
          </a:bodyPr>
          <a:lstStyle>
            <a:lvl1pPr>
              <a:defRPr sz="1600" b="1" i="0">
                <a:latin typeface="Space Grotesk Medium" pitchFamily="2" charset="0"/>
                <a:cs typeface="Space Grotesk Medium" pitchFamily="2" charset="0"/>
              </a:defRPr>
            </a:lvl1pPr>
          </a:lstStyle>
          <a:p>
            <a:r>
              <a:rPr lang="cs-CZ"/>
              <a:t>Nadpis bodu</a:t>
            </a:r>
          </a:p>
        </p:txBody>
      </p:sp>
      <p:sp>
        <p:nvSpPr>
          <p:cNvPr id="46" name="Zástupný symbol pro text 8">
            <a:extLst>
              <a:ext uri="{FF2B5EF4-FFF2-40B4-BE49-F238E27FC236}">
                <a16:creationId xmlns:a16="http://schemas.microsoft.com/office/drawing/2014/main" id="{E4734E41-81A1-2842-ABC8-B531EEDC479F}"/>
              </a:ext>
            </a:extLst>
          </p:cNvPr>
          <p:cNvSpPr>
            <a:spLocks noGrp="1"/>
          </p:cNvSpPr>
          <p:nvPr>
            <p:ph type="body" sz="quarter" idx="26" hasCustomPrompt="1"/>
          </p:nvPr>
        </p:nvSpPr>
        <p:spPr>
          <a:xfrm>
            <a:off x="5475762" y="3222104"/>
            <a:ext cx="1697171" cy="535414"/>
          </a:xfrm>
          <a:ln>
            <a:noFill/>
          </a:ln>
        </p:spPr>
        <p:txBody>
          <a:bodyPr lIns="90000" tIns="46800" rIns="90000" anchor="t">
            <a:noAutofit/>
          </a:bodyPr>
          <a:lstStyle>
            <a:lvl1pPr>
              <a:defRPr sz="1600" b="1" i="0">
                <a:latin typeface="Space Grotesk Medium" pitchFamily="2" charset="0"/>
                <a:cs typeface="Space Grotesk Medium" pitchFamily="2" charset="0"/>
              </a:defRPr>
            </a:lvl1pPr>
          </a:lstStyle>
          <a:p>
            <a:r>
              <a:rPr lang="cs-CZ"/>
              <a:t>Nadpis bodu</a:t>
            </a:r>
          </a:p>
        </p:txBody>
      </p:sp>
      <p:sp>
        <p:nvSpPr>
          <p:cNvPr id="47" name="Zástupný symbol pro text 8">
            <a:extLst>
              <a:ext uri="{FF2B5EF4-FFF2-40B4-BE49-F238E27FC236}">
                <a16:creationId xmlns:a16="http://schemas.microsoft.com/office/drawing/2014/main" id="{2003EE53-FFD3-8647-AE4C-E2467DDF3813}"/>
              </a:ext>
            </a:extLst>
          </p:cNvPr>
          <p:cNvSpPr>
            <a:spLocks noGrp="1"/>
          </p:cNvSpPr>
          <p:nvPr>
            <p:ph type="body" sz="quarter" idx="27" hasCustomPrompt="1"/>
          </p:nvPr>
        </p:nvSpPr>
        <p:spPr>
          <a:xfrm>
            <a:off x="7294673" y="3222104"/>
            <a:ext cx="1697171" cy="535414"/>
          </a:xfrm>
          <a:ln>
            <a:noFill/>
          </a:ln>
        </p:spPr>
        <p:txBody>
          <a:bodyPr lIns="90000" tIns="46800" rIns="90000" anchor="t">
            <a:noAutofit/>
          </a:bodyPr>
          <a:lstStyle>
            <a:lvl1pPr>
              <a:defRPr sz="1600" b="1" i="0">
                <a:latin typeface="Space Grotesk Medium" pitchFamily="2" charset="0"/>
                <a:cs typeface="Space Grotesk Medium" pitchFamily="2" charset="0"/>
              </a:defRPr>
            </a:lvl1pPr>
          </a:lstStyle>
          <a:p>
            <a:r>
              <a:rPr lang="cs-CZ"/>
              <a:t>Nadpis bodu</a:t>
            </a:r>
          </a:p>
        </p:txBody>
      </p:sp>
      <p:sp>
        <p:nvSpPr>
          <p:cNvPr id="48" name="Zástupný symbol pro text 8">
            <a:extLst>
              <a:ext uri="{FF2B5EF4-FFF2-40B4-BE49-F238E27FC236}">
                <a16:creationId xmlns:a16="http://schemas.microsoft.com/office/drawing/2014/main" id="{A9F85635-4E19-8241-9705-7C3DB99DDBFC}"/>
              </a:ext>
            </a:extLst>
          </p:cNvPr>
          <p:cNvSpPr>
            <a:spLocks noGrp="1"/>
          </p:cNvSpPr>
          <p:nvPr>
            <p:ph type="body" sz="quarter" idx="28" hasCustomPrompt="1"/>
          </p:nvPr>
        </p:nvSpPr>
        <p:spPr>
          <a:xfrm>
            <a:off x="9113584" y="3222104"/>
            <a:ext cx="1697171" cy="535414"/>
          </a:xfrm>
          <a:ln>
            <a:noFill/>
          </a:ln>
        </p:spPr>
        <p:txBody>
          <a:bodyPr lIns="90000" tIns="46800" rIns="90000" anchor="t">
            <a:noAutofit/>
          </a:bodyPr>
          <a:lstStyle>
            <a:lvl1pPr>
              <a:defRPr sz="1600" b="1" i="0">
                <a:latin typeface="Space Grotesk Medium" pitchFamily="2" charset="0"/>
                <a:cs typeface="Space Grotesk Medium" pitchFamily="2" charset="0"/>
              </a:defRPr>
            </a:lvl1pPr>
          </a:lstStyle>
          <a:p>
            <a:r>
              <a:rPr lang="cs-CZ"/>
              <a:t>Nadpis bodu</a:t>
            </a:r>
          </a:p>
        </p:txBody>
      </p:sp>
    </p:spTree>
    <p:extLst>
      <p:ext uri="{BB962C8B-B14F-4D97-AF65-F5344CB8AC3E}">
        <p14:creationId xmlns:p14="http://schemas.microsoft.com/office/powerpoint/2010/main" val="877860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BSAH - body barevné">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BA8D1C-07AE-5945-809C-F100C87B3919}"/>
              </a:ext>
            </a:extLst>
          </p:cNvPr>
          <p:cNvSpPr>
            <a:spLocks noGrp="1"/>
          </p:cNvSpPr>
          <p:nvPr>
            <p:ph type="title" hasCustomPrompt="1"/>
          </p:nvPr>
        </p:nvSpPr>
        <p:spPr>
          <a:xfrm>
            <a:off x="1837943" y="2007220"/>
            <a:ext cx="8972811" cy="548202"/>
          </a:xfrm>
        </p:spPr>
        <p:txBody>
          <a:bodyPr>
            <a:noAutofit/>
          </a:bodyPr>
          <a:lstStyle>
            <a:lvl1pPr>
              <a:defRPr sz="3600"/>
            </a:lvl1pPr>
          </a:lstStyle>
          <a:p>
            <a:r>
              <a:rPr lang="cs-CZ"/>
              <a:t>Nadpis výčtu bodů</a:t>
            </a:r>
          </a:p>
        </p:txBody>
      </p:sp>
      <p:sp>
        <p:nvSpPr>
          <p:cNvPr id="3" name="Zástupný symbol pro obsah 2">
            <a:extLst>
              <a:ext uri="{FF2B5EF4-FFF2-40B4-BE49-F238E27FC236}">
                <a16:creationId xmlns:a16="http://schemas.microsoft.com/office/drawing/2014/main" id="{B9DC5847-E221-0641-AA94-1638AF132FE3}"/>
              </a:ext>
            </a:extLst>
          </p:cNvPr>
          <p:cNvSpPr>
            <a:spLocks noGrp="1"/>
          </p:cNvSpPr>
          <p:nvPr>
            <p:ph idx="1"/>
          </p:nvPr>
        </p:nvSpPr>
        <p:spPr>
          <a:xfrm>
            <a:off x="1837944" y="3757518"/>
            <a:ext cx="1697168" cy="2261317"/>
          </a:xfrm>
        </p:spPr>
        <p:txBody>
          <a:bodyPr numCol="1" spcCol="252000">
            <a:normAutofit/>
          </a:bodyPr>
          <a:lstStyle>
            <a:lvl1pPr marL="0" indent="0">
              <a:lnSpc>
                <a:spcPct val="100000"/>
              </a:lnSpc>
              <a:spcBef>
                <a:spcPts val="1000"/>
              </a:spcBef>
              <a:buFont typeface="Arial" panose="020B0604020202020204" pitchFamily="34" charset="0"/>
              <a:buNone/>
              <a:defRPr sz="1050" b="0" i="0">
                <a:latin typeface="Space Grotesk" pitchFamily="2" charset="0"/>
                <a:cs typeface="Space Grotesk" pitchFamily="2" charset="0"/>
              </a:defRPr>
            </a:lvl1pPr>
            <a:lvl2pPr marL="273050" indent="-174625">
              <a:lnSpc>
                <a:spcPct val="114000"/>
              </a:lnSpc>
              <a:spcBef>
                <a:spcPts val="0"/>
              </a:spcBef>
              <a:tabLst/>
              <a:defRPr sz="1050" b="0" i="0">
                <a:latin typeface="Space Grotesk" pitchFamily="2" charset="0"/>
                <a:cs typeface="Space Grotesk" pitchFamily="2" charset="0"/>
              </a:defRPr>
            </a:lvl2pPr>
            <a:lvl3pPr marL="496888" indent="-136525">
              <a:lnSpc>
                <a:spcPct val="114000"/>
              </a:lnSpc>
              <a:spcBef>
                <a:spcPts val="0"/>
              </a:spcBef>
              <a:tabLst/>
              <a:defRPr sz="1100" b="0" i="0">
                <a:latin typeface="Space Grotesk" pitchFamily="2" charset="0"/>
                <a:cs typeface="Space Grotesk" pitchFamily="2" charset="0"/>
              </a:defRPr>
            </a:lvl3pPr>
          </a:lstStyle>
          <a:p>
            <a:r>
              <a:rPr lang="cs-CZ"/>
              <a:t>Upravte styly předlohy textu.
Druhá úroveň
Třetí úroveň
Čtvrtá úroveň
Pátá úroveň</a:t>
            </a:r>
          </a:p>
        </p:txBody>
      </p:sp>
      <p:sp>
        <p:nvSpPr>
          <p:cNvPr id="6" name="Zástupný symbol pro číslo snímku 5">
            <a:extLst>
              <a:ext uri="{FF2B5EF4-FFF2-40B4-BE49-F238E27FC236}">
                <a16:creationId xmlns:a16="http://schemas.microsoft.com/office/drawing/2014/main" id="{E4C587E4-DC23-E24C-AE47-1BBA7B2FAC9E}"/>
              </a:ext>
            </a:extLst>
          </p:cNvPr>
          <p:cNvSpPr>
            <a:spLocks noGrp="1"/>
          </p:cNvSpPr>
          <p:nvPr>
            <p:ph type="sldNum" sz="quarter" idx="12"/>
          </p:nvPr>
        </p:nvSpPr>
        <p:spPr>
          <a:xfrm>
            <a:off x="341697" y="320808"/>
            <a:ext cx="496503" cy="335915"/>
          </a:xfrm>
          <a:prstGeom prst="rect">
            <a:avLst/>
          </a:prstGeom>
        </p:spPr>
        <p:txBody>
          <a:bodyPr lIns="72000" tIns="90000" rIns="72000" bIns="46800"/>
          <a:lstStyle>
            <a:lvl1pPr algn="ctr">
              <a:defRPr sz="1500" b="1" i="0">
                <a:solidFill>
                  <a:schemeClr val="tx1"/>
                </a:solidFill>
                <a:latin typeface="Space Grotesk" pitchFamily="2" charset="0"/>
                <a:cs typeface="Space Grotesk" pitchFamily="2" charset="0"/>
              </a:defRPr>
            </a:lvl1pPr>
          </a:lstStyle>
          <a:p>
            <a:fld id="{1290F612-A138-0F45-B178-0AAA2DDC673A}" type="slidenum">
              <a:rPr lang="cs-CZ" smtClean="0"/>
              <a:pPr/>
              <a:t>‹#›</a:t>
            </a:fld>
            <a:endParaRPr lang="cs-CZ"/>
          </a:p>
        </p:txBody>
      </p:sp>
      <p:sp>
        <p:nvSpPr>
          <p:cNvPr id="9" name="Zástupný symbol pro text 8">
            <a:extLst>
              <a:ext uri="{FF2B5EF4-FFF2-40B4-BE49-F238E27FC236}">
                <a16:creationId xmlns:a16="http://schemas.microsoft.com/office/drawing/2014/main" id="{9CB5CD31-D7C3-5E4F-BDA8-EDBA1D18677D}"/>
              </a:ext>
            </a:extLst>
          </p:cNvPr>
          <p:cNvSpPr>
            <a:spLocks noGrp="1"/>
          </p:cNvSpPr>
          <p:nvPr>
            <p:ph type="body" sz="quarter" idx="13" hasCustomPrompt="1"/>
          </p:nvPr>
        </p:nvSpPr>
        <p:spPr>
          <a:xfrm>
            <a:off x="1930401" y="1416050"/>
            <a:ext cx="1916770" cy="335915"/>
          </a:xfrm>
          <a:ln>
            <a:solidFill>
              <a:schemeClr val="tx1"/>
            </a:solidFill>
          </a:ln>
        </p:spPr>
        <p:txBody>
          <a:bodyPr lIns="72000" tIns="90000" rIns="72000" anchor="t">
            <a:noAutofit/>
          </a:bodyPr>
          <a:lstStyle>
            <a:lvl1pPr algn="ctr">
              <a:defRPr sz="1300" b="1" i="0">
                <a:latin typeface="Space Grotesk" pitchFamily="2" charset="0"/>
                <a:cs typeface="Space Grotesk" pitchFamily="2" charset="0"/>
              </a:defRPr>
            </a:lvl1pPr>
          </a:lstStyle>
          <a:p>
            <a:r>
              <a:rPr lang="cs-CZ"/>
              <a:t>Nadtitul - nemusí být</a:t>
            </a:r>
          </a:p>
        </p:txBody>
      </p:sp>
      <p:sp>
        <p:nvSpPr>
          <p:cNvPr id="10" name="Zástupný symbol pro text 8">
            <a:extLst>
              <a:ext uri="{FF2B5EF4-FFF2-40B4-BE49-F238E27FC236}">
                <a16:creationId xmlns:a16="http://schemas.microsoft.com/office/drawing/2014/main" id="{51AE4F6B-54AC-1140-A3EF-1BA373223EE3}"/>
              </a:ext>
            </a:extLst>
          </p:cNvPr>
          <p:cNvSpPr>
            <a:spLocks noGrp="1"/>
          </p:cNvSpPr>
          <p:nvPr>
            <p:ph type="body" sz="quarter" idx="14" hasCustomPrompt="1"/>
          </p:nvPr>
        </p:nvSpPr>
        <p:spPr>
          <a:xfrm>
            <a:off x="950848" y="336550"/>
            <a:ext cx="2539111" cy="335915"/>
          </a:xfrm>
          <a:ln>
            <a:noFill/>
          </a:ln>
        </p:spPr>
        <p:txBody>
          <a:bodyPr lIns="108000" tIns="90000" rIns="72000" anchor="t">
            <a:noAutofit/>
          </a:bodyPr>
          <a:lstStyle>
            <a:lvl1pPr>
              <a:defRPr sz="1500" b="1" i="0">
                <a:latin typeface="Space Grotesk" pitchFamily="2" charset="0"/>
                <a:cs typeface="Space Grotesk" pitchFamily="2" charset="0"/>
              </a:defRPr>
            </a:lvl1pPr>
          </a:lstStyle>
          <a:p>
            <a:r>
              <a:rPr lang="cs-CZ"/>
              <a:t>Rubrika</a:t>
            </a:r>
          </a:p>
        </p:txBody>
      </p:sp>
      <p:pic>
        <p:nvPicPr>
          <p:cNvPr id="22" name="Obrázek 21">
            <a:extLst>
              <a:ext uri="{FF2B5EF4-FFF2-40B4-BE49-F238E27FC236}">
                <a16:creationId xmlns:a16="http://schemas.microsoft.com/office/drawing/2014/main" id="{529AF111-FDD6-CA4A-BCAE-353BE321FFFC}"/>
              </a:ext>
            </a:extLst>
          </p:cNvPr>
          <p:cNvPicPr>
            <a:picLocks noChangeAspect="1"/>
          </p:cNvPicPr>
          <p:nvPr/>
        </p:nvPicPr>
        <p:blipFill>
          <a:blip r:embed="rId2"/>
          <a:stretch>
            <a:fillRect/>
          </a:stretch>
        </p:blipFill>
        <p:spPr>
          <a:xfrm>
            <a:off x="10658712" y="229138"/>
            <a:ext cx="1246208" cy="519253"/>
          </a:xfrm>
          <a:prstGeom prst="rect">
            <a:avLst/>
          </a:prstGeom>
        </p:spPr>
      </p:pic>
      <p:sp>
        <p:nvSpPr>
          <p:cNvPr id="13" name="Zástupný symbol pro obsah 2">
            <a:extLst>
              <a:ext uri="{FF2B5EF4-FFF2-40B4-BE49-F238E27FC236}">
                <a16:creationId xmlns:a16="http://schemas.microsoft.com/office/drawing/2014/main" id="{D4C5D9EE-2C8F-9C47-956F-8873918FF2A5}"/>
              </a:ext>
            </a:extLst>
          </p:cNvPr>
          <p:cNvSpPr>
            <a:spLocks noGrp="1"/>
          </p:cNvSpPr>
          <p:nvPr>
            <p:ph idx="15"/>
          </p:nvPr>
        </p:nvSpPr>
        <p:spPr>
          <a:xfrm>
            <a:off x="3656855" y="3757518"/>
            <a:ext cx="1697168" cy="2261317"/>
          </a:xfrm>
        </p:spPr>
        <p:txBody>
          <a:bodyPr numCol="1" spcCol="252000">
            <a:normAutofit/>
          </a:bodyPr>
          <a:lstStyle>
            <a:lvl1pPr marL="0" indent="0">
              <a:lnSpc>
                <a:spcPct val="100000"/>
              </a:lnSpc>
              <a:spcBef>
                <a:spcPts val="1000"/>
              </a:spcBef>
              <a:buFont typeface="Arial" panose="020B0604020202020204" pitchFamily="34" charset="0"/>
              <a:buNone/>
              <a:defRPr sz="1050" b="0" i="0">
                <a:latin typeface="Space Grotesk" pitchFamily="2" charset="0"/>
                <a:cs typeface="Space Grotesk" pitchFamily="2" charset="0"/>
              </a:defRPr>
            </a:lvl1pPr>
            <a:lvl2pPr marL="273050" indent="-174625">
              <a:lnSpc>
                <a:spcPct val="114000"/>
              </a:lnSpc>
              <a:spcBef>
                <a:spcPts val="0"/>
              </a:spcBef>
              <a:tabLst/>
              <a:defRPr sz="1050" b="0" i="0">
                <a:latin typeface="Space Grotesk" pitchFamily="2" charset="0"/>
                <a:cs typeface="Space Grotesk" pitchFamily="2" charset="0"/>
              </a:defRPr>
            </a:lvl2pPr>
            <a:lvl3pPr marL="496888" indent="-136525">
              <a:lnSpc>
                <a:spcPct val="114000"/>
              </a:lnSpc>
              <a:spcBef>
                <a:spcPts val="0"/>
              </a:spcBef>
              <a:tabLst/>
              <a:defRPr sz="1100" b="0" i="0">
                <a:latin typeface="Space Grotesk" pitchFamily="2" charset="0"/>
                <a:cs typeface="Space Grotesk" pitchFamily="2" charset="0"/>
              </a:defRPr>
            </a:lvl3pPr>
          </a:lstStyle>
          <a:p>
            <a:r>
              <a:rPr lang="cs-CZ"/>
              <a:t>Upravte styly předlohy textu.
Druhá úroveň
Třetí úroveň
Čtvrtá úroveň
Pátá úroveň</a:t>
            </a:r>
          </a:p>
        </p:txBody>
      </p:sp>
      <p:sp>
        <p:nvSpPr>
          <p:cNvPr id="16" name="Zástupný symbol pro obsah 2">
            <a:extLst>
              <a:ext uri="{FF2B5EF4-FFF2-40B4-BE49-F238E27FC236}">
                <a16:creationId xmlns:a16="http://schemas.microsoft.com/office/drawing/2014/main" id="{8AEB9656-F588-BE47-841E-1A37B67A63D5}"/>
              </a:ext>
            </a:extLst>
          </p:cNvPr>
          <p:cNvSpPr>
            <a:spLocks noGrp="1"/>
          </p:cNvSpPr>
          <p:nvPr>
            <p:ph idx="16"/>
          </p:nvPr>
        </p:nvSpPr>
        <p:spPr>
          <a:xfrm>
            <a:off x="5475766" y="3757518"/>
            <a:ext cx="1697168" cy="2261317"/>
          </a:xfrm>
        </p:spPr>
        <p:txBody>
          <a:bodyPr numCol="1" spcCol="252000">
            <a:normAutofit/>
          </a:bodyPr>
          <a:lstStyle>
            <a:lvl1pPr marL="0" indent="0">
              <a:lnSpc>
                <a:spcPct val="100000"/>
              </a:lnSpc>
              <a:spcBef>
                <a:spcPts val="1000"/>
              </a:spcBef>
              <a:buFont typeface="Arial" panose="020B0604020202020204" pitchFamily="34" charset="0"/>
              <a:buNone/>
              <a:defRPr sz="1050" b="0" i="0">
                <a:latin typeface="Space Grotesk" pitchFamily="2" charset="0"/>
                <a:cs typeface="Space Grotesk" pitchFamily="2" charset="0"/>
              </a:defRPr>
            </a:lvl1pPr>
            <a:lvl2pPr marL="273050" indent="-174625">
              <a:lnSpc>
                <a:spcPct val="114000"/>
              </a:lnSpc>
              <a:spcBef>
                <a:spcPts val="0"/>
              </a:spcBef>
              <a:tabLst/>
              <a:defRPr sz="1050" b="0" i="0">
                <a:latin typeface="Space Grotesk" pitchFamily="2" charset="0"/>
                <a:cs typeface="Space Grotesk" pitchFamily="2" charset="0"/>
              </a:defRPr>
            </a:lvl2pPr>
            <a:lvl3pPr marL="496888" indent="-136525">
              <a:lnSpc>
                <a:spcPct val="114000"/>
              </a:lnSpc>
              <a:spcBef>
                <a:spcPts val="0"/>
              </a:spcBef>
              <a:tabLst/>
              <a:defRPr sz="1100" b="0" i="0">
                <a:latin typeface="Space Grotesk" pitchFamily="2" charset="0"/>
                <a:cs typeface="Space Grotesk" pitchFamily="2" charset="0"/>
              </a:defRPr>
            </a:lvl3pPr>
          </a:lstStyle>
          <a:p>
            <a:r>
              <a:rPr lang="cs-CZ"/>
              <a:t>Upravte styly předlohy textu.
Druhá úroveň
Třetí úroveň
Čtvrtá úroveň
Pátá úroveň</a:t>
            </a:r>
          </a:p>
        </p:txBody>
      </p:sp>
      <p:sp>
        <p:nvSpPr>
          <p:cNvPr id="19" name="Zástupný symbol pro obsah 2">
            <a:extLst>
              <a:ext uri="{FF2B5EF4-FFF2-40B4-BE49-F238E27FC236}">
                <a16:creationId xmlns:a16="http://schemas.microsoft.com/office/drawing/2014/main" id="{17AB268B-DAD1-1245-A0FE-A01798DE9124}"/>
              </a:ext>
            </a:extLst>
          </p:cNvPr>
          <p:cNvSpPr>
            <a:spLocks noGrp="1"/>
          </p:cNvSpPr>
          <p:nvPr>
            <p:ph idx="17"/>
          </p:nvPr>
        </p:nvSpPr>
        <p:spPr>
          <a:xfrm>
            <a:off x="7294676" y="3757518"/>
            <a:ext cx="1697168" cy="2261317"/>
          </a:xfrm>
        </p:spPr>
        <p:txBody>
          <a:bodyPr numCol="1" spcCol="252000">
            <a:normAutofit/>
          </a:bodyPr>
          <a:lstStyle>
            <a:lvl1pPr marL="0" indent="0">
              <a:lnSpc>
                <a:spcPct val="100000"/>
              </a:lnSpc>
              <a:spcBef>
                <a:spcPts val="1000"/>
              </a:spcBef>
              <a:buFont typeface="Arial" panose="020B0604020202020204" pitchFamily="34" charset="0"/>
              <a:buNone/>
              <a:defRPr sz="1050" b="0" i="0">
                <a:latin typeface="Space Grotesk" pitchFamily="2" charset="0"/>
                <a:cs typeface="Space Grotesk" pitchFamily="2" charset="0"/>
              </a:defRPr>
            </a:lvl1pPr>
            <a:lvl2pPr marL="273050" indent="-174625">
              <a:lnSpc>
                <a:spcPct val="114000"/>
              </a:lnSpc>
              <a:spcBef>
                <a:spcPts val="0"/>
              </a:spcBef>
              <a:tabLst/>
              <a:defRPr sz="1050" b="0" i="0">
                <a:latin typeface="Space Grotesk" pitchFamily="2" charset="0"/>
                <a:cs typeface="Space Grotesk" pitchFamily="2" charset="0"/>
              </a:defRPr>
            </a:lvl2pPr>
            <a:lvl3pPr marL="496888" indent="-136525">
              <a:lnSpc>
                <a:spcPct val="114000"/>
              </a:lnSpc>
              <a:spcBef>
                <a:spcPts val="0"/>
              </a:spcBef>
              <a:tabLst/>
              <a:defRPr sz="1100" b="0" i="0">
                <a:latin typeface="Space Grotesk" pitchFamily="2" charset="0"/>
                <a:cs typeface="Space Grotesk" pitchFamily="2" charset="0"/>
              </a:defRPr>
            </a:lvl3pPr>
          </a:lstStyle>
          <a:p>
            <a:r>
              <a:rPr lang="cs-CZ"/>
              <a:t>Upravte styly předlohy textu.
Druhá úroveň
Třetí úroveň
Čtvrtá úroveň
Pátá úroveň</a:t>
            </a:r>
          </a:p>
        </p:txBody>
      </p:sp>
      <p:sp>
        <p:nvSpPr>
          <p:cNvPr id="23" name="Zástupný symbol pro obsah 2">
            <a:extLst>
              <a:ext uri="{FF2B5EF4-FFF2-40B4-BE49-F238E27FC236}">
                <a16:creationId xmlns:a16="http://schemas.microsoft.com/office/drawing/2014/main" id="{4E4F1B7F-FCF7-DA40-A085-41E1E93389D5}"/>
              </a:ext>
            </a:extLst>
          </p:cNvPr>
          <p:cNvSpPr>
            <a:spLocks noGrp="1"/>
          </p:cNvSpPr>
          <p:nvPr>
            <p:ph idx="18"/>
          </p:nvPr>
        </p:nvSpPr>
        <p:spPr>
          <a:xfrm>
            <a:off x="9113586" y="3757518"/>
            <a:ext cx="1697168" cy="2261317"/>
          </a:xfrm>
        </p:spPr>
        <p:txBody>
          <a:bodyPr numCol="1" spcCol="252000">
            <a:normAutofit/>
          </a:bodyPr>
          <a:lstStyle>
            <a:lvl1pPr marL="0" indent="0">
              <a:lnSpc>
                <a:spcPct val="100000"/>
              </a:lnSpc>
              <a:spcBef>
                <a:spcPts val="1000"/>
              </a:spcBef>
              <a:buFont typeface="Arial" panose="020B0604020202020204" pitchFamily="34" charset="0"/>
              <a:buNone/>
              <a:defRPr sz="1050" b="0" i="0">
                <a:latin typeface="Space Grotesk" pitchFamily="2" charset="0"/>
                <a:cs typeface="Space Grotesk" pitchFamily="2" charset="0"/>
              </a:defRPr>
            </a:lvl1pPr>
            <a:lvl2pPr marL="273050" indent="-174625">
              <a:lnSpc>
                <a:spcPct val="114000"/>
              </a:lnSpc>
              <a:spcBef>
                <a:spcPts val="0"/>
              </a:spcBef>
              <a:tabLst/>
              <a:defRPr sz="1050" b="0" i="0">
                <a:latin typeface="Space Grotesk" pitchFamily="2" charset="0"/>
                <a:cs typeface="Space Grotesk" pitchFamily="2" charset="0"/>
              </a:defRPr>
            </a:lvl2pPr>
            <a:lvl3pPr marL="496888" indent="-136525">
              <a:lnSpc>
                <a:spcPct val="114000"/>
              </a:lnSpc>
              <a:spcBef>
                <a:spcPts val="0"/>
              </a:spcBef>
              <a:tabLst/>
              <a:defRPr sz="1100" b="0" i="0">
                <a:latin typeface="Space Grotesk" pitchFamily="2" charset="0"/>
                <a:cs typeface="Space Grotesk" pitchFamily="2" charset="0"/>
              </a:defRPr>
            </a:lvl3pPr>
          </a:lstStyle>
          <a:p>
            <a:r>
              <a:rPr lang="cs-CZ"/>
              <a:t>Upravte styly předlohy textu.
Druhá úroveň
Třetí úroveň
Čtvrtá úroveň
Pátá úroveň</a:t>
            </a:r>
          </a:p>
        </p:txBody>
      </p:sp>
      <p:pic>
        <p:nvPicPr>
          <p:cNvPr id="27" name="Obrázek 26">
            <a:extLst>
              <a:ext uri="{FF2B5EF4-FFF2-40B4-BE49-F238E27FC236}">
                <a16:creationId xmlns:a16="http://schemas.microsoft.com/office/drawing/2014/main" id="{3C412FC2-DCA6-C84C-BA89-85D827F62039}"/>
              </a:ext>
            </a:extLst>
          </p:cNvPr>
          <p:cNvPicPr>
            <a:picLocks noChangeAspect="1"/>
          </p:cNvPicPr>
          <p:nvPr userDrawn="1"/>
        </p:nvPicPr>
        <p:blipFill>
          <a:blip r:embed="rId2"/>
          <a:stretch>
            <a:fillRect/>
          </a:stretch>
        </p:blipFill>
        <p:spPr>
          <a:xfrm>
            <a:off x="10658712" y="229138"/>
            <a:ext cx="1246208" cy="519253"/>
          </a:xfrm>
          <a:prstGeom prst="rect">
            <a:avLst/>
          </a:prstGeom>
        </p:spPr>
      </p:pic>
      <p:sp>
        <p:nvSpPr>
          <p:cNvPr id="38" name="Zástupný symbol pro text 8">
            <a:extLst>
              <a:ext uri="{FF2B5EF4-FFF2-40B4-BE49-F238E27FC236}">
                <a16:creationId xmlns:a16="http://schemas.microsoft.com/office/drawing/2014/main" id="{44744640-0B47-F949-9CCD-D68A1E57CFCE}"/>
              </a:ext>
            </a:extLst>
          </p:cNvPr>
          <p:cNvSpPr>
            <a:spLocks noGrp="1"/>
          </p:cNvSpPr>
          <p:nvPr>
            <p:ph type="body" sz="quarter" idx="19" hasCustomPrompt="1"/>
          </p:nvPr>
        </p:nvSpPr>
        <p:spPr>
          <a:xfrm>
            <a:off x="1837941" y="2651840"/>
            <a:ext cx="621764" cy="570266"/>
          </a:xfrm>
          <a:ln>
            <a:noFill/>
          </a:ln>
        </p:spPr>
        <p:txBody>
          <a:bodyPr lIns="90000" tIns="46800" rIns="90000" anchor="t">
            <a:noAutofit/>
          </a:bodyPr>
          <a:lstStyle>
            <a:lvl1pPr>
              <a:defRPr sz="3600" b="1" i="0">
                <a:solidFill>
                  <a:schemeClr val="accent2"/>
                </a:solidFill>
                <a:latin typeface="Space Grotesk Medium" pitchFamily="2" charset="0"/>
                <a:cs typeface="Space Grotesk Medium" pitchFamily="2" charset="0"/>
              </a:defRPr>
            </a:lvl1pPr>
          </a:lstStyle>
          <a:p>
            <a:r>
              <a:rPr lang="cs-CZ"/>
              <a:t>#</a:t>
            </a:r>
          </a:p>
        </p:txBody>
      </p:sp>
      <p:sp>
        <p:nvSpPr>
          <p:cNvPr id="39" name="Zástupný symbol pro text 8">
            <a:extLst>
              <a:ext uri="{FF2B5EF4-FFF2-40B4-BE49-F238E27FC236}">
                <a16:creationId xmlns:a16="http://schemas.microsoft.com/office/drawing/2014/main" id="{EF247D01-6C6E-274A-A87C-94E7F78F2A70}"/>
              </a:ext>
            </a:extLst>
          </p:cNvPr>
          <p:cNvSpPr>
            <a:spLocks noGrp="1"/>
          </p:cNvSpPr>
          <p:nvPr>
            <p:ph type="body" sz="quarter" idx="20" hasCustomPrompt="1"/>
          </p:nvPr>
        </p:nvSpPr>
        <p:spPr>
          <a:xfrm>
            <a:off x="3656853" y="2651839"/>
            <a:ext cx="621764" cy="570266"/>
          </a:xfrm>
          <a:ln>
            <a:noFill/>
          </a:ln>
        </p:spPr>
        <p:txBody>
          <a:bodyPr lIns="90000" tIns="46800" rIns="90000" anchor="t">
            <a:noAutofit/>
          </a:bodyPr>
          <a:lstStyle>
            <a:lvl1pPr>
              <a:defRPr sz="3600" b="1" i="0">
                <a:solidFill>
                  <a:schemeClr val="accent1"/>
                </a:solidFill>
                <a:latin typeface="Space Grotesk Medium" pitchFamily="2" charset="0"/>
                <a:cs typeface="Space Grotesk Medium" pitchFamily="2" charset="0"/>
              </a:defRPr>
            </a:lvl1pPr>
          </a:lstStyle>
          <a:p>
            <a:r>
              <a:rPr lang="cs-CZ"/>
              <a:t>#</a:t>
            </a:r>
          </a:p>
        </p:txBody>
      </p:sp>
      <p:sp>
        <p:nvSpPr>
          <p:cNvPr id="40" name="Zástupný symbol pro text 8">
            <a:extLst>
              <a:ext uri="{FF2B5EF4-FFF2-40B4-BE49-F238E27FC236}">
                <a16:creationId xmlns:a16="http://schemas.microsoft.com/office/drawing/2014/main" id="{0DF79431-B5EB-2941-856D-0B240A3778E1}"/>
              </a:ext>
            </a:extLst>
          </p:cNvPr>
          <p:cNvSpPr>
            <a:spLocks noGrp="1"/>
          </p:cNvSpPr>
          <p:nvPr>
            <p:ph type="body" sz="quarter" idx="21" hasCustomPrompt="1"/>
          </p:nvPr>
        </p:nvSpPr>
        <p:spPr>
          <a:xfrm>
            <a:off x="5475764" y="2651838"/>
            <a:ext cx="621764" cy="570266"/>
          </a:xfrm>
          <a:ln>
            <a:noFill/>
          </a:ln>
        </p:spPr>
        <p:txBody>
          <a:bodyPr lIns="90000" tIns="46800" rIns="90000" anchor="t">
            <a:noAutofit/>
          </a:bodyPr>
          <a:lstStyle>
            <a:lvl1pPr>
              <a:defRPr sz="3600" b="1" i="0">
                <a:solidFill>
                  <a:schemeClr val="accent3"/>
                </a:solidFill>
                <a:latin typeface="Space Grotesk Medium" pitchFamily="2" charset="0"/>
                <a:cs typeface="Space Grotesk Medium" pitchFamily="2" charset="0"/>
              </a:defRPr>
            </a:lvl1pPr>
          </a:lstStyle>
          <a:p>
            <a:r>
              <a:rPr lang="cs-CZ"/>
              <a:t>#</a:t>
            </a:r>
          </a:p>
        </p:txBody>
      </p:sp>
      <p:sp>
        <p:nvSpPr>
          <p:cNvPr id="41" name="Zástupný symbol pro text 8">
            <a:extLst>
              <a:ext uri="{FF2B5EF4-FFF2-40B4-BE49-F238E27FC236}">
                <a16:creationId xmlns:a16="http://schemas.microsoft.com/office/drawing/2014/main" id="{9DA4B898-4B92-CA4A-9831-3EA62B991DA7}"/>
              </a:ext>
            </a:extLst>
          </p:cNvPr>
          <p:cNvSpPr>
            <a:spLocks noGrp="1"/>
          </p:cNvSpPr>
          <p:nvPr>
            <p:ph type="body" sz="quarter" idx="22" hasCustomPrompt="1"/>
          </p:nvPr>
        </p:nvSpPr>
        <p:spPr>
          <a:xfrm>
            <a:off x="7294674" y="2651838"/>
            <a:ext cx="621764" cy="570266"/>
          </a:xfrm>
          <a:ln>
            <a:noFill/>
          </a:ln>
        </p:spPr>
        <p:txBody>
          <a:bodyPr lIns="90000" tIns="46800" rIns="90000" anchor="t">
            <a:noAutofit/>
          </a:bodyPr>
          <a:lstStyle>
            <a:lvl1pPr>
              <a:defRPr sz="3600" b="1" i="0">
                <a:solidFill>
                  <a:schemeClr val="accent4"/>
                </a:solidFill>
                <a:latin typeface="Space Grotesk Medium" pitchFamily="2" charset="0"/>
                <a:cs typeface="Space Grotesk Medium" pitchFamily="2" charset="0"/>
              </a:defRPr>
            </a:lvl1pPr>
          </a:lstStyle>
          <a:p>
            <a:r>
              <a:rPr lang="cs-CZ"/>
              <a:t>#</a:t>
            </a:r>
          </a:p>
        </p:txBody>
      </p:sp>
      <p:sp>
        <p:nvSpPr>
          <p:cNvPr id="42" name="Zástupný symbol pro text 8">
            <a:extLst>
              <a:ext uri="{FF2B5EF4-FFF2-40B4-BE49-F238E27FC236}">
                <a16:creationId xmlns:a16="http://schemas.microsoft.com/office/drawing/2014/main" id="{2FEAF0EC-D582-B547-B830-4037A2430C5A}"/>
              </a:ext>
            </a:extLst>
          </p:cNvPr>
          <p:cNvSpPr>
            <a:spLocks noGrp="1"/>
          </p:cNvSpPr>
          <p:nvPr>
            <p:ph type="body" sz="quarter" idx="23" hasCustomPrompt="1"/>
          </p:nvPr>
        </p:nvSpPr>
        <p:spPr>
          <a:xfrm>
            <a:off x="9116003" y="2651838"/>
            <a:ext cx="621764" cy="570266"/>
          </a:xfrm>
          <a:ln>
            <a:noFill/>
          </a:ln>
        </p:spPr>
        <p:txBody>
          <a:bodyPr lIns="90000" tIns="46800" rIns="90000" anchor="t">
            <a:noAutofit/>
          </a:bodyPr>
          <a:lstStyle>
            <a:lvl1pPr>
              <a:defRPr sz="3600" b="1" i="0">
                <a:solidFill>
                  <a:schemeClr val="accent5"/>
                </a:solidFill>
                <a:latin typeface="Space Grotesk Medium" pitchFamily="2" charset="0"/>
                <a:cs typeface="Space Grotesk Medium" pitchFamily="2" charset="0"/>
              </a:defRPr>
            </a:lvl1pPr>
          </a:lstStyle>
          <a:p>
            <a:r>
              <a:rPr lang="cs-CZ"/>
              <a:t>#</a:t>
            </a:r>
          </a:p>
        </p:txBody>
      </p:sp>
      <p:sp>
        <p:nvSpPr>
          <p:cNvPr id="43" name="Zástupný symbol pro text 8">
            <a:extLst>
              <a:ext uri="{FF2B5EF4-FFF2-40B4-BE49-F238E27FC236}">
                <a16:creationId xmlns:a16="http://schemas.microsoft.com/office/drawing/2014/main" id="{FF752872-089D-4F47-AA0D-BAD8649F920B}"/>
              </a:ext>
            </a:extLst>
          </p:cNvPr>
          <p:cNvSpPr>
            <a:spLocks noGrp="1"/>
          </p:cNvSpPr>
          <p:nvPr>
            <p:ph type="body" sz="quarter" idx="24" hasCustomPrompt="1"/>
          </p:nvPr>
        </p:nvSpPr>
        <p:spPr>
          <a:xfrm>
            <a:off x="1835523" y="3222104"/>
            <a:ext cx="1697171" cy="535414"/>
          </a:xfrm>
          <a:ln>
            <a:noFill/>
          </a:ln>
        </p:spPr>
        <p:txBody>
          <a:bodyPr lIns="90000" tIns="46800" rIns="90000" anchor="t">
            <a:noAutofit/>
          </a:bodyPr>
          <a:lstStyle>
            <a:lvl1pPr>
              <a:defRPr sz="1600" b="1" i="0">
                <a:solidFill>
                  <a:schemeClr val="accent2"/>
                </a:solidFill>
                <a:latin typeface="Space Grotesk Medium" pitchFamily="2" charset="0"/>
                <a:cs typeface="Space Grotesk Medium" pitchFamily="2" charset="0"/>
              </a:defRPr>
            </a:lvl1pPr>
          </a:lstStyle>
          <a:p>
            <a:r>
              <a:rPr lang="cs-CZ"/>
              <a:t>Nadpis bodu</a:t>
            </a:r>
          </a:p>
        </p:txBody>
      </p:sp>
      <p:sp>
        <p:nvSpPr>
          <p:cNvPr id="45" name="Zástupný symbol pro text 8">
            <a:extLst>
              <a:ext uri="{FF2B5EF4-FFF2-40B4-BE49-F238E27FC236}">
                <a16:creationId xmlns:a16="http://schemas.microsoft.com/office/drawing/2014/main" id="{9D574107-20D5-044D-81DD-492FCD8EF9CB}"/>
              </a:ext>
            </a:extLst>
          </p:cNvPr>
          <p:cNvSpPr>
            <a:spLocks noGrp="1"/>
          </p:cNvSpPr>
          <p:nvPr>
            <p:ph type="body" sz="quarter" idx="25" hasCustomPrompt="1"/>
          </p:nvPr>
        </p:nvSpPr>
        <p:spPr>
          <a:xfrm>
            <a:off x="3656852" y="3222104"/>
            <a:ext cx="1697171" cy="535414"/>
          </a:xfrm>
          <a:ln>
            <a:noFill/>
          </a:ln>
        </p:spPr>
        <p:txBody>
          <a:bodyPr lIns="90000" tIns="46800" rIns="90000" anchor="t">
            <a:noAutofit/>
          </a:bodyPr>
          <a:lstStyle>
            <a:lvl1pPr>
              <a:defRPr sz="1600" b="1" i="0">
                <a:solidFill>
                  <a:schemeClr val="accent1"/>
                </a:solidFill>
                <a:latin typeface="Space Grotesk Medium" pitchFamily="2" charset="0"/>
                <a:cs typeface="Space Grotesk Medium" pitchFamily="2" charset="0"/>
              </a:defRPr>
            </a:lvl1pPr>
          </a:lstStyle>
          <a:p>
            <a:r>
              <a:rPr lang="cs-CZ"/>
              <a:t>Nadpis bodu</a:t>
            </a:r>
          </a:p>
        </p:txBody>
      </p:sp>
      <p:sp>
        <p:nvSpPr>
          <p:cNvPr id="46" name="Zástupný symbol pro text 8">
            <a:extLst>
              <a:ext uri="{FF2B5EF4-FFF2-40B4-BE49-F238E27FC236}">
                <a16:creationId xmlns:a16="http://schemas.microsoft.com/office/drawing/2014/main" id="{E4734E41-81A1-2842-ABC8-B531EEDC479F}"/>
              </a:ext>
            </a:extLst>
          </p:cNvPr>
          <p:cNvSpPr>
            <a:spLocks noGrp="1"/>
          </p:cNvSpPr>
          <p:nvPr>
            <p:ph type="body" sz="quarter" idx="26" hasCustomPrompt="1"/>
          </p:nvPr>
        </p:nvSpPr>
        <p:spPr>
          <a:xfrm>
            <a:off x="5475762" y="3222104"/>
            <a:ext cx="1697171" cy="535414"/>
          </a:xfrm>
          <a:ln>
            <a:noFill/>
          </a:ln>
        </p:spPr>
        <p:txBody>
          <a:bodyPr lIns="90000" tIns="46800" rIns="90000" anchor="t">
            <a:noAutofit/>
          </a:bodyPr>
          <a:lstStyle>
            <a:lvl1pPr>
              <a:defRPr sz="1600" b="1" i="0">
                <a:solidFill>
                  <a:schemeClr val="accent3"/>
                </a:solidFill>
                <a:latin typeface="Space Grotesk Medium" pitchFamily="2" charset="0"/>
                <a:cs typeface="Space Grotesk Medium" pitchFamily="2" charset="0"/>
              </a:defRPr>
            </a:lvl1pPr>
          </a:lstStyle>
          <a:p>
            <a:r>
              <a:rPr lang="cs-CZ"/>
              <a:t>Nadpis bodu</a:t>
            </a:r>
          </a:p>
        </p:txBody>
      </p:sp>
      <p:sp>
        <p:nvSpPr>
          <p:cNvPr id="47" name="Zástupný symbol pro text 8">
            <a:extLst>
              <a:ext uri="{FF2B5EF4-FFF2-40B4-BE49-F238E27FC236}">
                <a16:creationId xmlns:a16="http://schemas.microsoft.com/office/drawing/2014/main" id="{2003EE53-FFD3-8647-AE4C-E2467DDF3813}"/>
              </a:ext>
            </a:extLst>
          </p:cNvPr>
          <p:cNvSpPr>
            <a:spLocks noGrp="1"/>
          </p:cNvSpPr>
          <p:nvPr>
            <p:ph type="body" sz="quarter" idx="27" hasCustomPrompt="1"/>
          </p:nvPr>
        </p:nvSpPr>
        <p:spPr>
          <a:xfrm>
            <a:off x="7294673" y="3222104"/>
            <a:ext cx="1697171" cy="535414"/>
          </a:xfrm>
          <a:ln>
            <a:noFill/>
          </a:ln>
        </p:spPr>
        <p:txBody>
          <a:bodyPr lIns="90000" tIns="46800" rIns="90000" anchor="t">
            <a:noAutofit/>
          </a:bodyPr>
          <a:lstStyle>
            <a:lvl1pPr>
              <a:defRPr sz="1600" b="1" i="0">
                <a:solidFill>
                  <a:schemeClr val="accent4"/>
                </a:solidFill>
                <a:latin typeface="Space Grotesk Medium" pitchFamily="2" charset="0"/>
                <a:cs typeface="Space Grotesk Medium" pitchFamily="2" charset="0"/>
              </a:defRPr>
            </a:lvl1pPr>
          </a:lstStyle>
          <a:p>
            <a:r>
              <a:rPr lang="cs-CZ"/>
              <a:t>Nadpis bodu</a:t>
            </a:r>
          </a:p>
        </p:txBody>
      </p:sp>
      <p:sp>
        <p:nvSpPr>
          <p:cNvPr id="48" name="Zástupný symbol pro text 8">
            <a:extLst>
              <a:ext uri="{FF2B5EF4-FFF2-40B4-BE49-F238E27FC236}">
                <a16:creationId xmlns:a16="http://schemas.microsoft.com/office/drawing/2014/main" id="{A9F85635-4E19-8241-9705-7C3DB99DDBFC}"/>
              </a:ext>
            </a:extLst>
          </p:cNvPr>
          <p:cNvSpPr>
            <a:spLocks noGrp="1"/>
          </p:cNvSpPr>
          <p:nvPr>
            <p:ph type="body" sz="quarter" idx="28" hasCustomPrompt="1"/>
          </p:nvPr>
        </p:nvSpPr>
        <p:spPr>
          <a:xfrm>
            <a:off x="9113584" y="3222104"/>
            <a:ext cx="1697171" cy="535414"/>
          </a:xfrm>
          <a:ln>
            <a:noFill/>
          </a:ln>
        </p:spPr>
        <p:txBody>
          <a:bodyPr lIns="90000" tIns="46800" rIns="90000" anchor="t">
            <a:noAutofit/>
          </a:bodyPr>
          <a:lstStyle>
            <a:lvl1pPr>
              <a:defRPr sz="1600" b="1" i="0">
                <a:solidFill>
                  <a:schemeClr val="accent5"/>
                </a:solidFill>
                <a:latin typeface="Space Grotesk Medium" pitchFamily="2" charset="0"/>
                <a:cs typeface="Space Grotesk Medium" pitchFamily="2" charset="0"/>
              </a:defRPr>
            </a:lvl1pPr>
          </a:lstStyle>
          <a:p>
            <a:r>
              <a:rPr lang="cs-CZ"/>
              <a:t>Nadpis bodu</a:t>
            </a:r>
          </a:p>
        </p:txBody>
      </p:sp>
    </p:spTree>
    <p:extLst>
      <p:ext uri="{BB962C8B-B14F-4D97-AF65-F5344CB8AC3E}">
        <p14:creationId xmlns:p14="http://schemas.microsoft.com/office/powerpoint/2010/main" val="1718287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BSAH - laptop screen">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6F2B27CB-988A-F347-BCD0-01FD07148184}"/>
              </a:ext>
            </a:extLst>
          </p:cNvPr>
          <p:cNvPicPr>
            <a:picLocks noChangeAspect="1"/>
          </p:cNvPicPr>
          <p:nvPr userDrawn="1"/>
        </p:nvPicPr>
        <p:blipFill rotWithShape="1">
          <a:blip r:embed="rId2"/>
          <a:srcRect l="44444" t="15935" r="386" b="9268"/>
          <a:stretch/>
        </p:blipFill>
        <p:spPr>
          <a:xfrm>
            <a:off x="5473907" y="1092820"/>
            <a:ext cx="6718093" cy="5129559"/>
          </a:xfrm>
          <a:prstGeom prst="rect">
            <a:avLst/>
          </a:prstGeom>
        </p:spPr>
      </p:pic>
      <p:sp>
        <p:nvSpPr>
          <p:cNvPr id="2" name="Nadpis 1">
            <a:extLst>
              <a:ext uri="{FF2B5EF4-FFF2-40B4-BE49-F238E27FC236}">
                <a16:creationId xmlns:a16="http://schemas.microsoft.com/office/drawing/2014/main" id="{AABA8D1C-07AE-5945-809C-F100C87B3919}"/>
              </a:ext>
            </a:extLst>
          </p:cNvPr>
          <p:cNvSpPr>
            <a:spLocks noGrp="1"/>
          </p:cNvSpPr>
          <p:nvPr>
            <p:ph type="title" hasCustomPrompt="1"/>
          </p:nvPr>
        </p:nvSpPr>
        <p:spPr>
          <a:xfrm>
            <a:off x="1837944" y="1920240"/>
            <a:ext cx="4150262" cy="1242632"/>
          </a:xfrm>
        </p:spPr>
        <p:txBody>
          <a:bodyPr bIns="0" anchor="b">
            <a:normAutofit/>
          </a:bodyPr>
          <a:lstStyle>
            <a:lvl1pPr algn="l">
              <a:defRPr sz="4000"/>
            </a:lvl1pPr>
          </a:lstStyle>
          <a:p>
            <a:r>
              <a:rPr lang="cs-CZ"/>
              <a:t>Nadpis může být klidně delší</a:t>
            </a:r>
          </a:p>
        </p:txBody>
      </p:sp>
      <p:sp>
        <p:nvSpPr>
          <p:cNvPr id="3" name="Zástupný symbol pro obsah 2">
            <a:extLst>
              <a:ext uri="{FF2B5EF4-FFF2-40B4-BE49-F238E27FC236}">
                <a16:creationId xmlns:a16="http://schemas.microsoft.com/office/drawing/2014/main" id="{B9DC5847-E221-0641-AA94-1638AF132FE3}"/>
              </a:ext>
            </a:extLst>
          </p:cNvPr>
          <p:cNvSpPr>
            <a:spLocks noGrp="1"/>
          </p:cNvSpPr>
          <p:nvPr>
            <p:ph idx="1"/>
          </p:nvPr>
        </p:nvSpPr>
        <p:spPr>
          <a:xfrm>
            <a:off x="1837944" y="3568390"/>
            <a:ext cx="4150261" cy="2653989"/>
          </a:xfrm>
        </p:spPr>
        <p:txBody>
          <a:bodyPr numCol="1" spcCol="252000">
            <a:normAutofit/>
          </a:bodyPr>
          <a:lstStyle>
            <a:lvl1pPr marL="0" indent="0">
              <a:lnSpc>
                <a:spcPct val="100000"/>
              </a:lnSpc>
              <a:spcBef>
                <a:spcPts val="1000"/>
              </a:spcBef>
              <a:buFont typeface="Arial" panose="020B0604020202020204" pitchFamily="34" charset="0"/>
              <a:buNone/>
              <a:defRPr sz="1200" b="0" i="0">
                <a:latin typeface="Space Grotesk" pitchFamily="2" charset="0"/>
                <a:cs typeface="Space Grotesk" pitchFamily="2" charset="0"/>
              </a:defRPr>
            </a:lvl1pPr>
            <a:lvl2pPr marL="168275" indent="-168275">
              <a:lnSpc>
                <a:spcPct val="100000"/>
              </a:lnSpc>
              <a:spcBef>
                <a:spcPts val="1000"/>
              </a:spcBef>
              <a:tabLst/>
              <a:defRPr sz="1200" b="0" i="0">
                <a:latin typeface="Space Grotesk" pitchFamily="2" charset="0"/>
                <a:cs typeface="Space Grotesk" pitchFamily="2" charset="0"/>
              </a:defRPr>
            </a:lvl2pPr>
            <a:lvl3pPr marL="496888" indent="-136525">
              <a:lnSpc>
                <a:spcPct val="100000"/>
              </a:lnSpc>
              <a:spcBef>
                <a:spcPts val="1000"/>
              </a:spcBef>
              <a:tabLst/>
              <a:defRPr sz="1200" b="0" i="0">
                <a:latin typeface="Space Grotesk" pitchFamily="2" charset="0"/>
                <a:cs typeface="Space Grotesk" pitchFamily="2" charset="0"/>
              </a:defRPr>
            </a:lvl3pPr>
          </a:lstStyle>
          <a:p>
            <a:r>
              <a:rPr lang="cs-CZ"/>
              <a:t>Upravte styly předlohy textu.</a:t>
            </a:r>
          </a:p>
          <a:p>
            <a:pPr lvl="1"/>
            <a:r>
              <a:rPr lang="cs-CZ"/>
              <a:t>Druhá úroveň</a:t>
            </a:r>
          </a:p>
          <a:p>
            <a:pPr lvl="2"/>
            <a:r>
              <a:rPr lang="cs-CZ"/>
              <a:t>Třetí úroveň
Čtvrtá úroveň
Pátá úroveň</a:t>
            </a:r>
          </a:p>
        </p:txBody>
      </p:sp>
      <p:sp>
        <p:nvSpPr>
          <p:cNvPr id="6" name="Zástupný symbol pro číslo snímku 5">
            <a:extLst>
              <a:ext uri="{FF2B5EF4-FFF2-40B4-BE49-F238E27FC236}">
                <a16:creationId xmlns:a16="http://schemas.microsoft.com/office/drawing/2014/main" id="{E4C587E4-DC23-E24C-AE47-1BBA7B2FAC9E}"/>
              </a:ext>
            </a:extLst>
          </p:cNvPr>
          <p:cNvSpPr>
            <a:spLocks noGrp="1"/>
          </p:cNvSpPr>
          <p:nvPr>
            <p:ph type="sldNum" sz="quarter" idx="12"/>
          </p:nvPr>
        </p:nvSpPr>
        <p:spPr>
          <a:xfrm>
            <a:off x="341697" y="320808"/>
            <a:ext cx="496503" cy="335915"/>
          </a:xfrm>
          <a:prstGeom prst="rect">
            <a:avLst/>
          </a:prstGeom>
        </p:spPr>
        <p:txBody>
          <a:bodyPr lIns="72000" tIns="90000" rIns="72000" bIns="46800"/>
          <a:lstStyle>
            <a:lvl1pPr algn="ctr">
              <a:defRPr sz="1500" b="1" i="0">
                <a:solidFill>
                  <a:schemeClr val="tx1"/>
                </a:solidFill>
                <a:latin typeface="Space Grotesk" pitchFamily="2" charset="0"/>
                <a:cs typeface="Space Grotesk" pitchFamily="2" charset="0"/>
              </a:defRPr>
            </a:lvl1pPr>
          </a:lstStyle>
          <a:p>
            <a:fld id="{1290F612-A138-0F45-B178-0AAA2DDC673A}" type="slidenum">
              <a:rPr lang="cs-CZ" smtClean="0"/>
              <a:pPr/>
              <a:t>‹#›</a:t>
            </a:fld>
            <a:endParaRPr lang="cs-CZ"/>
          </a:p>
        </p:txBody>
      </p:sp>
      <p:sp>
        <p:nvSpPr>
          <p:cNvPr id="9" name="Zástupný symbol pro text 8">
            <a:extLst>
              <a:ext uri="{FF2B5EF4-FFF2-40B4-BE49-F238E27FC236}">
                <a16:creationId xmlns:a16="http://schemas.microsoft.com/office/drawing/2014/main" id="{9CB5CD31-D7C3-5E4F-BDA8-EDBA1D18677D}"/>
              </a:ext>
            </a:extLst>
          </p:cNvPr>
          <p:cNvSpPr>
            <a:spLocks noGrp="1"/>
          </p:cNvSpPr>
          <p:nvPr>
            <p:ph type="body" sz="quarter" idx="13" hasCustomPrompt="1"/>
          </p:nvPr>
        </p:nvSpPr>
        <p:spPr>
          <a:xfrm>
            <a:off x="1930401" y="1416050"/>
            <a:ext cx="1916770" cy="335915"/>
          </a:xfrm>
          <a:ln>
            <a:solidFill>
              <a:schemeClr val="tx1"/>
            </a:solidFill>
          </a:ln>
        </p:spPr>
        <p:txBody>
          <a:bodyPr lIns="72000" tIns="90000" rIns="72000" anchor="t">
            <a:noAutofit/>
          </a:bodyPr>
          <a:lstStyle>
            <a:lvl1pPr algn="ctr">
              <a:defRPr sz="1300" b="1" i="0">
                <a:latin typeface="Space Grotesk" pitchFamily="2" charset="0"/>
                <a:cs typeface="Space Grotesk" pitchFamily="2" charset="0"/>
              </a:defRPr>
            </a:lvl1pPr>
          </a:lstStyle>
          <a:p>
            <a:r>
              <a:rPr lang="cs-CZ"/>
              <a:t>Nadtitul - nemusí být</a:t>
            </a:r>
          </a:p>
        </p:txBody>
      </p:sp>
      <p:sp>
        <p:nvSpPr>
          <p:cNvPr id="10" name="Zástupný symbol pro text 8">
            <a:extLst>
              <a:ext uri="{FF2B5EF4-FFF2-40B4-BE49-F238E27FC236}">
                <a16:creationId xmlns:a16="http://schemas.microsoft.com/office/drawing/2014/main" id="{51AE4F6B-54AC-1140-A3EF-1BA373223EE3}"/>
              </a:ext>
            </a:extLst>
          </p:cNvPr>
          <p:cNvSpPr>
            <a:spLocks noGrp="1"/>
          </p:cNvSpPr>
          <p:nvPr>
            <p:ph type="body" sz="quarter" idx="14" hasCustomPrompt="1"/>
          </p:nvPr>
        </p:nvSpPr>
        <p:spPr>
          <a:xfrm>
            <a:off x="950848" y="336550"/>
            <a:ext cx="2539111" cy="335915"/>
          </a:xfrm>
          <a:ln>
            <a:noFill/>
          </a:ln>
        </p:spPr>
        <p:txBody>
          <a:bodyPr lIns="108000" tIns="90000" rIns="72000" anchor="t">
            <a:noAutofit/>
          </a:bodyPr>
          <a:lstStyle>
            <a:lvl1pPr>
              <a:defRPr sz="1500" b="1" i="0">
                <a:latin typeface="Space Grotesk" pitchFamily="2" charset="0"/>
                <a:cs typeface="Space Grotesk" pitchFamily="2" charset="0"/>
              </a:defRPr>
            </a:lvl1pPr>
          </a:lstStyle>
          <a:p>
            <a:r>
              <a:rPr lang="cs-CZ"/>
              <a:t>Rubrika</a:t>
            </a:r>
          </a:p>
        </p:txBody>
      </p:sp>
      <p:sp>
        <p:nvSpPr>
          <p:cNvPr id="11" name="Zástupný symbol pro obsah 11">
            <a:extLst>
              <a:ext uri="{FF2B5EF4-FFF2-40B4-BE49-F238E27FC236}">
                <a16:creationId xmlns:a16="http://schemas.microsoft.com/office/drawing/2014/main" id="{9DFD92F2-E364-3947-A854-34D13DAA8F9F}"/>
              </a:ext>
            </a:extLst>
          </p:cNvPr>
          <p:cNvSpPr>
            <a:spLocks noGrp="1" noChangeAspect="1"/>
          </p:cNvSpPr>
          <p:nvPr>
            <p:ph sz="quarter" idx="11" hasCustomPrompt="1"/>
          </p:nvPr>
        </p:nvSpPr>
        <p:spPr>
          <a:xfrm>
            <a:off x="10658712" y="229138"/>
            <a:ext cx="1246208" cy="519253"/>
          </a:xfrm>
          <a:blipFill dpi="0" rotWithShape="1">
            <a:blip r:embed="rId3">
              <a:extLst>
                <a:ext uri="{28A0092B-C50C-407E-A947-70E740481C1C}">
                  <a14:useLocalDpi xmlns:a14="http://schemas.microsoft.com/office/drawing/2010/main" val="0"/>
                </a:ext>
              </a:extLst>
            </a:blip>
            <a:srcRect/>
            <a:stretch>
              <a:fillRect/>
            </a:stretch>
          </a:blipFill>
        </p:spPr>
        <p:txBody>
          <a:bodyPr/>
          <a:lstStyle/>
          <a:p>
            <a:r>
              <a:rPr lang="cs-CZ"/>
              <a:t> </a:t>
            </a:r>
          </a:p>
        </p:txBody>
      </p:sp>
      <p:sp>
        <p:nvSpPr>
          <p:cNvPr id="7" name="Zástupný symbol obrázku 6">
            <a:extLst>
              <a:ext uri="{FF2B5EF4-FFF2-40B4-BE49-F238E27FC236}">
                <a16:creationId xmlns:a16="http://schemas.microsoft.com/office/drawing/2014/main" id="{687A53F8-FD0E-6340-A404-5E8876B7EC7D}"/>
              </a:ext>
            </a:extLst>
          </p:cNvPr>
          <p:cNvSpPr>
            <a:spLocks noGrp="1"/>
          </p:cNvSpPr>
          <p:nvPr>
            <p:ph type="pic" sz="quarter" idx="15" hasCustomPrompt="1"/>
          </p:nvPr>
        </p:nvSpPr>
        <p:spPr>
          <a:xfrm>
            <a:off x="6526924" y="1540516"/>
            <a:ext cx="5665076" cy="3819760"/>
          </a:xfrm>
          <a:solidFill>
            <a:schemeClr val="tx2"/>
          </a:solidFill>
        </p:spPr>
        <p:txBody>
          <a:bodyPr anchor="ctr"/>
          <a:lstStyle>
            <a:lvl1pPr algn="ctr">
              <a:defRPr/>
            </a:lvl1pPr>
          </a:lstStyle>
          <a:p>
            <a:r>
              <a:rPr lang="cs-CZ"/>
              <a:t>Kliknutím na ikonu vložíte obrázek na display</a:t>
            </a:r>
          </a:p>
          <a:p>
            <a:endParaRPr lang="cs-CZ"/>
          </a:p>
          <a:p>
            <a:endParaRPr lang="cs-CZ"/>
          </a:p>
        </p:txBody>
      </p:sp>
    </p:spTree>
    <p:extLst>
      <p:ext uri="{BB962C8B-B14F-4D97-AF65-F5344CB8AC3E}">
        <p14:creationId xmlns:p14="http://schemas.microsoft.com/office/powerpoint/2010/main" val="499440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BSAH - monitor">
    <p:spTree>
      <p:nvGrpSpPr>
        <p:cNvPr id="1" name=""/>
        <p:cNvGrpSpPr/>
        <p:nvPr/>
      </p:nvGrpSpPr>
      <p:grpSpPr>
        <a:xfrm>
          <a:off x="0" y="0"/>
          <a:ext cx="0" cy="0"/>
          <a:chOff x="0" y="0"/>
          <a:chExt cx="0" cy="0"/>
        </a:xfrm>
      </p:grpSpPr>
      <p:sp>
        <p:nvSpPr>
          <p:cNvPr id="12" name="Zástupný symbol pro obsah 11">
            <a:extLst>
              <a:ext uri="{FF2B5EF4-FFF2-40B4-BE49-F238E27FC236}">
                <a16:creationId xmlns:a16="http://schemas.microsoft.com/office/drawing/2014/main" id="{A1BAF8C0-3D72-A445-A91E-7B5F608EC955}"/>
              </a:ext>
            </a:extLst>
          </p:cNvPr>
          <p:cNvSpPr>
            <a:spLocks noGrp="1"/>
          </p:cNvSpPr>
          <p:nvPr>
            <p:ph sz="quarter" idx="16" hasCustomPrompt="1"/>
          </p:nvPr>
        </p:nvSpPr>
        <p:spPr>
          <a:xfrm>
            <a:off x="5984614" y="1930873"/>
            <a:ext cx="5840305" cy="4657704"/>
          </a:xfrm>
          <a:blipFill dpi="0"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a:blipFill>
        </p:spPr>
        <p:txBody>
          <a:bodyPr/>
          <a:lstStyle/>
          <a:p>
            <a:r>
              <a:rPr lang="cs-CZ"/>
              <a:t> </a:t>
            </a:r>
          </a:p>
        </p:txBody>
      </p:sp>
      <p:sp>
        <p:nvSpPr>
          <p:cNvPr id="2" name="Nadpis 1">
            <a:extLst>
              <a:ext uri="{FF2B5EF4-FFF2-40B4-BE49-F238E27FC236}">
                <a16:creationId xmlns:a16="http://schemas.microsoft.com/office/drawing/2014/main" id="{AABA8D1C-07AE-5945-809C-F100C87B3919}"/>
              </a:ext>
            </a:extLst>
          </p:cNvPr>
          <p:cNvSpPr>
            <a:spLocks noGrp="1"/>
          </p:cNvSpPr>
          <p:nvPr>
            <p:ph type="title" hasCustomPrompt="1"/>
          </p:nvPr>
        </p:nvSpPr>
        <p:spPr>
          <a:xfrm>
            <a:off x="1837944" y="1920240"/>
            <a:ext cx="3902350" cy="1242632"/>
          </a:xfrm>
        </p:spPr>
        <p:txBody>
          <a:bodyPr bIns="0" anchor="b">
            <a:normAutofit/>
          </a:bodyPr>
          <a:lstStyle>
            <a:lvl1pPr algn="l">
              <a:defRPr sz="4000"/>
            </a:lvl1pPr>
          </a:lstStyle>
          <a:p>
            <a:r>
              <a:rPr lang="cs-CZ"/>
              <a:t>Nadpis</a:t>
            </a:r>
          </a:p>
        </p:txBody>
      </p:sp>
      <p:sp>
        <p:nvSpPr>
          <p:cNvPr id="3" name="Zástupný symbol pro obsah 2">
            <a:extLst>
              <a:ext uri="{FF2B5EF4-FFF2-40B4-BE49-F238E27FC236}">
                <a16:creationId xmlns:a16="http://schemas.microsoft.com/office/drawing/2014/main" id="{B9DC5847-E221-0641-AA94-1638AF132FE3}"/>
              </a:ext>
            </a:extLst>
          </p:cNvPr>
          <p:cNvSpPr>
            <a:spLocks noGrp="1"/>
          </p:cNvSpPr>
          <p:nvPr>
            <p:ph idx="1"/>
          </p:nvPr>
        </p:nvSpPr>
        <p:spPr>
          <a:xfrm>
            <a:off x="1837944" y="3568390"/>
            <a:ext cx="3902349" cy="2653989"/>
          </a:xfrm>
        </p:spPr>
        <p:txBody>
          <a:bodyPr numCol="1" spcCol="252000">
            <a:normAutofit/>
          </a:bodyPr>
          <a:lstStyle>
            <a:lvl1pPr marL="0" indent="0">
              <a:lnSpc>
                <a:spcPct val="100000"/>
              </a:lnSpc>
              <a:spcBef>
                <a:spcPts val="1000"/>
              </a:spcBef>
              <a:buFont typeface="Arial" panose="020B0604020202020204" pitchFamily="34" charset="0"/>
              <a:buNone/>
              <a:defRPr sz="1200" b="0" i="0">
                <a:latin typeface="Space Grotesk" pitchFamily="2" charset="0"/>
                <a:cs typeface="Space Grotesk" pitchFamily="2" charset="0"/>
              </a:defRPr>
            </a:lvl1pPr>
            <a:lvl2pPr marL="168275" indent="-168275">
              <a:lnSpc>
                <a:spcPct val="100000"/>
              </a:lnSpc>
              <a:spcBef>
                <a:spcPts val="1000"/>
              </a:spcBef>
              <a:tabLst/>
              <a:defRPr sz="1200" b="0" i="0">
                <a:latin typeface="Space Grotesk" pitchFamily="2" charset="0"/>
                <a:cs typeface="Space Grotesk" pitchFamily="2" charset="0"/>
              </a:defRPr>
            </a:lvl2pPr>
            <a:lvl3pPr marL="496888" indent="-136525">
              <a:lnSpc>
                <a:spcPct val="100000"/>
              </a:lnSpc>
              <a:spcBef>
                <a:spcPts val="1000"/>
              </a:spcBef>
              <a:tabLst/>
              <a:defRPr sz="1200" b="0" i="0">
                <a:latin typeface="Space Grotesk" pitchFamily="2" charset="0"/>
                <a:cs typeface="Space Grotesk" pitchFamily="2" charset="0"/>
              </a:defRPr>
            </a:lvl3pPr>
          </a:lstStyle>
          <a:p>
            <a:r>
              <a:rPr lang="cs-CZ"/>
              <a:t>Upravte styly předlohy textu.</a:t>
            </a:r>
          </a:p>
          <a:p>
            <a:pPr lvl="1"/>
            <a:r>
              <a:rPr lang="cs-CZ"/>
              <a:t>Druhá úroveň</a:t>
            </a:r>
          </a:p>
          <a:p>
            <a:pPr lvl="2"/>
            <a:r>
              <a:rPr lang="cs-CZ"/>
              <a:t>Třetí úroveň
Čtvrtá úroveň
Pátá úroveň</a:t>
            </a:r>
          </a:p>
        </p:txBody>
      </p:sp>
      <p:sp>
        <p:nvSpPr>
          <p:cNvPr id="6" name="Zástupný symbol pro číslo snímku 5">
            <a:extLst>
              <a:ext uri="{FF2B5EF4-FFF2-40B4-BE49-F238E27FC236}">
                <a16:creationId xmlns:a16="http://schemas.microsoft.com/office/drawing/2014/main" id="{E4C587E4-DC23-E24C-AE47-1BBA7B2FAC9E}"/>
              </a:ext>
            </a:extLst>
          </p:cNvPr>
          <p:cNvSpPr>
            <a:spLocks noGrp="1"/>
          </p:cNvSpPr>
          <p:nvPr>
            <p:ph type="sldNum" sz="quarter" idx="12"/>
          </p:nvPr>
        </p:nvSpPr>
        <p:spPr>
          <a:xfrm>
            <a:off x="341697" y="320808"/>
            <a:ext cx="496503" cy="335915"/>
          </a:xfrm>
          <a:prstGeom prst="rect">
            <a:avLst/>
          </a:prstGeom>
        </p:spPr>
        <p:txBody>
          <a:bodyPr lIns="72000" tIns="90000" rIns="72000" bIns="46800"/>
          <a:lstStyle>
            <a:lvl1pPr algn="ctr">
              <a:defRPr sz="1500" b="1" i="0">
                <a:solidFill>
                  <a:schemeClr val="tx1"/>
                </a:solidFill>
                <a:latin typeface="Space Grotesk" pitchFamily="2" charset="0"/>
                <a:cs typeface="Space Grotesk" pitchFamily="2" charset="0"/>
              </a:defRPr>
            </a:lvl1pPr>
          </a:lstStyle>
          <a:p>
            <a:fld id="{1290F612-A138-0F45-B178-0AAA2DDC673A}" type="slidenum">
              <a:rPr lang="cs-CZ" smtClean="0"/>
              <a:pPr/>
              <a:t>‹#›</a:t>
            </a:fld>
            <a:endParaRPr lang="cs-CZ"/>
          </a:p>
        </p:txBody>
      </p:sp>
      <p:sp>
        <p:nvSpPr>
          <p:cNvPr id="9" name="Zástupný symbol pro text 8">
            <a:extLst>
              <a:ext uri="{FF2B5EF4-FFF2-40B4-BE49-F238E27FC236}">
                <a16:creationId xmlns:a16="http://schemas.microsoft.com/office/drawing/2014/main" id="{9CB5CD31-D7C3-5E4F-BDA8-EDBA1D18677D}"/>
              </a:ext>
            </a:extLst>
          </p:cNvPr>
          <p:cNvSpPr>
            <a:spLocks noGrp="1"/>
          </p:cNvSpPr>
          <p:nvPr>
            <p:ph type="body" sz="quarter" idx="13" hasCustomPrompt="1"/>
          </p:nvPr>
        </p:nvSpPr>
        <p:spPr>
          <a:xfrm>
            <a:off x="1930401" y="1416050"/>
            <a:ext cx="1916770" cy="335915"/>
          </a:xfrm>
          <a:ln>
            <a:solidFill>
              <a:schemeClr val="tx1"/>
            </a:solidFill>
          </a:ln>
        </p:spPr>
        <p:txBody>
          <a:bodyPr lIns="72000" tIns="90000" rIns="72000" anchor="t">
            <a:noAutofit/>
          </a:bodyPr>
          <a:lstStyle>
            <a:lvl1pPr algn="ctr">
              <a:defRPr sz="1300" b="1" i="0">
                <a:latin typeface="Space Grotesk" pitchFamily="2" charset="0"/>
                <a:cs typeface="Space Grotesk" pitchFamily="2" charset="0"/>
              </a:defRPr>
            </a:lvl1pPr>
          </a:lstStyle>
          <a:p>
            <a:r>
              <a:rPr lang="cs-CZ"/>
              <a:t>Nadtitul - nemusí být</a:t>
            </a:r>
          </a:p>
        </p:txBody>
      </p:sp>
      <p:sp>
        <p:nvSpPr>
          <p:cNvPr id="10" name="Zástupný symbol pro text 8">
            <a:extLst>
              <a:ext uri="{FF2B5EF4-FFF2-40B4-BE49-F238E27FC236}">
                <a16:creationId xmlns:a16="http://schemas.microsoft.com/office/drawing/2014/main" id="{51AE4F6B-54AC-1140-A3EF-1BA373223EE3}"/>
              </a:ext>
            </a:extLst>
          </p:cNvPr>
          <p:cNvSpPr>
            <a:spLocks noGrp="1"/>
          </p:cNvSpPr>
          <p:nvPr>
            <p:ph type="body" sz="quarter" idx="14" hasCustomPrompt="1"/>
          </p:nvPr>
        </p:nvSpPr>
        <p:spPr>
          <a:xfrm>
            <a:off x="950848" y="336550"/>
            <a:ext cx="2539111" cy="335915"/>
          </a:xfrm>
          <a:ln>
            <a:noFill/>
          </a:ln>
        </p:spPr>
        <p:txBody>
          <a:bodyPr lIns="108000" tIns="90000" rIns="72000" anchor="t">
            <a:noAutofit/>
          </a:bodyPr>
          <a:lstStyle>
            <a:lvl1pPr>
              <a:defRPr sz="1500" b="1" i="0">
                <a:latin typeface="Space Grotesk" pitchFamily="2" charset="0"/>
                <a:cs typeface="Space Grotesk" pitchFamily="2" charset="0"/>
              </a:defRPr>
            </a:lvl1pPr>
          </a:lstStyle>
          <a:p>
            <a:r>
              <a:rPr lang="cs-CZ"/>
              <a:t>Rubrika</a:t>
            </a:r>
          </a:p>
        </p:txBody>
      </p:sp>
      <p:sp>
        <p:nvSpPr>
          <p:cNvPr id="11" name="Zástupný symbol pro obsah 11">
            <a:extLst>
              <a:ext uri="{FF2B5EF4-FFF2-40B4-BE49-F238E27FC236}">
                <a16:creationId xmlns:a16="http://schemas.microsoft.com/office/drawing/2014/main" id="{9DFD92F2-E364-3947-A854-34D13DAA8F9F}"/>
              </a:ext>
            </a:extLst>
          </p:cNvPr>
          <p:cNvSpPr>
            <a:spLocks noGrp="1" noChangeAspect="1"/>
          </p:cNvSpPr>
          <p:nvPr>
            <p:ph sz="quarter" idx="11" hasCustomPrompt="1"/>
          </p:nvPr>
        </p:nvSpPr>
        <p:spPr>
          <a:xfrm>
            <a:off x="10658712" y="229138"/>
            <a:ext cx="1246208" cy="519253"/>
          </a:xfrm>
          <a:blipFill dpi="0" rotWithShape="1">
            <a:blip r:embed="rId3">
              <a:extLst>
                <a:ext uri="{28A0092B-C50C-407E-A947-70E740481C1C}">
                  <a14:useLocalDpi xmlns:a14="http://schemas.microsoft.com/office/drawing/2010/main" val="0"/>
                </a:ext>
              </a:extLst>
            </a:blip>
            <a:srcRect/>
            <a:stretch>
              <a:fillRect/>
            </a:stretch>
          </a:blipFill>
        </p:spPr>
        <p:txBody>
          <a:bodyPr/>
          <a:lstStyle/>
          <a:p>
            <a:r>
              <a:rPr lang="cs-CZ"/>
              <a:t> </a:t>
            </a:r>
          </a:p>
        </p:txBody>
      </p:sp>
      <p:sp>
        <p:nvSpPr>
          <p:cNvPr id="7" name="Zástupný symbol obrázku 6">
            <a:extLst>
              <a:ext uri="{FF2B5EF4-FFF2-40B4-BE49-F238E27FC236}">
                <a16:creationId xmlns:a16="http://schemas.microsoft.com/office/drawing/2014/main" id="{687A53F8-FD0E-6340-A404-5E8876B7EC7D}"/>
              </a:ext>
            </a:extLst>
          </p:cNvPr>
          <p:cNvSpPr>
            <a:spLocks noGrp="1"/>
          </p:cNvSpPr>
          <p:nvPr>
            <p:ph type="pic" sz="quarter" idx="15" hasCustomPrompt="1"/>
          </p:nvPr>
        </p:nvSpPr>
        <p:spPr>
          <a:xfrm>
            <a:off x="6230679" y="2169042"/>
            <a:ext cx="5348177" cy="3019646"/>
          </a:xfrm>
          <a:solidFill>
            <a:schemeClr val="tx2"/>
          </a:solidFill>
        </p:spPr>
        <p:txBody>
          <a:bodyPr anchor="ctr"/>
          <a:lstStyle>
            <a:lvl1pPr algn="ctr">
              <a:defRPr/>
            </a:lvl1pPr>
          </a:lstStyle>
          <a:p>
            <a:r>
              <a:rPr lang="cs-CZ"/>
              <a:t>Kliknutím na ikonu vložíte obrázek na display</a:t>
            </a:r>
          </a:p>
          <a:p>
            <a:endParaRPr lang="cs-CZ"/>
          </a:p>
          <a:p>
            <a:endParaRPr lang="cs-CZ"/>
          </a:p>
        </p:txBody>
      </p:sp>
    </p:spTree>
    <p:extLst>
      <p:ext uri="{BB962C8B-B14F-4D97-AF65-F5344CB8AC3E}">
        <p14:creationId xmlns:p14="http://schemas.microsoft.com/office/powerpoint/2010/main" val="2919270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OBSAH - smartphone screen">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FC65CBF4-1C65-964D-8256-D66F9F8DE74A}"/>
              </a:ext>
            </a:extLst>
          </p:cNvPr>
          <p:cNvPicPr>
            <a:picLocks noChangeAspect="1"/>
          </p:cNvPicPr>
          <p:nvPr userDrawn="1"/>
        </p:nvPicPr>
        <p:blipFill>
          <a:blip r:embed="rId2"/>
          <a:stretch>
            <a:fillRect/>
          </a:stretch>
        </p:blipFill>
        <p:spPr>
          <a:xfrm>
            <a:off x="7688376" y="1215937"/>
            <a:ext cx="3140714" cy="5565228"/>
          </a:xfrm>
          <a:prstGeom prst="rect">
            <a:avLst/>
          </a:prstGeom>
        </p:spPr>
      </p:pic>
      <p:sp>
        <p:nvSpPr>
          <p:cNvPr id="2" name="Nadpis 1">
            <a:extLst>
              <a:ext uri="{FF2B5EF4-FFF2-40B4-BE49-F238E27FC236}">
                <a16:creationId xmlns:a16="http://schemas.microsoft.com/office/drawing/2014/main" id="{AABA8D1C-07AE-5945-809C-F100C87B3919}"/>
              </a:ext>
            </a:extLst>
          </p:cNvPr>
          <p:cNvSpPr>
            <a:spLocks noGrp="1"/>
          </p:cNvSpPr>
          <p:nvPr>
            <p:ph type="title" hasCustomPrompt="1"/>
          </p:nvPr>
        </p:nvSpPr>
        <p:spPr>
          <a:xfrm>
            <a:off x="1837943" y="1920240"/>
            <a:ext cx="4451345" cy="1242632"/>
          </a:xfrm>
        </p:spPr>
        <p:txBody>
          <a:bodyPr bIns="0" anchor="b">
            <a:normAutofit/>
          </a:bodyPr>
          <a:lstStyle>
            <a:lvl1pPr algn="l">
              <a:defRPr sz="4400"/>
            </a:lvl1pPr>
          </a:lstStyle>
          <a:p>
            <a:r>
              <a:rPr lang="cs-CZ"/>
              <a:t>Nadpis může být klidně delší</a:t>
            </a:r>
          </a:p>
        </p:txBody>
      </p:sp>
      <p:sp>
        <p:nvSpPr>
          <p:cNvPr id="3" name="Zástupný symbol pro obsah 2">
            <a:extLst>
              <a:ext uri="{FF2B5EF4-FFF2-40B4-BE49-F238E27FC236}">
                <a16:creationId xmlns:a16="http://schemas.microsoft.com/office/drawing/2014/main" id="{B9DC5847-E221-0641-AA94-1638AF132FE3}"/>
              </a:ext>
            </a:extLst>
          </p:cNvPr>
          <p:cNvSpPr>
            <a:spLocks noGrp="1"/>
          </p:cNvSpPr>
          <p:nvPr>
            <p:ph idx="1"/>
          </p:nvPr>
        </p:nvSpPr>
        <p:spPr>
          <a:xfrm>
            <a:off x="1837944" y="3434576"/>
            <a:ext cx="4451344" cy="2787804"/>
          </a:xfrm>
        </p:spPr>
        <p:txBody>
          <a:bodyPr numCol="1" spcCol="252000">
            <a:normAutofit/>
          </a:bodyPr>
          <a:lstStyle>
            <a:lvl1pPr marL="0" indent="0">
              <a:lnSpc>
                <a:spcPct val="100000"/>
              </a:lnSpc>
              <a:spcBef>
                <a:spcPts val="1000"/>
              </a:spcBef>
              <a:buFont typeface="Arial" panose="020B0604020202020204" pitchFamily="34" charset="0"/>
              <a:buNone/>
              <a:defRPr sz="1200" b="0" i="0">
                <a:latin typeface="Space Grotesk" pitchFamily="2" charset="0"/>
                <a:cs typeface="Space Grotesk" pitchFamily="2" charset="0"/>
              </a:defRPr>
            </a:lvl1pPr>
            <a:lvl2pPr marL="179388" indent="-169863">
              <a:lnSpc>
                <a:spcPct val="100000"/>
              </a:lnSpc>
              <a:spcBef>
                <a:spcPts val="1000"/>
              </a:spcBef>
              <a:tabLst/>
              <a:defRPr sz="1200" b="0" i="0">
                <a:latin typeface="Space Grotesk" pitchFamily="2" charset="0"/>
                <a:cs typeface="Space Grotesk" pitchFamily="2" charset="0"/>
              </a:defRPr>
            </a:lvl2pPr>
            <a:lvl3pPr marL="401638" indent="-127000">
              <a:lnSpc>
                <a:spcPct val="100000"/>
              </a:lnSpc>
              <a:spcBef>
                <a:spcPts val="1000"/>
              </a:spcBef>
              <a:tabLst/>
              <a:defRPr sz="1200" b="0" i="0">
                <a:latin typeface="Space Grotesk" pitchFamily="2" charset="0"/>
                <a:cs typeface="Space Grotesk" pitchFamily="2" charset="0"/>
              </a:defRPr>
            </a:lvl3pPr>
          </a:lstStyle>
          <a:p>
            <a:r>
              <a:rPr lang="cs-CZ"/>
              <a:t>Upravte styly předlohy textu.</a:t>
            </a:r>
          </a:p>
          <a:p>
            <a:pPr lvl="1"/>
            <a:r>
              <a:rPr lang="cs-CZ"/>
              <a:t>Druhá úroveň</a:t>
            </a:r>
          </a:p>
          <a:p>
            <a:pPr lvl="2"/>
            <a:r>
              <a:rPr lang="cs-CZ"/>
              <a:t>Třetí úroveň
Čtvrtá úroveň
Pátá úroveň</a:t>
            </a:r>
          </a:p>
        </p:txBody>
      </p:sp>
      <p:sp>
        <p:nvSpPr>
          <p:cNvPr id="6" name="Zástupný symbol pro číslo snímku 5">
            <a:extLst>
              <a:ext uri="{FF2B5EF4-FFF2-40B4-BE49-F238E27FC236}">
                <a16:creationId xmlns:a16="http://schemas.microsoft.com/office/drawing/2014/main" id="{E4C587E4-DC23-E24C-AE47-1BBA7B2FAC9E}"/>
              </a:ext>
            </a:extLst>
          </p:cNvPr>
          <p:cNvSpPr>
            <a:spLocks noGrp="1"/>
          </p:cNvSpPr>
          <p:nvPr>
            <p:ph type="sldNum" sz="quarter" idx="12"/>
          </p:nvPr>
        </p:nvSpPr>
        <p:spPr>
          <a:xfrm>
            <a:off x="341697" y="320808"/>
            <a:ext cx="496503" cy="335915"/>
          </a:xfrm>
          <a:prstGeom prst="rect">
            <a:avLst/>
          </a:prstGeom>
        </p:spPr>
        <p:txBody>
          <a:bodyPr lIns="72000" tIns="90000" rIns="72000" bIns="46800"/>
          <a:lstStyle>
            <a:lvl1pPr algn="ctr">
              <a:defRPr sz="1500" b="1" i="0">
                <a:solidFill>
                  <a:schemeClr val="tx1"/>
                </a:solidFill>
                <a:latin typeface="Space Grotesk" pitchFamily="2" charset="0"/>
                <a:cs typeface="Space Grotesk" pitchFamily="2" charset="0"/>
              </a:defRPr>
            </a:lvl1pPr>
          </a:lstStyle>
          <a:p>
            <a:fld id="{1290F612-A138-0F45-B178-0AAA2DDC673A}" type="slidenum">
              <a:rPr lang="cs-CZ" smtClean="0"/>
              <a:pPr/>
              <a:t>‹#›</a:t>
            </a:fld>
            <a:endParaRPr lang="cs-CZ"/>
          </a:p>
        </p:txBody>
      </p:sp>
      <p:sp>
        <p:nvSpPr>
          <p:cNvPr id="9" name="Zástupný symbol pro text 8">
            <a:extLst>
              <a:ext uri="{FF2B5EF4-FFF2-40B4-BE49-F238E27FC236}">
                <a16:creationId xmlns:a16="http://schemas.microsoft.com/office/drawing/2014/main" id="{9CB5CD31-D7C3-5E4F-BDA8-EDBA1D18677D}"/>
              </a:ext>
            </a:extLst>
          </p:cNvPr>
          <p:cNvSpPr>
            <a:spLocks noGrp="1"/>
          </p:cNvSpPr>
          <p:nvPr>
            <p:ph type="body" sz="quarter" idx="13" hasCustomPrompt="1"/>
          </p:nvPr>
        </p:nvSpPr>
        <p:spPr>
          <a:xfrm>
            <a:off x="1930401" y="1416050"/>
            <a:ext cx="1916770" cy="335915"/>
          </a:xfrm>
          <a:ln>
            <a:solidFill>
              <a:schemeClr val="tx1"/>
            </a:solidFill>
          </a:ln>
        </p:spPr>
        <p:txBody>
          <a:bodyPr lIns="72000" tIns="90000" rIns="72000" anchor="t">
            <a:noAutofit/>
          </a:bodyPr>
          <a:lstStyle>
            <a:lvl1pPr algn="ctr">
              <a:defRPr sz="1300" b="1" i="0">
                <a:latin typeface="Space Grotesk" pitchFamily="2" charset="0"/>
                <a:cs typeface="Space Grotesk" pitchFamily="2" charset="0"/>
              </a:defRPr>
            </a:lvl1pPr>
          </a:lstStyle>
          <a:p>
            <a:r>
              <a:rPr lang="cs-CZ"/>
              <a:t>Nadtitul - nemusí být</a:t>
            </a:r>
          </a:p>
        </p:txBody>
      </p:sp>
      <p:sp>
        <p:nvSpPr>
          <p:cNvPr id="10" name="Zástupný symbol pro text 8">
            <a:extLst>
              <a:ext uri="{FF2B5EF4-FFF2-40B4-BE49-F238E27FC236}">
                <a16:creationId xmlns:a16="http://schemas.microsoft.com/office/drawing/2014/main" id="{51AE4F6B-54AC-1140-A3EF-1BA373223EE3}"/>
              </a:ext>
            </a:extLst>
          </p:cNvPr>
          <p:cNvSpPr>
            <a:spLocks noGrp="1"/>
          </p:cNvSpPr>
          <p:nvPr>
            <p:ph type="body" sz="quarter" idx="14" hasCustomPrompt="1"/>
          </p:nvPr>
        </p:nvSpPr>
        <p:spPr>
          <a:xfrm>
            <a:off x="950848" y="336550"/>
            <a:ext cx="2539111" cy="335915"/>
          </a:xfrm>
          <a:ln>
            <a:noFill/>
          </a:ln>
        </p:spPr>
        <p:txBody>
          <a:bodyPr lIns="108000" tIns="90000" rIns="72000" anchor="t">
            <a:noAutofit/>
          </a:bodyPr>
          <a:lstStyle>
            <a:lvl1pPr>
              <a:defRPr sz="1500" b="1" i="0">
                <a:latin typeface="Space Grotesk" pitchFamily="2" charset="0"/>
                <a:cs typeface="Space Grotesk" pitchFamily="2" charset="0"/>
              </a:defRPr>
            </a:lvl1pPr>
          </a:lstStyle>
          <a:p>
            <a:r>
              <a:rPr lang="cs-CZ"/>
              <a:t>Rubrika</a:t>
            </a:r>
          </a:p>
        </p:txBody>
      </p:sp>
      <p:sp>
        <p:nvSpPr>
          <p:cNvPr id="14" name="Zástupný symbol obrázku 13">
            <a:extLst>
              <a:ext uri="{FF2B5EF4-FFF2-40B4-BE49-F238E27FC236}">
                <a16:creationId xmlns:a16="http://schemas.microsoft.com/office/drawing/2014/main" id="{26BC2734-A064-1945-A9FD-90F8B834EB9B}"/>
              </a:ext>
            </a:extLst>
          </p:cNvPr>
          <p:cNvSpPr>
            <a:spLocks noGrp="1"/>
          </p:cNvSpPr>
          <p:nvPr>
            <p:ph type="pic" sz="quarter" idx="15" hasCustomPrompt="1"/>
          </p:nvPr>
        </p:nvSpPr>
        <p:spPr>
          <a:xfrm>
            <a:off x="8185150" y="1920240"/>
            <a:ext cx="2225675" cy="3952875"/>
          </a:xfrm>
          <a:solidFill>
            <a:srgbClr val="BEBFBF"/>
          </a:solidFill>
          <a:ln>
            <a:noFill/>
          </a:ln>
        </p:spPr>
        <p:txBody>
          <a:bodyPr anchor="ctr"/>
          <a:lstStyle>
            <a:lvl1pPr algn="ctr">
              <a:defRPr/>
            </a:lvl1pPr>
          </a:lstStyle>
          <a:p>
            <a:r>
              <a:rPr lang="cs-CZ"/>
              <a:t>Obrázek</a:t>
            </a:r>
          </a:p>
          <a:p>
            <a:endParaRPr lang="cs-CZ"/>
          </a:p>
        </p:txBody>
      </p:sp>
      <p:sp>
        <p:nvSpPr>
          <p:cNvPr id="11" name="Zástupný symbol pro obsah 11">
            <a:extLst>
              <a:ext uri="{FF2B5EF4-FFF2-40B4-BE49-F238E27FC236}">
                <a16:creationId xmlns:a16="http://schemas.microsoft.com/office/drawing/2014/main" id="{9DFD92F2-E364-3947-A854-34D13DAA8F9F}"/>
              </a:ext>
            </a:extLst>
          </p:cNvPr>
          <p:cNvSpPr>
            <a:spLocks noGrp="1" noChangeAspect="1"/>
          </p:cNvSpPr>
          <p:nvPr>
            <p:ph sz="quarter" idx="11" hasCustomPrompt="1"/>
          </p:nvPr>
        </p:nvSpPr>
        <p:spPr>
          <a:xfrm>
            <a:off x="10658712" y="229138"/>
            <a:ext cx="1246208" cy="519253"/>
          </a:xfrm>
          <a:blipFill dpi="0" rotWithShape="1">
            <a:blip r:embed="rId3">
              <a:extLst>
                <a:ext uri="{28A0092B-C50C-407E-A947-70E740481C1C}">
                  <a14:useLocalDpi xmlns:a14="http://schemas.microsoft.com/office/drawing/2010/main" val="0"/>
                </a:ext>
              </a:extLst>
            </a:blip>
            <a:srcRect/>
            <a:stretch>
              <a:fillRect/>
            </a:stretch>
          </a:blipFill>
        </p:spPr>
        <p:txBody>
          <a:bodyPr/>
          <a:lstStyle/>
          <a:p>
            <a:r>
              <a:rPr lang="cs-CZ"/>
              <a:t> </a:t>
            </a:r>
          </a:p>
        </p:txBody>
      </p:sp>
    </p:spTree>
    <p:extLst>
      <p:ext uri="{BB962C8B-B14F-4D97-AF65-F5344CB8AC3E}">
        <p14:creationId xmlns:p14="http://schemas.microsoft.com/office/powerpoint/2010/main" val="19814534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BSAH - smartphone + popisky">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FC65CBF4-1C65-964D-8256-D66F9F8DE74A}"/>
              </a:ext>
            </a:extLst>
          </p:cNvPr>
          <p:cNvPicPr>
            <a:picLocks noChangeAspect="1"/>
          </p:cNvPicPr>
          <p:nvPr userDrawn="1"/>
        </p:nvPicPr>
        <p:blipFill>
          <a:blip r:embed="rId2"/>
          <a:stretch>
            <a:fillRect/>
          </a:stretch>
        </p:blipFill>
        <p:spPr>
          <a:xfrm>
            <a:off x="7040676" y="1292772"/>
            <a:ext cx="3140714" cy="5565228"/>
          </a:xfrm>
          <a:prstGeom prst="rect">
            <a:avLst/>
          </a:prstGeom>
        </p:spPr>
      </p:pic>
      <p:sp>
        <p:nvSpPr>
          <p:cNvPr id="2" name="Nadpis 1">
            <a:extLst>
              <a:ext uri="{FF2B5EF4-FFF2-40B4-BE49-F238E27FC236}">
                <a16:creationId xmlns:a16="http://schemas.microsoft.com/office/drawing/2014/main" id="{AABA8D1C-07AE-5945-809C-F100C87B3919}"/>
              </a:ext>
            </a:extLst>
          </p:cNvPr>
          <p:cNvSpPr>
            <a:spLocks noGrp="1"/>
          </p:cNvSpPr>
          <p:nvPr>
            <p:ph type="title" hasCustomPrompt="1"/>
          </p:nvPr>
        </p:nvSpPr>
        <p:spPr>
          <a:xfrm>
            <a:off x="1837944" y="1920240"/>
            <a:ext cx="3764701" cy="1242632"/>
          </a:xfrm>
        </p:spPr>
        <p:txBody>
          <a:bodyPr bIns="0" anchor="b">
            <a:noAutofit/>
          </a:bodyPr>
          <a:lstStyle>
            <a:lvl1pPr algn="l">
              <a:defRPr sz="4000"/>
            </a:lvl1pPr>
          </a:lstStyle>
          <a:p>
            <a:r>
              <a:rPr lang="cs-CZ"/>
              <a:t>Nadpis</a:t>
            </a:r>
          </a:p>
        </p:txBody>
      </p:sp>
      <p:sp>
        <p:nvSpPr>
          <p:cNvPr id="3" name="Zástupný symbol pro obsah 2">
            <a:extLst>
              <a:ext uri="{FF2B5EF4-FFF2-40B4-BE49-F238E27FC236}">
                <a16:creationId xmlns:a16="http://schemas.microsoft.com/office/drawing/2014/main" id="{B9DC5847-E221-0641-AA94-1638AF132FE3}"/>
              </a:ext>
            </a:extLst>
          </p:cNvPr>
          <p:cNvSpPr>
            <a:spLocks noGrp="1"/>
          </p:cNvSpPr>
          <p:nvPr>
            <p:ph idx="1"/>
          </p:nvPr>
        </p:nvSpPr>
        <p:spPr>
          <a:xfrm>
            <a:off x="1837944" y="3434576"/>
            <a:ext cx="3764701" cy="2787804"/>
          </a:xfrm>
        </p:spPr>
        <p:txBody>
          <a:bodyPr numCol="1" spcCol="252000">
            <a:normAutofit/>
          </a:bodyPr>
          <a:lstStyle>
            <a:lvl1pPr marL="0" indent="0">
              <a:lnSpc>
                <a:spcPct val="100000"/>
              </a:lnSpc>
              <a:spcBef>
                <a:spcPts val="1000"/>
              </a:spcBef>
              <a:buFont typeface="Arial" panose="020B0604020202020204" pitchFamily="34" charset="0"/>
              <a:buNone/>
              <a:defRPr sz="1200" b="0" i="0">
                <a:latin typeface="Space Grotesk" pitchFamily="2" charset="0"/>
                <a:cs typeface="Space Grotesk" pitchFamily="2" charset="0"/>
              </a:defRPr>
            </a:lvl1pPr>
            <a:lvl2pPr marL="179388" indent="-169863">
              <a:lnSpc>
                <a:spcPct val="100000"/>
              </a:lnSpc>
              <a:spcBef>
                <a:spcPts val="1000"/>
              </a:spcBef>
              <a:tabLst/>
              <a:defRPr sz="1200" b="0" i="0">
                <a:latin typeface="Space Grotesk" pitchFamily="2" charset="0"/>
                <a:cs typeface="Space Grotesk" pitchFamily="2" charset="0"/>
              </a:defRPr>
            </a:lvl2pPr>
            <a:lvl3pPr marL="401638" indent="-127000">
              <a:lnSpc>
                <a:spcPct val="100000"/>
              </a:lnSpc>
              <a:spcBef>
                <a:spcPts val="1000"/>
              </a:spcBef>
              <a:tabLst/>
              <a:defRPr sz="1200" b="0" i="0">
                <a:latin typeface="Space Grotesk" pitchFamily="2" charset="0"/>
                <a:cs typeface="Space Grotesk" pitchFamily="2" charset="0"/>
              </a:defRPr>
            </a:lvl3pPr>
          </a:lstStyle>
          <a:p>
            <a:r>
              <a:rPr lang="cs-CZ"/>
              <a:t>Upravte styly předlohy textu.</a:t>
            </a:r>
          </a:p>
          <a:p>
            <a:pPr lvl="1"/>
            <a:r>
              <a:rPr lang="cs-CZ"/>
              <a:t>Druhá úroveň</a:t>
            </a:r>
          </a:p>
          <a:p>
            <a:pPr lvl="2"/>
            <a:r>
              <a:rPr lang="cs-CZ"/>
              <a:t>Třetí úroveň
Čtvrtá úroveň
Pátá úroveň</a:t>
            </a:r>
          </a:p>
        </p:txBody>
      </p:sp>
      <p:sp>
        <p:nvSpPr>
          <p:cNvPr id="6" name="Zástupný symbol pro číslo snímku 5">
            <a:extLst>
              <a:ext uri="{FF2B5EF4-FFF2-40B4-BE49-F238E27FC236}">
                <a16:creationId xmlns:a16="http://schemas.microsoft.com/office/drawing/2014/main" id="{E4C587E4-DC23-E24C-AE47-1BBA7B2FAC9E}"/>
              </a:ext>
            </a:extLst>
          </p:cNvPr>
          <p:cNvSpPr>
            <a:spLocks noGrp="1"/>
          </p:cNvSpPr>
          <p:nvPr>
            <p:ph type="sldNum" sz="quarter" idx="12"/>
          </p:nvPr>
        </p:nvSpPr>
        <p:spPr>
          <a:xfrm>
            <a:off x="341697" y="320808"/>
            <a:ext cx="496503" cy="335915"/>
          </a:xfrm>
          <a:prstGeom prst="rect">
            <a:avLst/>
          </a:prstGeom>
        </p:spPr>
        <p:txBody>
          <a:bodyPr lIns="72000" tIns="90000" rIns="72000" bIns="46800"/>
          <a:lstStyle>
            <a:lvl1pPr algn="ctr">
              <a:defRPr sz="1500" b="1" i="0">
                <a:solidFill>
                  <a:schemeClr val="tx1"/>
                </a:solidFill>
                <a:latin typeface="Space Grotesk" pitchFamily="2" charset="0"/>
                <a:cs typeface="Space Grotesk" pitchFamily="2" charset="0"/>
              </a:defRPr>
            </a:lvl1pPr>
          </a:lstStyle>
          <a:p>
            <a:fld id="{1290F612-A138-0F45-B178-0AAA2DDC673A}" type="slidenum">
              <a:rPr lang="cs-CZ" smtClean="0"/>
              <a:pPr/>
              <a:t>‹#›</a:t>
            </a:fld>
            <a:endParaRPr lang="cs-CZ"/>
          </a:p>
        </p:txBody>
      </p:sp>
      <p:sp>
        <p:nvSpPr>
          <p:cNvPr id="9" name="Zástupný symbol pro text 8">
            <a:extLst>
              <a:ext uri="{FF2B5EF4-FFF2-40B4-BE49-F238E27FC236}">
                <a16:creationId xmlns:a16="http://schemas.microsoft.com/office/drawing/2014/main" id="{9CB5CD31-D7C3-5E4F-BDA8-EDBA1D18677D}"/>
              </a:ext>
            </a:extLst>
          </p:cNvPr>
          <p:cNvSpPr>
            <a:spLocks noGrp="1"/>
          </p:cNvSpPr>
          <p:nvPr>
            <p:ph type="body" sz="quarter" idx="13" hasCustomPrompt="1"/>
          </p:nvPr>
        </p:nvSpPr>
        <p:spPr>
          <a:xfrm>
            <a:off x="1930401" y="1416050"/>
            <a:ext cx="1916770" cy="335915"/>
          </a:xfrm>
          <a:ln>
            <a:solidFill>
              <a:schemeClr val="tx1"/>
            </a:solidFill>
          </a:ln>
        </p:spPr>
        <p:txBody>
          <a:bodyPr lIns="72000" tIns="90000" rIns="72000" anchor="t">
            <a:noAutofit/>
          </a:bodyPr>
          <a:lstStyle>
            <a:lvl1pPr algn="ctr">
              <a:defRPr sz="1300" b="1" i="0">
                <a:latin typeface="Space Grotesk" pitchFamily="2" charset="0"/>
                <a:cs typeface="Space Grotesk" pitchFamily="2" charset="0"/>
              </a:defRPr>
            </a:lvl1pPr>
          </a:lstStyle>
          <a:p>
            <a:r>
              <a:rPr lang="cs-CZ"/>
              <a:t>Nadtitul - nemusí být</a:t>
            </a:r>
          </a:p>
        </p:txBody>
      </p:sp>
      <p:sp>
        <p:nvSpPr>
          <p:cNvPr id="10" name="Zástupný symbol pro text 8">
            <a:extLst>
              <a:ext uri="{FF2B5EF4-FFF2-40B4-BE49-F238E27FC236}">
                <a16:creationId xmlns:a16="http://schemas.microsoft.com/office/drawing/2014/main" id="{51AE4F6B-54AC-1140-A3EF-1BA373223EE3}"/>
              </a:ext>
            </a:extLst>
          </p:cNvPr>
          <p:cNvSpPr>
            <a:spLocks noGrp="1"/>
          </p:cNvSpPr>
          <p:nvPr>
            <p:ph type="body" sz="quarter" idx="14" hasCustomPrompt="1"/>
          </p:nvPr>
        </p:nvSpPr>
        <p:spPr>
          <a:xfrm>
            <a:off x="950848" y="336550"/>
            <a:ext cx="2539111" cy="335915"/>
          </a:xfrm>
          <a:ln>
            <a:noFill/>
          </a:ln>
        </p:spPr>
        <p:txBody>
          <a:bodyPr lIns="108000" tIns="90000" rIns="72000" anchor="t">
            <a:noAutofit/>
          </a:bodyPr>
          <a:lstStyle>
            <a:lvl1pPr>
              <a:defRPr sz="1500" b="1" i="0">
                <a:latin typeface="Space Grotesk" pitchFamily="2" charset="0"/>
                <a:cs typeface="Space Grotesk" pitchFamily="2" charset="0"/>
              </a:defRPr>
            </a:lvl1pPr>
          </a:lstStyle>
          <a:p>
            <a:r>
              <a:rPr lang="cs-CZ"/>
              <a:t>Rubrika</a:t>
            </a:r>
          </a:p>
        </p:txBody>
      </p:sp>
      <p:sp>
        <p:nvSpPr>
          <p:cNvPr id="14" name="Zástupný symbol obrázku 13">
            <a:extLst>
              <a:ext uri="{FF2B5EF4-FFF2-40B4-BE49-F238E27FC236}">
                <a16:creationId xmlns:a16="http://schemas.microsoft.com/office/drawing/2014/main" id="{26BC2734-A064-1945-A9FD-90F8B834EB9B}"/>
              </a:ext>
            </a:extLst>
          </p:cNvPr>
          <p:cNvSpPr>
            <a:spLocks noGrp="1"/>
          </p:cNvSpPr>
          <p:nvPr>
            <p:ph type="pic" sz="quarter" idx="15" hasCustomPrompt="1"/>
          </p:nvPr>
        </p:nvSpPr>
        <p:spPr>
          <a:xfrm>
            <a:off x="7537450" y="1997075"/>
            <a:ext cx="2225675" cy="3952875"/>
          </a:xfrm>
          <a:solidFill>
            <a:srgbClr val="BEBFBF"/>
          </a:solidFill>
          <a:ln>
            <a:noFill/>
          </a:ln>
        </p:spPr>
        <p:txBody>
          <a:bodyPr anchor="ctr"/>
          <a:lstStyle>
            <a:lvl1pPr algn="ctr">
              <a:defRPr/>
            </a:lvl1pPr>
          </a:lstStyle>
          <a:p>
            <a:r>
              <a:rPr lang="cs-CZ"/>
              <a:t>Obrázek</a:t>
            </a:r>
          </a:p>
          <a:p>
            <a:endParaRPr lang="cs-CZ"/>
          </a:p>
        </p:txBody>
      </p:sp>
      <p:sp>
        <p:nvSpPr>
          <p:cNvPr id="11" name="Zástupný symbol pro obsah 11">
            <a:extLst>
              <a:ext uri="{FF2B5EF4-FFF2-40B4-BE49-F238E27FC236}">
                <a16:creationId xmlns:a16="http://schemas.microsoft.com/office/drawing/2014/main" id="{9DFD92F2-E364-3947-A854-34D13DAA8F9F}"/>
              </a:ext>
            </a:extLst>
          </p:cNvPr>
          <p:cNvSpPr>
            <a:spLocks noGrp="1" noChangeAspect="1"/>
          </p:cNvSpPr>
          <p:nvPr>
            <p:ph sz="quarter" idx="11" hasCustomPrompt="1"/>
          </p:nvPr>
        </p:nvSpPr>
        <p:spPr>
          <a:xfrm>
            <a:off x="10658712" y="229138"/>
            <a:ext cx="1246208" cy="519253"/>
          </a:xfrm>
          <a:blipFill dpi="0" rotWithShape="1">
            <a:blip r:embed="rId3">
              <a:extLst>
                <a:ext uri="{28A0092B-C50C-407E-A947-70E740481C1C}">
                  <a14:useLocalDpi xmlns:a14="http://schemas.microsoft.com/office/drawing/2010/main" val="0"/>
                </a:ext>
              </a:extLst>
            </a:blip>
            <a:srcRect/>
            <a:stretch>
              <a:fillRect/>
            </a:stretch>
          </a:blipFill>
        </p:spPr>
        <p:txBody>
          <a:bodyPr/>
          <a:lstStyle/>
          <a:p>
            <a:r>
              <a:rPr lang="cs-CZ"/>
              <a:t> </a:t>
            </a:r>
          </a:p>
        </p:txBody>
      </p:sp>
      <p:sp>
        <p:nvSpPr>
          <p:cNvPr id="12" name="Zástupný symbol pro obsah 2">
            <a:extLst>
              <a:ext uri="{FF2B5EF4-FFF2-40B4-BE49-F238E27FC236}">
                <a16:creationId xmlns:a16="http://schemas.microsoft.com/office/drawing/2014/main" id="{8DE8F324-A53A-E842-963D-56B3B9CA2729}"/>
              </a:ext>
            </a:extLst>
          </p:cNvPr>
          <p:cNvSpPr>
            <a:spLocks noGrp="1"/>
          </p:cNvSpPr>
          <p:nvPr>
            <p:ph idx="16" hasCustomPrompt="1"/>
          </p:nvPr>
        </p:nvSpPr>
        <p:spPr>
          <a:xfrm>
            <a:off x="5943600" y="1584007"/>
            <a:ext cx="2136628" cy="1765301"/>
          </a:xfrm>
          <a:solidFill>
            <a:schemeClr val="bg1"/>
          </a:solidFill>
          <a:ln>
            <a:solidFill>
              <a:schemeClr val="accent2"/>
            </a:solidFill>
          </a:ln>
        </p:spPr>
        <p:txBody>
          <a:bodyPr numCol="1" spcCol="252000">
            <a:normAutofit/>
          </a:bodyPr>
          <a:lstStyle>
            <a:lvl1pPr marL="0" indent="0">
              <a:lnSpc>
                <a:spcPct val="100000"/>
              </a:lnSpc>
              <a:spcBef>
                <a:spcPts val="1000"/>
              </a:spcBef>
              <a:buFont typeface="Arial" panose="020B0604020202020204" pitchFamily="34" charset="0"/>
              <a:buNone/>
              <a:defRPr sz="1200" b="0" i="0">
                <a:solidFill>
                  <a:schemeClr val="accent4"/>
                </a:solidFill>
                <a:latin typeface="Space Grotesk" pitchFamily="2" charset="0"/>
                <a:cs typeface="Space Grotesk" pitchFamily="2" charset="0"/>
              </a:defRPr>
            </a:lvl1pPr>
            <a:lvl2pPr marL="179388" indent="-169863">
              <a:lnSpc>
                <a:spcPct val="100000"/>
              </a:lnSpc>
              <a:spcBef>
                <a:spcPts val="1000"/>
              </a:spcBef>
              <a:tabLst/>
              <a:defRPr sz="1200" b="0" i="0">
                <a:latin typeface="Space Grotesk" pitchFamily="2" charset="0"/>
                <a:cs typeface="Space Grotesk" pitchFamily="2" charset="0"/>
              </a:defRPr>
            </a:lvl2pPr>
            <a:lvl3pPr marL="401638" indent="-127000">
              <a:lnSpc>
                <a:spcPct val="100000"/>
              </a:lnSpc>
              <a:spcBef>
                <a:spcPts val="1000"/>
              </a:spcBef>
              <a:tabLst/>
              <a:defRPr sz="1200" b="0" i="0">
                <a:latin typeface="Space Grotesk" pitchFamily="2" charset="0"/>
                <a:cs typeface="Space Grotesk" pitchFamily="2" charset="0"/>
              </a:defRPr>
            </a:lvl3pPr>
          </a:lstStyle>
          <a:p>
            <a:r>
              <a:rPr lang="cs-CZ"/>
              <a:t>Popisek k obrazovce (ukázce postu apod.)</a:t>
            </a:r>
          </a:p>
        </p:txBody>
      </p:sp>
      <p:sp>
        <p:nvSpPr>
          <p:cNvPr id="13" name="Zástupný symbol pro obsah 2">
            <a:extLst>
              <a:ext uri="{FF2B5EF4-FFF2-40B4-BE49-F238E27FC236}">
                <a16:creationId xmlns:a16="http://schemas.microsoft.com/office/drawing/2014/main" id="{F8640419-467D-8442-8B9E-822570182E78}"/>
              </a:ext>
            </a:extLst>
          </p:cNvPr>
          <p:cNvSpPr>
            <a:spLocks noGrp="1"/>
          </p:cNvSpPr>
          <p:nvPr>
            <p:ph idx="17" hasCustomPrompt="1"/>
          </p:nvPr>
        </p:nvSpPr>
        <p:spPr>
          <a:xfrm>
            <a:off x="9364256" y="4585016"/>
            <a:ext cx="2136628" cy="1765301"/>
          </a:xfrm>
          <a:prstGeom prst="borderCallout1">
            <a:avLst>
              <a:gd name="adj1" fmla="val -6430"/>
              <a:gd name="adj2" fmla="val 583"/>
              <a:gd name="adj3" fmla="val -53687"/>
              <a:gd name="adj4" fmla="val 302"/>
            </a:avLst>
          </a:prstGeom>
          <a:solidFill>
            <a:schemeClr val="bg1"/>
          </a:solidFill>
          <a:ln>
            <a:solidFill>
              <a:schemeClr val="accent2"/>
            </a:solidFill>
          </a:ln>
        </p:spPr>
        <p:txBody>
          <a:bodyPr numCol="1" spcCol="252000">
            <a:normAutofit/>
          </a:bodyPr>
          <a:lstStyle>
            <a:lvl1pPr marL="0" indent="0">
              <a:lnSpc>
                <a:spcPct val="100000"/>
              </a:lnSpc>
              <a:spcBef>
                <a:spcPts val="1000"/>
              </a:spcBef>
              <a:buFont typeface="Arial" panose="020B0604020202020204" pitchFamily="34" charset="0"/>
              <a:buNone/>
              <a:defRPr sz="1200" b="0" i="0">
                <a:solidFill>
                  <a:schemeClr val="accent4"/>
                </a:solidFill>
                <a:latin typeface="Space Grotesk" pitchFamily="2" charset="0"/>
                <a:cs typeface="Space Grotesk" pitchFamily="2" charset="0"/>
              </a:defRPr>
            </a:lvl1pPr>
            <a:lvl2pPr marL="179388" indent="-169863">
              <a:lnSpc>
                <a:spcPct val="100000"/>
              </a:lnSpc>
              <a:spcBef>
                <a:spcPts val="1000"/>
              </a:spcBef>
              <a:tabLst/>
              <a:defRPr sz="1200" b="0" i="0">
                <a:latin typeface="Space Grotesk" pitchFamily="2" charset="0"/>
                <a:cs typeface="Space Grotesk" pitchFamily="2" charset="0"/>
              </a:defRPr>
            </a:lvl2pPr>
            <a:lvl3pPr marL="401638" indent="-127000">
              <a:lnSpc>
                <a:spcPct val="100000"/>
              </a:lnSpc>
              <a:spcBef>
                <a:spcPts val="1000"/>
              </a:spcBef>
              <a:tabLst/>
              <a:defRPr sz="1200" b="0" i="0">
                <a:latin typeface="Space Grotesk" pitchFamily="2" charset="0"/>
                <a:cs typeface="Space Grotesk" pitchFamily="2" charset="0"/>
              </a:defRPr>
            </a:lvl3pPr>
          </a:lstStyle>
          <a:p>
            <a:r>
              <a:rPr lang="cs-CZ"/>
              <a:t>Popisek k obrazovce (ukázce postu apod.)</a:t>
            </a:r>
          </a:p>
        </p:txBody>
      </p:sp>
    </p:spTree>
    <p:extLst>
      <p:ext uri="{BB962C8B-B14F-4D97-AF65-F5344CB8AC3E}">
        <p14:creationId xmlns:p14="http://schemas.microsoft.com/office/powerpoint/2010/main" val="36823080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BSAH - 2x smartphone">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FC65CBF4-1C65-964D-8256-D66F9F8DE74A}"/>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5998682" y="1091811"/>
            <a:ext cx="2765490" cy="4900344"/>
          </a:xfrm>
          <a:prstGeom prst="rect">
            <a:avLst/>
          </a:prstGeom>
        </p:spPr>
      </p:pic>
      <p:sp>
        <p:nvSpPr>
          <p:cNvPr id="2" name="Nadpis 1">
            <a:extLst>
              <a:ext uri="{FF2B5EF4-FFF2-40B4-BE49-F238E27FC236}">
                <a16:creationId xmlns:a16="http://schemas.microsoft.com/office/drawing/2014/main" id="{AABA8D1C-07AE-5945-809C-F100C87B3919}"/>
              </a:ext>
            </a:extLst>
          </p:cNvPr>
          <p:cNvSpPr>
            <a:spLocks noGrp="1"/>
          </p:cNvSpPr>
          <p:nvPr>
            <p:ph type="title" hasCustomPrompt="1"/>
          </p:nvPr>
        </p:nvSpPr>
        <p:spPr>
          <a:xfrm>
            <a:off x="1837944" y="1920240"/>
            <a:ext cx="3828412" cy="1242632"/>
          </a:xfrm>
        </p:spPr>
        <p:txBody>
          <a:bodyPr bIns="0" anchor="b">
            <a:normAutofit/>
          </a:bodyPr>
          <a:lstStyle>
            <a:lvl1pPr algn="l">
              <a:defRPr sz="3600"/>
            </a:lvl1pPr>
          </a:lstStyle>
          <a:p>
            <a:r>
              <a:rPr lang="cs-CZ"/>
              <a:t>Nadpis může být na 2 řádky</a:t>
            </a:r>
          </a:p>
        </p:txBody>
      </p:sp>
      <p:sp>
        <p:nvSpPr>
          <p:cNvPr id="3" name="Zástupný symbol pro obsah 2">
            <a:extLst>
              <a:ext uri="{FF2B5EF4-FFF2-40B4-BE49-F238E27FC236}">
                <a16:creationId xmlns:a16="http://schemas.microsoft.com/office/drawing/2014/main" id="{B9DC5847-E221-0641-AA94-1638AF132FE3}"/>
              </a:ext>
            </a:extLst>
          </p:cNvPr>
          <p:cNvSpPr>
            <a:spLocks noGrp="1"/>
          </p:cNvSpPr>
          <p:nvPr>
            <p:ph idx="1"/>
          </p:nvPr>
        </p:nvSpPr>
        <p:spPr>
          <a:xfrm>
            <a:off x="1837944" y="3567952"/>
            <a:ext cx="3828411" cy="2654427"/>
          </a:xfrm>
        </p:spPr>
        <p:txBody>
          <a:bodyPr numCol="1" spcCol="252000">
            <a:normAutofit/>
          </a:bodyPr>
          <a:lstStyle>
            <a:lvl1pPr marL="0" indent="0">
              <a:lnSpc>
                <a:spcPct val="100000"/>
              </a:lnSpc>
              <a:spcBef>
                <a:spcPts val="1000"/>
              </a:spcBef>
              <a:buFont typeface="Arial" panose="020B0604020202020204" pitchFamily="34" charset="0"/>
              <a:buNone/>
              <a:defRPr sz="1200" b="0" i="0">
                <a:latin typeface="Space Grotesk" pitchFamily="2" charset="0"/>
                <a:cs typeface="Space Grotesk" pitchFamily="2" charset="0"/>
              </a:defRPr>
            </a:lvl1pPr>
            <a:lvl2pPr marL="179388" indent="-169863">
              <a:lnSpc>
                <a:spcPct val="100000"/>
              </a:lnSpc>
              <a:spcBef>
                <a:spcPts val="1000"/>
              </a:spcBef>
              <a:tabLst/>
              <a:defRPr sz="1200" b="0" i="0">
                <a:latin typeface="Space Grotesk" pitchFamily="2" charset="0"/>
                <a:cs typeface="Space Grotesk" pitchFamily="2" charset="0"/>
              </a:defRPr>
            </a:lvl2pPr>
            <a:lvl3pPr marL="401638" indent="-127000">
              <a:lnSpc>
                <a:spcPct val="100000"/>
              </a:lnSpc>
              <a:spcBef>
                <a:spcPts val="1000"/>
              </a:spcBef>
              <a:tabLst/>
              <a:defRPr sz="1200" b="0" i="0">
                <a:latin typeface="Space Grotesk" pitchFamily="2" charset="0"/>
                <a:cs typeface="Space Grotesk" pitchFamily="2" charset="0"/>
              </a:defRPr>
            </a:lvl3pPr>
          </a:lstStyle>
          <a:p>
            <a:r>
              <a:rPr lang="cs-CZ"/>
              <a:t>Upravte styly předlohy textu.</a:t>
            </a:r>
          </a:p>
          <a:p>
            <a:pPr lvl="1"/>
            <a:r>
              <a:rPr lang="cs-CZ"/>
              <a:t>Druhá úroveň</a:t>
            </a:r>
          </a:p>
          <a:p>
            <a:pPr lvl="2"/>
            <a:r>
              <a:rPr lang="cs-CZ"/>
              <a:t>Třetí úroveň
Čtvrtá úroveň
Pátá úroveň</a:t>
            </a:r>
          </a:p>
        </p:txBody>
      </p:sp>
      <p:sp>
        <p:nvSpPr>
          <p:cNvPr id="6" name="Zástupný symbol pro číslo snímku 5">
            <a:extLst>
              <a:ext uri="{FF2B5EF4-FFF2-40B4-BE49-F238E27FC236}">
                <a16:creationId xmlns:a16="http://schemas.microsoft.com/office/drawing/2014/main" id="{E4C587E4-DC23-E24C-AE47-1BBA7B2FAC9E}"/>
              </a:ext>
            </a:extLst>
          </p:cNvPr>
          <p:cNvSpPr>
            <a:spLocks noGrp="1"/>
          </p:cNvSpPr>
          <p:nvPr>
            <p:ph type="sldNum" sz="quarter" idx="12"/>
          </p:nvPr>
        </p:nvSpPr>
        <p:spPr>
          <a:xfrm>
            <a:off x="341697" y="320808"/>
            <a:ext cx="496503" cy="335915"/>
          </a:xfrm>
          <a:prstGeom prst="rect">
            <a:avLst/>
          </a:prstGeom>
        </p:spPr>
        <p:txBody>
          <a:bodyPr lIns="72000" tIns="90000" rIns="72000" bIns="46800"/>
          <a:lstStyle>
            <a:lvl1pPr algn="ctr">
              <a:defRPr sz="1500" b="1" i="0">
                <a:solidFill>
                  <a:schemeClr val="tx1"/>
                </a:solidFill>
                <a:latin typeface="Space Grotesk" pitchFamily="2" charset="0"/>
                <a:cs typeface="Space Grotesk" pitchFamily="2" charset="0"/>
              </a:defRPr>
            </a:lvl1pPr>
          </a:lstStyle>
          <a:p>
            <a:fld id="{1290F612-A138-0F45-B178-0AAA2DDC673A}" type="slidenum">
              <a:rPr lang="cs-CZ" smtClean="0"/>
              <a:pPr/>
              <a:t>‹#›</a:t>
            </a:fld>
            <a:endParaRPr lang="cs-CZ"/>
          </a:p>
        </p:txBody>
      </p:sp>
      <p:sp>
        <p:nvSpPr>
          <p:cNvPr id="9" name="Zástupný symbol pro text 8">
            <a:extLst>
              <a:ext uri="{FF2B5EF4-FFF2-40B4-BE49-F238E27FC236}">
                <a16:creationId xmlns:a16="http://schemas.microsoft.com/office/drawing/2014/main" id="{9CB5CD31-D7C3-5E4F-BDA8-EDBA1D18677D}"/>
              </a:ext>
            </a:extLst>
          </p:cNvPr>
          <p:cNvSpPr>
            <a:spLocks noGrp="1"/>
          </p:cNvSpPr>
          <p:nvPr>
            <p:ph type="body" sz="quarter" idx="13" hasCustomPrompt="1"/>
          </p:nvPr>
        </p:nvSpPr>
        <p:spPr>
          <a:xfrm>
            <a:off x="1930401" y="1416050"/>
            <a:ext cx="1916770" cy="335915"/>
          </a:xfrm>
          <a:ln>
            <a:solidFill>
              <a:schemeClr val="tx1"/>
            </a:solidFill>
          </a:ln>
        </p:spPr>
        <p:txBody>
          <a:bodyPr lIns="72000" tIns="90000" rIns="72000" anchor="t">
            <a:noAutofit/>
          </a:bodyPr>
          <a:lstStyle>
            <a:lvl1pPr algn="ctr">
              <a:defRPr sz="1300" b="1" i="0">
                <a:latin typeface="Space Grotesk" pitchFamily="2" charset="0"/>
                <a:cs typeface="Space Grotesk" pitchFamily="2" charset="0"/>
              </a:defRPr>
            </a:lvl1pPr>
          </a:lstStyle>
          <a:p>
            <a:r>
              <a:rPr lang="cs-CZ"/>
              <a:t>Nadtitul - nemusí být</a:t>
            </a:r>
          </a:p>
        </p:txBody>
      </p:sp>
      <p:sp>
        <p:nvSpPr>
          <p:cNvPr id="10" name="Zástupný symbol pro text 8">
            <a:extLst>
              <a:ext uri="{FF2B5EF4-FFF2-40B4-BE49-F238E27FC236}">
                <a16:creationId xmlns:a16="http://schemas.microsoft.com/office/drawing/2014/main" id="{51AE4F6B-54AC-1140-A3EF-1BA373223EE3}"/>
              </a:ext>
            </a:extLst>
          </p:cNvPr>
          <p:cNvSpPr>
            <a:spLocks noGrp="1"/>
          </p:cNvSpPr>
          <p:nvPr>
            <p:ph type="body" sz="quarter" idx="14" hasCustomPrompt="1"/>
          </p:nvPr>
        </p:nvSpPr>
        <p:spPr>
          <a:xfrm>
            <a:off x="950848" y="336550"/>
            <a:ext cx="2539111" cy="335915"/>
          </a:xfrm>
          <a:ln>
            <a:noFill/>
          </a:ln>
        </p:spPr>
        <p:txBody>
          <a:bodyPr lIns="108000" tIns="90000" rIns="72000" anchor="t">
            <a:noAutofit/>
          </a:bodyPr>
          <a:lstStyle>
            <a:lvl1pPr>
              <a:defRPr sz="1500" b="1" i="0">
                <a:latin typeface="Space Grotesk" pitchFamily="2" charset="0"/>
                <a:cs typeface="Space Grotesk" pitchFamily="2" charset="0"/>
              </a:defRPr>
            </a:lvl1pPr>
          </a:lstStyle>
          <a:p>
            <a:r>
              <a:rPr lang="cs-CZ"/>
              <a:t>Rubrika</a:t>
            </a:r>
          </a:p>
        </p:txBody>
      </p:sp>
      <p:sp>
        <p:nvSpPr>
          <p:cNvPr id="14" name="Zástupný symbol obrázku 13">
            <a:extLst>
              <a:ext uri="{FF2B5EF4-FFF2-40B4-BE49-F238E27FC236}">
                <a16:creationId xmlns:a16="http://schemas.microsoft.com/office/drawing/2014/main" id="{26BC2734-A064-1945-A9FD-90F8B834EB9B}"/>
              </a:ext>
            </a:extLst>
          </p:cNvPr>
          <p:cNvSpPr>
            <a:spLocks noGrp="1"/>
          </p:cNvSpPr>
          <p:nvPr>
            <p:ph type="pic" sz="quarter" idx="15" hasCustomPrompt="1"/>
          </p:nvPr>
        </p:nvSpPr>
        <p:spPr>
          <a:xfrm>
            <a:off x="6429375" y="1711326"/>
            <a:ext cx="1962150" cy="3479799"/>
          </a:xfrm>
          <a:noFill/>
          <a:ln w="3175">
            <a:noFill/>
          </a:ln>
        </p:spPr>
        <p:txBody>
          <a:bodyPr anchor="ctr"/>
          <a:lstStyle>
            <a:lvl1pPr algn="ctr">
              <a:defRPr/>
            </a:lvl1pPr>
          </a:lstStyle>
          <a:p>
            <a:r>
              <a:rPr lang="cs-CZ"/>
              <a:t>Obrázek</a:t>
            </a:r>
          </a:p>
          <a:p>
            <a:endParaRPr lang="cs-CZ"/>
          </a:p>
        </p:txBody>
      </p:sp>
      <p:sp>
        <p:nvSpPr>
          <p:cNvPr id="11" name="Zástupný symbol pro obsah 11">
            <a:extLst>
              <a:ext uri="{FF2B5EF4-FFF2-40B4-BE49-F238E27FC236}">
                <a16:creationId xmlns:a16="http://schemas.microsoft.com/office/drawing/2014/main" id="{9DFD92F2-E364-3947-A854-34D13DAA8F9F}"/>
              </a:ext>
            </a:extLst>
          </p:cNvPr>
          <p:cNvSpPr>
            <a:spLocks noGrp="1" noChangeAspect="1"/>
          </p:cNvSpPr>
          <p:nvPr>
            <p:ph sz="quarter" idx="11" hasCustomPrompt="1"/>
          </p:nvPr>
        </p:nvSpPr>
        <p:spPr>
          <a:xfrm>
            <a:off x="10658712" y="229138"/>
            <a:ext cx="1246208" cy="519253"/>
          </a:xfrm>
          <a:blipFill dpi="0" rotWithShape="1">
            <a:blip r:embed="rId3">
              <a:extLst>
                <a:ext uri="{28A0092B-C50C-407E-A947-70E740481C1C}">
                  <a14:useLocalDpi xmlns:a14="http://schemas.microsoft.com/office/drawing/2010/main" val="0"/>
                </a:ext>
              </a:extLst>
            </a:blip>
            <a:srcRect/>
            <a:stretch>
              <a:fillRect/>
            </a:stretch>
          </a:blipFill>
        </p:spPr>
        <p:txBody>
          <a:bodyPr/>
          <a:lstStyle/>
          <a:p>
            <a:r>
              <a:rPr lang="cs-CZ"/>
              <a:t> </a:t>
            </a:r>
          </a:p>
        </p:txBody>
      </p:sp>
      <p:pic>
        <p:nvPicPr>
          <p:cNvPr id="12" name="Obrázek 11">
            <a:extLst>
              <a:ext uri="{FF2B5EF4-FFF2-40B4-BE49-F238E27FC236}">
                <a16:creationId xmlns:a16="http://schemas.microsoft.com/office/drawing/2014/main" id="{C8E8CAF0-432C-934F-92E3-287AA6398474}"/>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8665806" y="1075161"/>
            <a:ext cx="2765490" cy="4900344"/>
          </a:xfrm>
          <a:prstGeom prst="rect">
            <a:avLst/>
          </a:prstGeom>
        </p:spPr>
      </p:pic>
      <p:sp>
        <p:nvSpPr>
          <p:cNvPr id="13" name="Zástupný symbol obrázku 13">
            <a:extLst>
              <a:ext uri="{FF2B5EF4-FFF2-40B4-BE49-F238E27FC236}">
                <a16:creationId xmlns:a16="http://schemas.microsoft.com/office/drawing/2014/main" id="{F58BC70F-6E71-4648-97FE-4A55BE3DC2FF}"/>
              </a:ext>
            </a:extLst>
          </p:cNvPr>
          <p:cNvSpPr>
            <a:spLocks noGrp="1"/>
          </p:cNvSpPr>
          <p:nvPr>
            <p:ph type="pic" sz="quarter" idx="16" hasCustomPrompt="1"/>
          </p:nvPr>
        </p:nvSpPr>
        <p:spPr>
          <a:xfrm>
            <a:off x="9096499" y="1694676"/>
            <a:ext cx="1962150" cy="3479799"/>
          </a:xfrm>
          <a:noFill/>
          <a:ln w="3175">
            <a:noFill/>
          </a:ln>
        </p:spPr>
        <p:txBody>
          <a:bodyPr anchor="ctr"/>
          <a:lstStyle>
            <a:lvl1pPr algn="ctr">
              <a:defRPr/>
            </a:lvl1pPr>
          </a:lstStyle>
          <a:p>
            <a:r>
              <a:rPr lang="cs-CZ"/>
              <a:t>Obrázek</a:t>
            </a:r>
          </a:p>
          <a:p>
            <a:endParaRPr lang="cs-CZ"/>
          </a:p>
        </p:txBody>
      </p:sp>
    </p:spTree>
    <p:extLst>
      <p:ext uri="{BB962C8B-B14F-4D97-AF65-F5344CB8AC3E}">
        <p14:creationId xmlns:p14="http://schemas.microsoft.com/office/powerpoint/2010/main" val="28521470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BSAH - video + popisek">
    <p:spTree>
      <p:nvGrpSpPr>
        <p:cNvPr id="1" name=""/>
        <p:cNvGrpSpPr/>
        <p:nvPr/>
      </p:nvGrpSpPr>
      <p:grpSpPr>
        <a:xfrm>
          <a:off x="0" y="0"/>
          <a:ext cx="0" cy="0"/>
          <a:chOff x="0" y="0"/>
          <a:chExt cx="0" cy="0"/>
        </a:xfrm>
      </p:grpSpPr>
      <p:sp>
        <p:nvSpPr>
          <p:cNvPr id="6" name="Zástupný symbol pro číslo snímku 5">
            <a:extLst>
              <a:ext uri="{FF2B5EF4-FFF2-40B4-BE49-F238E27FC236}">
                <a16:creationId xmlns:a16="http://schemas.microsoft.com/office/drawing/2014/main" id="{E4C587E4-DC23-E24C-AE47-1BBA7B2FAC9E}"/>
              </a:ext>
            </a:extLst>
          </p:cNvPr>
          <p:cNvSpPr>
            <a:spLocks noGrp="1"/>
          </p:cNvSpPr>
          <p:nvPr>
            <p:ph type="sldNum" sz="quarter" idx="12"/>
          </p:nvPr>
        </p:nvSpPr>
        <p:spPr>
          <a:xfrm>
            <a:off x="341697" y="320808"/>
            <a:ext cx="496503" cy="335915"/>
          </a:xfrm>
          <a:prstGeom prst="rect">
            <a:avLst/>
          </a:prstGeom>
        </p:spPr>
        <p:txBody>
          <a:bodyPr lIns="72000" tIns="90000" rIns="72000" bIns="46800"/>
          <a:lstStyle>
            <a:lvl1pPr algn="ctr">
              <a:defRPr sz="1500" b="1" i="0">
                <a:solidFill>
                  <a:schemeClr val="tx1"/>
                </a:solidFill>
                <a:latin typeface="Space Grotesk" pitchFamily="2" charset="0"/>
                <a:cs typeface="Space Grotesk" pitchFamily="2" charset="0"/>
              </a:defRPr>
            </a:lvl1pPr>
          </a:lstStyle>
          <a:p>
            <a:fld id="{1290F612-A138-0F45-B178-0AAA2DDC673A}" type="slidenum">
              <a:rPr lang="cs-CZ" smtClean="0"/>
              <a:pPr/>
              <a:t>‹#›</a:t>
            </a:fld>
            <a:endParaRPr lang="cs-CZ"/>
          </a:p>
        </p:txBody>
      </p:sp>
      <p:sp>
        <p:nvSpPr>
          <p:cNvPr id="10" name="Zástupný symbol pro text 8">
            <a:extLst>
              <a:ext uri="{FF2B5EF4-FFF2-40B4-BE49-F238E27FC236}">
                <a16:creationId xmlns:a16="http://schemas.microsoft.com/office/drawing/2014/main" id="{51AE4F6B-54AC-1140-A3EF-1BA373223EE3}"/>
              </a:ext>
            </a:extLst>
          </p:cNvPr>
          <p:cNvSpPr>
            <a:spLocks noGrp="1"/>
          </p:cNvSpPr>
          <p:nvPr>
            <p:ph type="body" sz="quarter" idx="14" hasCustomPrompt="1"/>
          </p:nvPr>
        </p:nvSpPr>
        <p:spPr>
          <a:xfrm>
            <a:off x="950848" y="336550"/>
            <a:ext cx="2539111" cy="335915"/>
          </a:xfrm>
          <a:ln>
            <a:noFill/>
          </a:ln>
        </p:spPr>
        <p:txBody>
          <a:bodyPr lIns="108000" tIns="90000" rIns="72000" anchor="t">
            <a:noAutofit/>
          </a:bodyPr>
          <a:lstStyle>
            <a:lvl1pPr>
              <a:defRPr sz="1500" b="1" i="0">
                <a:latin typeface="Space Grotesk" pitchFamily="2" charset="0"/>
                <a:cs typeface="Space Grotesk" pitchFamily="2" charset="0"/>
              </a:defRPr>
            </a:lvl1pPr>
          </a:lstStyle>
          <a:p>
            <a:r>
              <a:rPr lang="cs-CZ"/>
              <a:t>Rubrika</a:t>
            </a:r>
          </a:p>
        </p:txBody>
      </p:sp>
      <p:sp>
        <p:nvSpPr>
          <p:cNvPr id="11" name="Zástupný symbol pro obsah 11">
            <a:extLst>
              <a:ext uri="{FF2B5EF4-FFF2-40B4-BE49-F238E27FC236}">
                <a16:creationId xmlns:a16="http://schemas.microsoft.com/office/drawing/2014/main" id="{9DFD92F2-E364-3947-A854-34D13DAA8F9F}"/>
              </a:ext>
            </a:extLst>
          </p:cNvPr>
          <p:cNvSpPr>
            <a:spLocks noGrp="1" noChangeAspect="1"/>
          </p:cNvSpPr>
          <p:nvPr>
            <p:ph sz="quarter" idx="11" hasCustomPrompt="1"/>
          </p:nvPr>
        </p:nvSpPr>
        <p:spPr>
          <a:xfrm>
            <a:off x="10658712" y="229138"/>
            <a:ext cx="1246208" cy="519253"/>
          </a:xfrm>
          <a:blipFill dpi="0" rotWithShape="1">
            <a:blip r:embed="rId2">
              <a:extLst>
                <a:ext uri="{28A0092B-C50C-407E-A947-70E740481C1C}">
                  <a14:useLocalDpi xmlns:a14="http://schemas.microsoft.com/office/drawing/2010/main" val="0"/>
                </a:ext>
              </a:extLst>
            </a:blip>
            <a:srcRect/>
            <a:stretch>
              <a:fillRect/>
            </a:stretch>
          </a:blipFill>
        </p:spPr>
        <p:txBody>
          <a:bodyPr/>
          <a:lstStyle/>
          <a:p>
            <a:r>
              <a:rPr lang="cs-CZ"/>
              <a:t> </a:t>
            </a:r>
          </a:p>
        </p:txBody>
      </p:sp>
      <p:pic>
        <p:nvPicPr>
          <p:cNvPr id="8" name="Obrázek 7">
            <a:extLst>
              <a:ext uri="{FF2B5EF4-FFF2-40B4-BE49-F238E27FC236}">
                <a16:creationId xmlns:a16="http://schemas.microsoft.com/office/drawing/2014/main" id="{E3F4ECD9-672E-CCF2-29EC-DB3CDCDE3C4B}"/>
              </a:ext>
            </a:extLst>
          </p:cNvPr>
          <p:cNvPicPr>
            <a:picLocks noChangeAspect="1"/>
          </p:cNvPicPr>
          <p:nvPr userDrawn="1"/>
        </p:nvPicPr>
        <p:blipFill rotWithShape="1">
          <a:blip r:embed="rId3">
            <a:duotone>
              <a:schemeClr val="bg2">
                <a:shade val="45000"/>
                <a:satMod val="135000"/>
              </a:schemeClr>
              <a:prstClr val="white"/>
            </a:duotone>
          </a:blip>
          <a:srcRect l="5646" t="12913" r="5578" b="8864"/>
          <a:stretch/>
        </p:blipFill>
        <p:spPr>
          <a:xfrm>
            <a:off x="838200" y="1050394"/>
            <a:ext cx="9135140" cy="5366109"/>
          </a:xfrm>
          <a:prstGeom prst="rect">
            <a:avLst/>
          </a:prstGeom>
        </p:spPr>
      </p:pic>
      <p:sp>
        <p:nvSpPr>
          <p:cNvPr id="14" name="Obdélník 13">
            <a:extLst>
              <a:ext uri="{FF2B5EF4-FFF2-40B4-BE49-F238E27FC236}">
                <a16:creationId xmlns:a16="http://schemas.microsoft.com/office/drawing/2014/main" id="{60652765-DDA9-F66D-629E-C7763D0F7DFA}"/>
              </a:ext>
            </a:extLst>
          </p:cNvPr>
          <p:cNvSpPr/>
          <p:nvPr userDrawn="1"/>
        </p:nvSpPr>
        <p:spPr>
          <a:xfrm>
            <a:off x="1893259" y="1329069"/>
            <a:ext cx="7020000" cy="439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Zástupný objekt multimédií 12">
            <a:extLst>
              <a:ext uri="{FF2B5EF4-FFF2-40B4-BE49-F238E27FC236}">
                <a16:creationId xmlns:a16="http://schemas.microsoft.com/office/drawing/2014/main" id="{59CD56BE-AA54-D908-F42A-1DEE6B60FD2A}"/>
              </a:ext>
            </a:extLst>
          </p:cNvPr>
          <p:cNvSpPr>
            <a:spLocks noGrp="1"/>
          </p:cNvSpPr>
          <p:nvPr>
            <p:ph type="media" sz="quarter" idx="15"/>
          </p:nvPr>
        </p:nvSpPr>
        <p:spPr>
          <a:xfrm>
            <a:off x="1893259" y="1350533"/>
            <a:ext cx="7020000" cy="4370536"/>
          </a:xfrm>
          <a:solidFill>
            <a:schemeClr val="tx1"/>
          </a:solidFill>
        </p:spPr>
        <p:txBody>
          <a:bodyPr/>
          <a:lstStyle/>
          <a:p>
            <a:endParaRPr lang="cs-CZ"/>
          </a:p>
        </p:txBody>
      </p:sp>
      <p:sp>
        <p:nvSpPr>
          <p:cNvPr id="2" name="Nadpis 1">
            <a:extLst>
              <a:ext uri="{FF2B5EF4-FFF2-40B4-BE49-F238E27FC236}">
                <a16:creationId xmlns:a16="http://schemas.microsoft.com/office/drawing/2014/main" id="{AABA8D1C-07AE-5945-809C-F100C87B3919}"/>
              </a:ext>
            </a:extLst>
          </p:cNvPr>
          <p:cNvSpPr>
            <a:spLocks noGrp="1"/>
          </p:cNvSpPr>
          <p:nvPr>
            <p:ph type="title" hasCustomPrompt="1"/>
          </p:nvPr>
        </p:nvSpPr>
        <p:spPr>
          <a:xfrm>
            <a:off x="9384587" y="1843892"/>
            <a:ext cx="2520333" cy="1242632"/>
          </a:xfrm>
        </p:spPr>
        <p:txBody>
          <a:bodyPr bIns="0" anchor="b">
            <a:normAutofit/>
          </a:bodyPr>
          <a:lstStyle>
            <a:lvl1pPr algn="l">
              <a:defRPr sz="4000"/>
            </a:lvl1pPr>
          </a:lstStyle>
          <a:p>
            <a:r>
              <a:rPr lang="cs-CZ"/>
              <a:t>Nadpis</a:t>
            </a:r>
          </a:p>
        </p:txBody>
      </p:sp>
      <p:sp>
        <p:nvSpPr>
          <p:cNvPr id="3" name="Zástupný symbol pro obsah 2">
            <a:extLst>
              <a:ext uri="{FF2B5EF4-FFF2-40B4-BE49-F238E27FC236}">
                <a16:creationId xmlns:a16="http://schemas.microsoft.com/office/drawing/2014/main" id="{B9DC5847-E221-0641-AA94-1638AF132FE3}"/>
              </a:ext>
            </a:extLst>
          </p:cNvPr>
          <p:cNvSpPr>
            <a:spLocks noGrp="1"/>
          </p:cNvSpPr>
          <p:nvPr>
            <p:ph idx="1"/>
          </p:nvPr>
        </p:nvSpPr>
        <p:spPr>
          <a:xfrm>
            <a:off x="9384587" y="3492043"/>
            <a:ext cx="2520333" cy="1909298"/>
          </a:xfrm>
        </p:spPr>
        <p:txBody>
          <a:bodyPr numCol="1" spcCol="252000">
            <a:normAutofit/>
          </a:bodyPr>
          <a:lstStyle>
            <a:lvl1pPr marL="0" indent="0">
              <a:lnSpc>
                <a:spcPct val="100000"/>
              </a:lnSpc>
              <a:spcBef>
                <a:spcPts val="1000"/>
              </a:spcBef>
              <a:buFont typeface="Arial" panose="020B0604020202020204" pitchFamily="34" charset="0"/>
              <a:buNone/>
              <a:defRPr sz="1200" b="0" i="0">
                <a:latin typeface="Space Grotesk" pitchFamily="2" charset="0"/>
                <a:cs typeface="Space Grotesk" pitchFamily="2" charset="0"/>
              </a:defRPr>
            </a:lvl1pPr>
            <a:lvl2pPr marL="168275" indent="-168275">
              <a:lnSpc>
                <a:spcPct val="100000"/>
              </a:lnSpc>
              <a:spcBef>
                <a:spcPts val="1000"/>
              </a:spcBef>
              <a:tabLst/>
              <a:defRPr sz="1200" b="0" i="0">
                <a:latin typeface="Space Grotesk" pitchFamily="2" charset="0"/>
                <a:cs typeface="Space Grotesk" pitchFamily="2" charset="0"/>
              </a:defRPr>
            </a:lvl2pPr>
            <a:lvl3pPr marL="496888" indent="-136525">
              <a:lnSpc>
                <a:spcPct val="100000"/>
              </a:lnSpc>
              <a:spcBef>
                <a:spcPts val="1000"/>
              </a:spcBef>
              <a:tabLst/>
              <a:defRPr sz="1200" b="0" i="0">
                <a:latin typeface="Space Grotesk" pitchFamily="2" charset="0"/>
                <a:cs typeface="Space Grotesk" pitchFamily="2" charset="0"/>
              </a:defRPr>
            </a:lvl3pPr>
          </a:lstStyle>
          <a:p>
            <a:r>
              <a:rPr lang="cs-CZ"/>
              <a:t>Upravte styly předlohy textu.</a:t>
            </a:r>
          </a:p>
          <a:p>
            <a:pPr lvl="1"/>
            <a:r>
              <a:rPr lang="cs-CZ"/>
              <a:t>Druhá úroveň</a:t>
            </a:r>
          </a:p>
          <a:p>
            <a:pPr lvl="2"/>
            <a:r>
              <a:rPr lang="cs-CZ"/>
              <a:t>Třetí úroveň
Čtvrtá úroveň
Pátá úroveň</a:t>
            </a:r>
          </a:p>
        </p:txBody>
      </p:sp>
      <p:sp>
        <p:nvSpPr>
          <p:cNvPr id="9" name="Zástupný symbol pro text 8">
            <a:extLst>
              <a:ext uri="{FF2B5EF4-FFF2-40B4-BE49-F238E27FC236}">
                <a16:creationId xmlns:a16="http://schemas.microsoft.com/office/drawing/2014/main" id="{9CB5CD31-D7C3-5E4F-BDA8-EDBA1D18677D}"/>
              </a:ext>
            </a:extLst>
          </p:cNvPr>
          <p:cNvSpPr>
            <a:spLocks noGrp="1"/>
          </p:cNvSpPr>
          <p:nvPr>
            <p:ph type="body" sz="quarter" idx="13" hasCustomPrompt="1"/>
          </p:nvPr>
        </p:nvSpPr>
        <p:spPr>
          <a:xfrm>
            <a:off x="9477044" y="1339702"/>
            <a:ext cx="1916770" cy="335915"/>
          </a:xfrm>
          <a:ln>
            <a:solidFill>
              <a:schemeClr val="tx1"/>
            </a:solidFill>
          </a:ln>
        </p:spPr>
        <p:txBody>
          <a:bodyPr lIns="72000" tIns="90000" rIns="72000" anchor="t">
            <a:noAutofit/>
          </a:bodyPr>
          <a:lstStyle>
            <a:lvl1pPr algn="ctr">
              <a:defRPr sz="1300" b="1" i="0">
                <a:latin typeface="Space Grotesk" pitchFamily="2" charset="0"/>
                <a:cs typeface="Space Grotesk" pitchFamily="2" charset="0"/>
              </a:defRPr>
            </a:lvl1pPr>
          </a:lstStyle>
          <a:p>
            <a:r>
              <a:rPr lang="cs-CZ"/>
              <a:t>Nadtitul - nemusí být</a:t>
            </a:r>
          </a:p>
        </p:txBody>
      </p:sp>
    </p:spTree>
    <p:extLst>
      <p:ext uri="{BB962C8B-B14F-4D97-AF65-F5344CB8AC3E}">
        <p14:creationId xmlns:p14="http://schemas.microsoft.com/office/powerpoint/2010/main" val="18062335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OBSAH - video - fullscreen">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65DAFDF6-1DCD-6218-5794-C1EF48EE2585}"/>
              </a:ext>
            </a:extLst>
          </p:cNvPr>
          <p:cNvSpPr/>
          <p:nvPr userDrawn="1"/>
        </p:nvSpPr>
        <p:spPr>
          <a:xfrm>
            <a:off x="0" y="0"/>
            <a:ext cx="12192000" cy="6857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Zástupný objekt multimédií 12">
            <a:extLst>
              <a:ext uri="{FF2B5EF4-FFF2-40B4-BE49-F238E27FC236}">
                <a16:creationId xmlns:a16="http://schemas.microsoft.com/office/drawing/2014/main" id="{59CD56BE-AA54-D908-F42A-1DEE6B60FD2A}"/>
              </a:ext>
            </a:extLst>
          </p:cNvPr>
          <p:cNvSpPr>
            <a:spLocks noGrp="1" noChangeAspect="1"/>
          </p:cNvSpPr>
          <p:nvPr>
            <p:ph type="media" sz="quarter" idx="15"/>
          </p:nvPr>
        </p:nvSpPr>
        <p:spPr>
          <a:xfrm>
            <a:off x="0" y="0"/>
            <a:ext cx="12192000" cy="6857999"/>
          </a:xfrm>
          <a:solidFill>
            <a:schemeClr val="tx1"/>
          </a:solidFill>
        </p:spPr>
        <p:txBody>
          <a:bodyPr/>
          <a:lstStyle/>
          <a:p>
            <a:endParaRPr lang="cs-CZ"/>
          </a:p>
        </p:txBody>
      </p:sp>
      <p:sp>
        <p:nvSpPr>
          <p:cNvPr id="11" name="Zástupný symbol pro obsah 11">
            <a:extLst>
              <a:ext uri="{FF2B5EF4-FFF2-40B4-BE49-F238E27FC236}">
                <a16:creationId xmlns:a16="http://schemas.microsoft.com/office/drawing/2014/main" id="{9DFD92F2-E364-3947-A854-34D13DAA8F9F}"/>
              </a:ext>
            </a:extLst>
          </p:cNvPr>
          <p:cNvSpPr>
            <a:spLocks noGrp="1" noChangeAspect="1"/>
          </p:cNvSpPr>
          <p:nvPr>
            <p:ph sz="quarter" idx="11" hasCustomPrompt="1"/>
          </p:nvPr>
        </p:nvSpPr>
        <p:spPr>
          <a:xfrm>
            <a:off x="10658712" y="229138"/>
            <a:ext cx="1246208" cy="519253"/>
          </a:xfrm>
          <a:blipFill dpi="0" rotWithShape="1">
            <a:blip r:embed="rId2">
              <a:extLst>
                <a:ext uri="{28A0092B-C50C-407E-A947-70E740481C1C}">
                  <a14:useLocalDpi xmlns:a14="http://schemas.microsoft.com/office/drawing/2010/main" val="0"/>
                </a:ext>
              </a:extLst>
            </a:blip>
            <a:srcRect/>
            <a:stretch>
              <a:fillRect/>
            </a:stretch>
          </a:blipFill>
        </p:spPr>
        <p:txBody>
          <a:bodyPr/>
          <a:lstStyle/>
          <a:p>
            <a:r>
              <a:rPr lang="cs-CZ"/>
              <a:t> </a:t>
            </a:r>
          </a:p>
        </p:txBody>
      </p:sp>
    </p:spTree>
    <p:extLst>
      <p:ext uri="{BB962C8B-B14F-4D97-AF65-F5344CB8AC3E}">
        <p14:creationId xmlns:p14="http://schemas.microsoft.com/office/powerpoint/2010/main" val="34953271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ŘEDĚL - foto">
    <p:spTree>
      <p:nvGrpSpPr>
        <p:cNvPr id="1" name=""/>
        <p:cNvGrpSpPr/>
        <p:nvPr/>
      </p:nvGrpSpPr>
      <p:grpSpPr>
        <a:xfrm>
          <a:off x="0" y="0"/>
          <a:ext cx="0" cy="0"/>
          <a:chOff x="0" y="0"/>
          <a:chExt cx="0" cy="0"/>
        </a:xfrm>
      </p:grpSpPr>
      <p:sp>
        <p:nvSpPr>
          <p:cNvPr id="31" name="Zástupný symbol obrázku 4">
            <a:extLst>
              <a:ext uri="{FF2B5EF4-FFF2-40B4-BE49-F238E27FC236}">
                <a16:creationId xmlns:a16="http://schemas.microsoft.com/office/drawing/2014/main" id="{4D085A2A-60AE-B348-8D73-C935A7CAB51E}"/>
              </a:ext>
            </a:extLst>
          </p:cNvPr>
          <p:cNvSpPr>
            <a:spLocks noGrp="1"/>
          </p:cNvSpPr>
          <p:nvPr>
            <p:ph type="pic" sz="quarter" idx="10"/>
          </p:nvPr>
        </p:nvSpPr>
        <p:spPr>
          <a:xfrm>
            <a:off x="0" y="0"/>
            <a:ext cx="12191999" cy="6858001"/>
          </a:xfrm>
          <a:solidFill>
            <a:schemeClr val="bg2"/>
          </a:solidFill>
        </p:spPr>
        <p:txBody>
          <a:bodyPr anchor="ctr"/>
          <a:lstStyle>
            <a:lvl1pPr algn="ctr">
              <a:defRPr/>
            </a:lvl1pPr>
          </a:lstStyle>
          <a:p>
            <a:r>
              <a:rPr lang="cs-CZ"/>
              <a:t>Kliknutím na ikonu přidáte obrázek.</a:t>
            </a:r>
          </a:p>
        </p:txBody>
      </p:sp>
      <p:sp>
        <p:nvSpPr>
          <p:cNvPr id="2" name="Nadpis 1">
            <a:extLst>
              <a:ext uri="{FF2B5EF4-FFF2-40B4-BE49-F238E27FC236}">
                <a16:creationId xmlns:a16="http://schemas.microsoft.com/office/drawing/2014/main" id="{AABA8D1C-07AE-5945-809C-F100C87B3919}"/>
              </a:ext>
            </a:extLst>
          </p:cNvPr>
          <p:cNvSpPr>
            <a:spLocks noGrp="1"/>
          </p:cNvSpPr>
          <p:nvPr>
            <p:ph type="title" hasCustomPrompt="1"/>
          </p:nvPr>
        </p:nvSpPr>
        <p:spPr>
          <a:xfrm>
            <a:off x="5391397" y="1959429"/>
            <a:ext cx="5068785" cy="1088571"/>
          </a:xfrm>
        </p:spPr>
        <p:txBody>
          <a:bodyPr anchor="t">
            <a:noAutofit/>
          </a:bodyPr>
          <a:lstStyle>
            <a:lvl1pPr>
              <a:defRPr sz="3600">
                <a:solidFill>
                  <a:schemeClr val="accent2"/>
                </a:solidFill>
              </a:defRPr>
            </a:lvl1pPr>
          </a:lstStyle>
          <a:p>
            <a:r>
              <a:rPr lang="cs-CZ"/>
              <a:t>Přechodový </a:t>
            </a:r>
            <a:r>
              <a:rPr lang="cs-CZ" err="1"/>
              <a:t>slide</a:t>
            </a:r>
            <a:r>
              <a:rPr lang="cs-CZ"/>
              <a:t> s textem. </a:t>
            </a:r>
          </a:p>
        </p:txBody>
      </p:sp>
      <p:sp>
        <p:nvSpPr>
          <p:cNvPr id="9" name="Zástupný symbol pro text 8">
            <a:extLst>
              <a:ext uri="{FF2B5EF4-FFF2-40B4-BE49-F238E27FC236}">
                <a16:creationId xmlns:a16="http://schemas.microsoft.com/office/drawing/2014/main" id="{9CB5CD31-D7C3-5E4F-BDA8-EDBA1D18677D}"/>
              </a:ext>
            </a:extLst>
          </p:cNvPr>
          <p:cNvSpPr>
            <a:spLocks noGrp="1"/>
          </p:cNvSpPr>
          <p:nvPr>
            <p:ph type="body" sz="quarter" idx="13" hasCustomPrompt="1"/>
          </p:nvPr>
        </p:nvSpPr>
        <p:spPr>
          <a:xfrm>
            <a:off x="5481390" y="1140983"/>
            <a:ext cx="1916770" cy="335915"/>
          </a:xfrm>
          <a:ln>
            <a:solidFill>
              <a:schemeClr val="tx1"/>
            </a:solidFill>
          </a:ln>
        </p:spPr>
        <p:txBody>
          <a:bodyPr lIns="72000" tIns="90000" rIns="72000" anchor="t">
            <a:noAutofit/>
          </a:bodyPr>
          <a:lstStyle>
            <a:lvl1pPr algn="ctr">
              <a:defRPr sz="1300" b="1" i="0">
                <a:solidFill>
                  <a:schemeClr val="tx1"/>
                </a:solidFill>
                <a:latin typeface="Space Grotesk" pitchFamily="2" charset="0"/>
                <a:cs typeface="Space Grotesk" pitchFamily="2" charset="0"/>
              </a:defRPr>
            </a:lvl1pPr>
          </a:lstStyle>
          <a:p>
            <a:r>
              <a:rPr lang="cs-CZ"/>
              <a:t>Nadtitul - nemusí být</a:t>
            </a:r>
          </a:p>
        </p:txBody>
      </p:sp>
      <p:sp>
        <p:nvSpPr>
          <p:cNvPr id="32" name="Zástupný symbol pro obsah 11">
            <a:extLst>
              <a:ext uri="{FF2B5EF4-FFF2-40B4-BE49-F238E27FC236}">
                <a16:creationId xmlns:a16="http://schemas.microsoft.com/office/drawing/2014/main" id="{A8189166-4B3F-B341-9FAB-7EC66E2EFADD}"/>
              </a:ext>
            </a:extLst>
          </p:cNvPr>
          <p:cNvSpPr>
            <a:spLocks noGrp="1" noChangeAspect="1"/>
          </p:cNvSpPr>
          <p:nvPr>
            <p:ph sz="quarter" idx="11" hasCustomPrompt="1"/>
          </p:nvPr>
        </p:nvSpPr>
        <p:spPr>
          <a:xfrm>
            <a:off x="10658712" y="229138"/>
            <a:ext cx="1246208" cy="519253"/>
          </a:xfrm>
          <a:blipFill dpi="0" rotWithShape="1">
            <a:blip r:embed="rId2">
              <a:extLst>
                <a:ext uri="{28A0092B-C50C-407E-A947-70E740481C1C}">
                  <a14:useLocalDpi xmlns:a14="http://schemas.microsoft.com/office/drawing/2010/main" val="0"/>
                </a:ext>
              </a:extLst>
            </a:blip>
            <a:srcRect/>
            <a:stretch>
              <a:fillRect/>
            </a:stretch>
          </a:blipFill>
        </p:spPr>
        <p:txBody>
          <a:bodyPr/>
          <a:lstStyle/>
          <a:p>
            <a:r>
              <a:rPr lang="cs-CZ"/>
              <a:t> </a:t>
            </a:r>
          </a:p>
        </p:txBody>
      </p:sp>
      <p:sp>
        <p:nvSpPr>
          <p:cNvPr id="11" name="Zástupný symbol pro obsah 11">
            <a:extLst>
              <a:ext uri="{FF2B5EF4-FFF2-40B4-BE49-F238E27FC236}">
                <a16:creationId xmlns:a16="http://schemas.microsoft.com/office/drawing/2014/main" id="{6DE4DA03-C6C7-069F-24A7-40CD6DC8CC98}"/>
              </a:ext>
            </a:extLst>
          </p:cNvPr>
          <p:cNvSpPr>
            <a:spLocks noGrp="1" noChangeAspect="1"/>
          </p:cNvSpPr>
          <p:nvPr>
            <p:ph sz="quarter" idx="15" hasCustomPrompt="1"/>
          </p:nvPr>
        </p:nvSpPr>
        <p:spPr>
          <a:xfrm>
            <a:off x="-1" y="2053"/>
            <a:ext cx="950849" cy="6855947"/>
          </a:xfrm>
          <a:blipFill dpi="0" rotWithShape="1">
            <a:blip r:embed="rId3">
              <a:extLst>
                <a:ext uri="{28A0092B-C50C-407E-A947-70E740481C1C}">
                  <a14:useLocalDpi xmlns:a14="http://schemas.microsoft.com/office/drawing/2010/main" val="0"/>
                </a:ext>
              </a:extLst>
            </a:blip>
            <a:srcRect/>
            <a:stretch>
              <a:fillRect r="-267036"/>
            </a:stretch>
          </a:blipFill>
        </p:spPr>
        <p:txBody>
          <a:bodyPr/>
          <a:lstStyle/>
          <a:p>
            <a:r>
              <a:rPr lang="cs-CZ"/>
              <a:t> </a:t>
            </a:r>
          </a:p>
        </p:txBody>
      </p:sp>
      <p:sp>
        <p:nvSpPr>
          <p:cNvPr id="6" name="Zástupný symbol pro číslo snímku 5">
            <a:extLst>
              <a:ext uri="{FF2B5EF4-FFF2-40B4-BE49-F238E27FC236}">
                <a16:creationId xmlns:a16="http://schemas.microsoft.com/office/drawing/2014/main" id="{E4C587E4-DC23-E24C-AE47-1BBA7B2FAC9E}"/>
              </a:ext>
            </a:extLst>
          </p:cNvPr>
          <p:cNvSpPr>
            <a:spLocks noGrp="1"/>
          </p:cNvSpPr>
          <p:nvPr>
            <p:ph type="sldNum" sz="quarter" idx="12"/>
          </p:nvPr>
        </p:nvSpPr>
        <p:spPr>
          <a:xfrm>
            <a:off x="341697" y="320808"/>
            <a:ext cx="496503" cy="335915"/>
          </a:xfrm>
          <a:prstGeom prst="rect">
            <a:avLst/>
          </a:prstGeom>
        </p:spPr>
        <p:txBody>
          <a:bodyPr lIns="72000" tIns="90000" rIns="72000" bIns="46800"/>
          <a:lstStyle>
            <a:lvl1pPr algn="ctr">
              <a:defRPr sz="1500" b="1" i="0">
                <a:solidFill>
                  <a:schemeClr val="bg1"/>
                </a:solidFill>
                <a:latin typeface="Space Grotesk" pitchFamily="2" charset="0"/>
                <a:cs typeface="Space Grotesk" pitchFamily="2" charset="0"/>
              </a:defRPr>
            </a:lvl1pPr>
          </a:lstStyle>
          <a:p>
            <a:fld id="{1290F612-A138-0F45-B178-0AAA2DDC673A}" type="slidenum">
              <a:rPr lang="cs-CZ" smtClean="0"/>
              <a:pPr/>
              <a:t>‹#›</a:t>
            </a:fld>
            <a:endParaRPr lang="cs-CZ"/>
          </a:p>
        </p:txBody>
      </p:sp>
      <p:sp>
        <p:nvSpPr>
          <p:cNvPr id="10" name="Zástupný symbol pro text 8">
            <a:extLst>
              <a:ext uri="{FF2B5EF4-FFF2-40B4-BE49-F238E27FC236}">
                <a16:creationId xmlns:a16="http://schemas.microsoft.com/office/drawing/2014/main" id="{51AE4F6B-54AC-1140-A3EF-1BA373223EE3}"/>
              </a:ext>
            </a:extLst>
          </p:cNvPr>
          <p:cNvSpPr>
            <a:spLocks noGrp="1"/>
          </p:cNvSpPr>
          <p:nvPr>
            <p:ph type="body" sz="quarter" idx="14" hasCustomPrompt="1"/>
          </p:nvPr>
        </p:nvSpPr>
        <p:spPr>
          <a:xfrm>
            <a:off x="950848" y="336550"/>
            <a:ext cx="2539111" cy="335915"/>
          </a:xfrm>
          <a:ln>
            <a:noFill/>
          </a:ln>
        </p:spPr>
        <p:txBody>
          <a:bodyPr lIns="108000" tIns="90000" rIns="72000" anchor="t">
            <a:noAutofit/>
          </a:bodyPr>
          <a:lstStyle>
            <a:lvl1pPr>
              <a:defRPr sz="1500" b="1" i="0">
                <a:solidFill>
                  <a:schemeClr val="bg1"/>
                </a:solidFill>
                <a:latin typeface="Space Grotesk" pitchFamily="2" charset="0"/>
                <a:cs typeface="Space Grotesk" pitchFamily="2" charset="0"/>
              </a:defRPr>
            </a:lvl1pPr>
          </a:lstStyle>
          <a:p>
            <a:r>
              <a:rPr lang="cs-CZ"/>
              <a:t>Rubrika</a:t>
            </a:r>
          </a:p>
        </p:txBody>
      </p:sp>
      <p:sp>
        <p:nvSpPr>
          <p:cNvPr id="12" name="Zástupný symbol pro obsah 11">
            <a:extLst>
              <a:ext uri="{FF2B5EF4-FFF2-40B4-BE49-F238E27FC236}">
                <a16:creationId xmlns:a16="http://schemas.microsoft.com/office/drawing/2014/main" id="{ED72DA14-FA4B-F831-4679-2B691492D7A1}"/>
              </a:ext>
            </a:extLst>
          </p:cNvPr>
          <p:cNvSpPr>
            <a:spLocks noGrp="1" noChangeAspect="1"/>
          </p:cNvSpPr>
          <p:nvPr>
            <p:ph sz="quarter" idx="17" hasCustomPrompt="1"/>
          </p:nvPr>
        </p:nvSpPr>
        <p:spPr>
          <a:xfrm rot="16200000">
            <a:off x="307090" y="6133755"/>
            <a:ext cx="567079" cy="103639"/>
          </a:xfrm>
          <a:blipFill dpi="0" rotWithShape="1">
            <a:blip r:embed="rId4">
              <a:extLst>
                <a:ext uri="{28A0092B-C50C-407E-A947-70E740481C1C}">
                  <a14:useLocalDpi xmlns:a14="http://schemas.microsoft.com/office/drawing/2010/main" val="0"/>
                </a:ext>
              </a:extLst>
            </a:blip>
            <a:srcRect/>
            <a:stretch>
              <a:fillRect/>
            </a:stretch>
          </a:blipFill>
        </p:spPr>
        <p:txBody>
          <a:bodyPr/>
          <a:lstStyle>
            <a:lvl1pPr>
              <a:defRPr b="1"/>
            </a:lvl1pPr>
          </a:lstStyle>
          <a:p>
            <a:r>
              <a:rPr lang="cs-CZ"/>
              <a:t> </a:t>
            </a:r>
          </a:p>
        </p:txBody>
      </p:sp>
    </p:spTree>
    <p:extLst>
      <p:ext uri="{BB962C8B-B14F-4D97-AF65-F5344CB8AC3E}">
        <p14:creationId xmlns:p14="http://schemas.microsoft.com/office/powerpoint/2010/main" val="2200696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ULKA - foto + ztmavení">
    <p:spTree>
      <p:nvGrpSpPr>
        <p:cNvPr id="1" name=""/>
        <p:cNvGrpSpPr/>
        <p:nvPr/>
      </p:nvGrpSpPr>
      <p:grpSpPr>
        <a:xfrm>
          <a:off x="0" y="0"/>
          <a:ext cx="0" cy="0"/>
          <a:chOff x="0" y="0"/>
          <a:chExt cx="0" cy="0"/>
        </a:xfrm>
      </p:grpSpPr>
      <p:sp>
        <p:nvSpPr>
          <p:cNvPr id="5" name="Zástupný symbol obrázku 4">
            <a:extLst>
              <a:ext uri="{FF2B5EF4-FFF2-40B4-BE49-F238E27FC236}">
                <a16:creationId xmlns:a16="http://schemas.microsoft.com/office/drawing/2014/main" id="{EEDA2EC5-04F0-F844-82DF-EEE81F1EB2B9}"/>
              </a:ext>
            </a:extLst>
          </p:cNvPr>
          <p:cNvSpPr>
            <a:spLocks noGrp="1"/>
          </p:cNvSpPr>
          <p:nvPr>
            <p:ph type="pic" sz="quarter" idx="10" hasCustomPrompt="1"/>
          </p:nvPr>
        </p:nvSpPr>
        <p:spPr>
          <a:xfrm>
            <a:off x="0" y="0"/>
            <a:ext cx="12191999" cy="6858001"/>
          </a:xfrm>
          <a:solidFill>
            <a:schemeClr val="bg2"/>
          </a:solidFill>
        </p:spPr>
        <p:txBody>
          <a:bodyPr anchor="ctr"/>
          <a:lstStyle>
            <a:lvl1pPr algn="ctr">
              <a:defRPr/>
            </a:lvl1pPr>
          </a:lstStyle>
          <a:p>
            <a:r>
              <a:rPr lang="cs-CZ"/>
              <a:t>                                                                                 Kliknutím na ikonu přidáte obrázek.</a:t>
            </a:r>
          </a:p>
        </p:txBody>
      </p:sp>
      <p:sp>
        <p:nvSpPr>
          <p:cNvPr id="6" name="Zástupný symbol pro obsah 5">
            <a:extLst>
              <a:ext uri="{FF2B5EF4-FFF2-40B4-BE49-F238E27FC236}">
                <a16:creationId xmlns:a16="http://schemas.microsoft.com/office/drawing/2014/main" id="{63C90D02-AA16-0748-8184-574C2F402004}"/>
              </a:ext>
            </a:extLst>
          </p:cNvPr>
          <p:cNvSpPr>
            <a:spLocks noGrp="1"/>
          </p:cNvSpPr>
          <p:nvPr>
            <p:ph sz="quarter" idx="14" hasCustomPrompt="1"/>
          </p:nvPr>
        </p:nvSpPr>
        <p:spPr>
          <a:xfrm>
            <a:off x="-1" y="0"/>
            <a:ext cx="5932967" cy="6858000"/>
          </a:xfrm>
          <a:gradFill flip="none" rotWithShape="1">
            <a:gsLst>
              <a:gs pos="0">
                <a:schemeClr val="tx1">
                  <a:alpha val="85000"/>
                </a:schemeClr>
              </a:gs>
              <a:gs pos="100000">
                <a:schemeClr val="tx1">
                  <a:alpha val="0"/>
                </a:schemeClr>
              </a:gs>
            </a:gsLst>
            <a:lin ang="0" scaled="1"/>
            <a:tileRect/>
          </a:gradFill>
        </p:spPr>
        <p:txBody>
          <a:bodyPr/>
          <a:lstStyle/>
          <a:p>
            <a:r>
              <a:rPr lang="cs-CZ"/>
              <a:t> </a:t>
            </a:r>
          </a:p>
        </p:txBody>
      </p:sp>
      <p:sp>
        <p:nvSpPr>
          <p:cNvPr id="2" name="Nadpis 1">
            <a:extLst>
              <a:ext uri="{FF2B5EF4-FFF2-40B4-BE49-F238E27FC236}">
                <a16:creationId xmlns:a16="http://schemas.microsoft.com/office/drawing/2014/main" id="{8C736E17-F44D-3448-A33D-84D7C4EC5FF4}"/>
              </a:ext>
            </a:extLst>
          </p:cNvPr>
          <p:cNvSpPr>
            <a:spLocks noGrp="1"/>
          </p:cNvSpPr>
          <p:nvPr>
            <p:ph type="ctrTitle" hasCustomPrompt="1"/>
          </p:nvPr>
        </p:nvSpPr>
        <p:spPr>
          <a:xfrm>
            <a:off x="380887" y="1087272"/>
            <a:ext cx="4606749" cy="2392197"/>
          </a:xfrm>
        </p:spPr>
        <p:txBody>
          <a:bodyPr anchor="t">
            <a:normAutofit/>
          </a:bodyPr>
          <a:lstStyle>
            <a:lvl1pPr algn="l">
              <a:lnSpc>
                <a:spcPct val="85000"/>
              </a:lnSpc>
              <a:defRPr sz="4550" b="1" i="0">
                <a:solidFill>
                  <a:schemeClr val="bg1"/>
                </a:solidFill>
                <a:latin typeface="Space Grotesk" pitchFamily="2" charset="0"/>
                <a:cs typeface="Space Grotesk" pitchFamily="2" charset="0"/>
              </a:defRPr>
            </a:lvl1pPr>
          </a:lstStyle>
          <a:p>
            <a:r>
              <a:rPr lang="cs-CZ"/>
              <a:t>Konektor </a:t>
            </a:r>
            <a:br>
              <a:rPr lang="cs-CZ"/>
            </a:br>
            <a:r>
              <a:rPr lang="cs-CZ"/>
              <a:t>pro společnost</a:t>
            </a:r>
            <a:br>
              <a:rPr lang="cs-CZ"/>
            </a:br>
            <a:r>
              <a:rPr lang="cs-CZ"/>
              <a:t>XXX</a:t>
            </a:r>
            <a:br>
              <a:rPr lang="cs-CZ"/>
            </a:br>
            <a:endParaRPr lang="cs-CZ"/>
          </a:p>
        </p:txBody>
      </p:sp>
      <p:sp>
        <p:nvSpPr>
          <p:cNvPr id="3" name="Podnadpis 2">
            <a:extLst>
              <a:ext uri="{FF2B5EF4-FFF2-40B4-BE49-F238E27FC236}">
                <a16:creationId xmlns:a16="http://schemas.microsoft.com/office/drawing/2014/main" id="{9786D5EB-97B1-A54A-9BEB-186D16D85F51}"/>
              </a:ext>
            </a:extLst>
          </p:cNvPr>
          <p:cNvSpPr>
            <a:spLocks noGrp="1"/>
          </p:cNvSpPr>
          <p:nvPr>
            <p:ph type="subTitle" idx="1" hasCustomPrompt="1"/>
          </p:nvPr>
        </p:nvSpPr>
        <p:spPr>
          <a:xfrm>
            <a:off x="380887" y="3542531"/>
            <a:ext cx="4606750" cy="1655762"/>
          </a:xfrm>
        </p:spPr>
        <p:txBody>
          <a:bodyPr>
            <a:normAutofit/>
          </a:bodyPr>
          <a:lstStyle>
            <a:lvl1pPr marL="0" indent="0" algn="l">
              <a:buNone/>
              <a:defRPr sz="2000" b="0" i="0">
                <a:solidFill>
                  <a:schemeClr val="bg1"/>
                </a:solidFill>
                <a:latin typeface="Space Grotesk Light" pitchFamily="2" charset="0"/>
                <a:cs typeface="Space Grotesk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Podnadpis…</a:t>
            </a:r>
          </a:p>
        </p:txBody>
      </p:sp>
      <p:sp>
        <p:nvSpPr>
          <p:cNvPr id="12" name="Zástupný symbol pro obsah 11">
            <a:extLst>
              <a:ext uri="{FF2B5EF4-FFF2-40B4-BE49-F238E27FC236}">
                <a16:creationId xmlns:a16="http://schemas.microsoft.com/office/drawing/2014/main" id="{EBAF52CF-20A9-F84E-8C2A-B04ED3FC86E6}"/>
              </a:ext>
            </a:extLst>
          </p:cNvPr>
          <p:cNvSpPr>
            <a:spLocks noGrp="1"/>
          </p:cNvSpPr>
          <p:nvPr>
            <p:ph sz="quarter" idx="11" hasCustomPrompt="1"/>
          </p:nvPr>
        </p:nvSpPr>
        <p:spPr>
          <a:xfrm>
            <a:off x="5621892" y="6027914"/>
            <a:ext cx="948215" cy="830087"/>
          </a:xfrm>
          <a:blipFill dpi="0" rotWithShape="1">
            <a:blip r:embed="rId2">
              <a:extLst>
                <a:ext uri="{28A0092B-C50C-407E-A947-70E740481C1C}">
                  <a14:useLocalDpi xmlns:a14="http://schemas.microsoft.com/office/drawing/2010/main" val="0"/>
                </a:ext>
              </a:extLst>
            </a:blip>
            <a:srcRect/>
            <a:stretch>
              <a:fillRect/>
            </a:stretch>
          </a:blipFill>
        </p:spPr>
        <p:txBody>
          <a:bodyPr/>
          <a:lstStyle/>
          <a:p>
            <a:r>
              <a:rPr lang="cs-CZ"/>
              <a:t> </a:t>
            </a:r>
          </a:p>
        </p:txBody>
      </p:sp>
      <p:sp>
        <p:nvSpPr>
          <p:cNvPr id="13" name="Zástupný symbol pro text 8">
            <a:extLst>
              <a:ext uri="{FF2B5EF4-FFF2-40B4-BE49-F238E27FC236}">
                <a16:creationId xmlns:a16="http://schemas.microsoft.com/office/drawing/2014/main" id="{37211D84-8376-ED4B-9C59-3D709C73C8BE}"/>
              </a:ext>
            </a:extLst>
          </p:cNvPr>
          <p:cNvSpPr>
            <a:spLocks noGrp="1"/>
          </p:cNvSpPr>
          <p:nvPr>
            <p:ph type="body" sz="quarter" idx="13" hasCustomPrompt="1"/>
          </p:nvPr>
        </p:nvSpPr>
        <p:spPr>
          <a:xfrm>
            <a:off x="467946" y="443523"/>
            <a:ext cx="3213508" cy="335915"/>
          </a:xfrm>
          <a:ln w="12700">
            <a:solidFill>
              <a:schemeClr val="bg1"/>
            </a:solidFill>
          </a:ln>
        </p:spPr>
        <p:txBody>
          <a:bodyPr lIns="72000" tIns="90000" rIns="72000" anchor="t">
            <a:noAutofit/>
          </a:bodyPr>
          <a:lstStyle>
            <a:lvl1pPr algn="ctr">
              <a:defRPr sz="1300" b="1" i="0">
                <a:solidFill>
                  <a:schemeClr val="bg1"/>
                </a:solidFill>
                <a:latin typeface="Space Grotesk" pitchFamily="2" charset="0"/>
                <a:cs typeface="Space Grotesk" pitchFamily="2" charset="0"/>
              </a:defRPr>
            </a:lvl1pPr>
          </a:lstStyle>
          <a:p>
            <a:r>
              <a:rPr lang="cs-CZ"/>
              <a:t>Návrh spolupráce (nebo jiný nadtitul)</a:t>
            </a:r>
          </a:p>
        </p:txBody>
      </p:sp>
    </p:spTree>
    <p:extLst>
      <p:ext uri="{BB962C8B-B14F-4D97-AF65-F5344CB8AC3E}">
        <p14:creationId xmlns:p14="http://schemas.microsoft.com/office/powerpoint/2010/main" val="27208391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ŘEDĚL - oranžový">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B4283C3A-01AC-E64D-BE61-17B25FFF1809}"/>
              </a:ext>
            </a:extLst>
          </p:cNvPr>
          <p:cNvPicPr>
            <a:picLocks noChangeAspect="1"/>
          </p:cNvPicPr>
          <p:nvPr userDrawn="1"/>
        </p:nvPicPr>
        <p:blipFill>
          <a:blip r:embed="rId2"/>
          <a:stretch>
            <a:fillRect/>
          </a:stretch>
        </p:blipFill>
        <p:spPr>
          <a:xfrm>
            <a:off x="6350" y="0"/>
            <a:ext cx="12185650" cy="6858000"/>
          </a:xfrm>
          <a:prstGeom prst="rect">
            <a:avLst/>
          </a:prstGeom>
        </p:spPr>
      </p:pic>
      <p:sp>
        <p:nvSpPr>
          <p:cNvPr id="2" name="Nadpis 1">
            <a:extLst>
              <a:ext uri="{FF2B5EF4-FFF2-40B4-BE49-F238E27FC236}">
                <a16:creationId xmlns:a16="http://schemas.microsoft.com/office/drawing/2014/main" id="{AABA8D1C-07AE-5945-809C-F100C87B3919}"/>
              </a:ext>
            </a:extLst>
          </p:cNvPr>
          <p:cNvSpPr>
            <a:spLocks noGrp="1"/>
          </p:cNvSpPr>
          <p:nvPr>
            <p:ph type="title" hasCustomPrompt="1"/>
          </p:nvPr>
        </p:nvSpPr>
        <p:spPr>
          <a:xfrm>
            <a:off x="6095999" y="336550"/>
            <a:ext cx="5808921" cy="3770230"/>
          </a:xfrm>
        </p:spPr>
        <p:txBody>
          <a:bodyPr anchor="b">
            <a:noAutofit/>
          </a:bodyPr>
          <a:lstStyle>
            <a:lvl1pPr>
              <a:defRPr sz="3600">
                <a:solidFill>
                  <a:schemeClr val="bg1"/>
                </a:solidFill>
              </a:defRPr>
            </a:lvl1pPr>
          </a:lstStyle>
          <a:p>
            <a:r>
              <a:rPr lang="cs-CZ"/>
              <a:t>Přechodový </a:t>
            </a:r>
            <a:r>
              <a:rPr lang="cs-CZ" err="1"/>
              <a:t>slide</a:t>
            </a:r>
            <a:r>
              <a:rPr lang="cs-CZ"/>
              <a:t> s textem. </a:t>
            </a:r>
          </a:p>
        </p:txBody>
      </p:sp>
      <p:sp>
        <p:nvSpPr>
          <p:cNvPr id="32" name="Zástupný symbol pro obsah 11">
            <a:extLst>
              <a:ext uri="{FF2B5EF4-FFF2-40B4-BE49-F238E27FC236}">
                <a16:creationId xmlns:a16="http://schemas.microsoft.com/office/drawing/2014/main" id="{A8189166-4B3F-B341-9FAB-7EC66E2EFADD}"/>
              </a:ext>
            </a:extLst>
          </p:cNvPr>
          <p:cNvSpPr>
            <a:spLocks noGrp="1" noChangeAspect="1"/>
          </p:cNvSpPr>
          <p:nvPr>
            <p:ph sz="quarter" idx="11" hasCustomPrompt="1"/>
          </p:nvPr>
        </p:nvSpPr>
        <p:spPr>
          <a:xfrm>
            <a:off x="10658712" y="229138"/>
            <a:ext cx="1246208" cy="519253"/>
          </a:xfrm>
          <a:blipFill dpi="0" rotWithShape="1">
            <a:blip r:embed="rId3">
              <a:extLst>
                <a:ext uri="{28A0092B-C50C-407E-A947-70E740481C1C}">
                  <a14:useLocalDpi xmlns:a14="http://schemas.microsoft.com/office/drawing/2010/main" val="0"/>
                </a:ext>
              </a:extLst>
            </a:blip>
            <a:srcRect/>
            <a:stretch>
              <a:fillRect/>
            </a:stretch>
          </a:blipFill>
        </p:spPr>
        <p:txBody>
          <a:bodyPr/>
          <a:lstStyle/>
          <a:p>
            <a:r>
              <a:rPr lang="cs-CZ"/>
              <a:t> </a:t>
            </a:r>
          </a:p>
        </p:txBody>
      </p:sp>
      <p:sp>
        <p:nvSpPr>
          <p:cNvPr id="6" name="Zástupný symbol pro číslo snímku 5">
            <a:extLst>
              <a:ext uri="{FF2B5EF4-FFF2-40B4-BE49-F238E27FC236}">
                <a16:creationId xmlns:a16="http://schemas.microsoft.com/office/drawing/2014/main" id="{E4C587E4-DC23-E24C-AE47-1BBA7B2FAC9E}"/>
              </a:ext>
            </a:extLst>
          </p:cNvPr>
          <p:cNvSpPr>
            <a:spLocks noGrp="1"/>
          </p:cNvSpPr>
          <p:nvPr>
            <p:ph type="sldNum" sz="quarter" idx="12"/>
          </p:nvPr>
        </p:nvSpPr>
        <p:spPr>
          <a:xfrm>
            <a:off x="341697" y="320808"/>
            <a:ext cx="496503" cy="335915"/>
          </a:xfrm>
          <a:prstGeom prst="rect">
            <a:avLst/>
          </a:prstGeom>
        </p:spPr>
        <p:txBody>
          <a:bodyPr lIns="72000" tIns="90000" rIns="72000" bIns="46800"/>
          <a:lstStyle>
            <a:lvl1pPr algn="ctr">
              <a:defRPr sz="1500" b="1" i="0">
                <a:solidFill>
                  <a:schemeClr val="tx1"/>
                </a:solidFill>
                <a:latin typeface="Space Grotesk" pitchFamily="2" charset="0"/>
                <a:cs typeface="Space Grotesk" pitchFamily="2" charset="0"/>
              </a:defRPr>
            </a:lvl1pPr>
          </a:lstStyle>
          <a:p>
            <a:fld id="{1290F612-A138-0F45-B178-0AAA2DDC673A}" type="slidenum">
              <a:rPr lang="cs-CZ" smtClean="0"/>
              <a:pPr/>
              <a:t>‹#›</a:t>
            </a:fld>
            <a:endParaRPr lang="cs-CZ"/>
          </a:p>
        </p:txBody>
      </p:sp>
      <p:sp>
        <p:nvSpPr>
          <p:cNvPr id="10" name="Zástupný symbol pro text 8">
            <a:extLst>
              <a:ext uri="{FF2B5EF4-FFF2-40B4-BE49-F238E27FC236}">
                <a16:creationId xmlns:a16="http://schemas.microsoft.com/office/drawing/2014/main" id="{51AE4F6B-54AC-1140-A3EF-1BA373223EE3}"/>
              </a:ext>
            </a:extLst>
          </p:cNvPr>
          <p:cNvSpPr>
            <a:spLocks noGrp="1"/>
          </p:cNvSpPr>
          <p:nvPr>
            <p:ph type="body" sz="quarter" idx="14" hasCustomPrompt="1"/>
          </p:nvPr>
        </p:nvSpPr>
        <p:spPr>
          <a:xfrm>
            <a:off x="950848" y="336550"/>
            <a:ext cx="2539111" cy="335915"/>
          </a:xfrm>
          <a:ln>
            <a:noFill/>
          </a:ln>
        </p:spPr>
        <p:txBody>
          <a:bodyPr lIns="108000" tIns="90000" rIns="72000" anchor="t">
            <a:noAutofit/>
          </a:bodyPr>
          <a:lstStyle>
            <a:lvl1pPr>
              <a:defRPr sz="1500" b="1" i="0">
                <a:solidFill>
                  <a:schemeClr val="tx1"/>
                </a:solidFill>
                <a:latin typeface="Space Grotesk" pitchFamily="2" charset="0"/>
                <a:cs typeface="Space Grotesk" pitchFamily="2" charset="0"/>
              </a:defRPr>
            </a:lvl1pPr>
          </a:lstStyle>
          <a:p>
            <a:r>
              <a:rPr lang="cs-CZ"/>
              <a:t>Rubrika</a:t>
            </a:r>
          </a:p>
        </p:txBody>
      </p:sp>
      <p:sp>
        <p:nvSpPr>
          <p:cNvPr id="11" name="Zástupný symbol pro text 8">
            <a:extLst>
              <a:ext uri="{FF2B5EF4-FFF2-40B4-BE49-F238E27FC236}">
                <a16:creationId xmlns:a16="http://schemas.microsoft.com/office/drawing/2014/main" id="{2BC4E95B-46A4-504E-9FF8-FBD1200B5965}"/>
              </a:ext>
            </a:extLst>
          </p:cNvPr>
          <p:cNvSpPr>
            <a:spLocks noGrp="1"/>
          </p:cNvSpPr>
          <p:nvPr>
            <p:ph type="body" sz="quarter" idx="15" hasCustomPrompt="1"/>
          </p:nvPr>
        </p:nvSpPr>
        <p:spPr>
          <a:xfrm>
            <a:off x="6095999" y="4443330"/>
            <a:ext cx="5229727" cy="1363912"/>
          </a:xfrm>
          <a:ln>
            <a:noFill/>
          </a:ln>
        </p:spPr>
        <p:txBody>
          <a:bodyPr lIns="108000" tIns="90000" rIns="72000" anchor="t">
            <a:noAutofit/>
          </a:bodyPr>
          <a:lstStyle>
            <a:lvl1pPr>
              <a:defRPr sz="1500" b="0" i="0">
                <a:solidFill>
                  <a:schemeClr val="tx1"/>
                </a:solidFill>
                <a:latin typeface="Space Grotesk" pitchFamily="2" charset="0"/>
                <a:cs typeface="Space Grotesk" pitchFamily="2" charset="0"/>
              </a:defRPr>
            </a:lvl1pPr>
          </a:lstStyle>
          <a:p>
            <a:r>
              <a:rPr lang="cs-CZ"/>
              <a:t>Doplňkový text, nebo nějaký podnadpis a podobně. Může být i na více řádek.</a:t>
            </a:r>
          </a:p>
        </p:txBody>
      </p:sp>
    </p:spTree>
    <p:extLst>
      <p:ext uri="{BB962C8B-B14F-4D97-AF65-F5344CB8AC3E}">
        <p14:creationId xmlns:p14="http://schemas.microsoft.com/office/powerpoint/2010/main" val="25214643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ŘEDĚL - číslo kapitoly">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3BFF5AC5-CA4D-6143-AB8E-86B49058882A}"/>
              </a:ext>
            </a:extLst>
          </p:cNvPr>
          <p:cNvPicPr>
            <a:picLocks noChangeAspect="1"/>
          </p:cNvPicPr>
          <p:nvPr userDrawn="1"/>
        </p:nvPicPr>
        <p:blipFill>
          <a:blip r:embed="rId2"/>
          <a:stretch>
            <a:fillRect/>
          </a:stretch>
        </p:blipFill>
        <p:spPr>
          <a:xfrm>
            <a:off x="3175" y="0"/>
            <a:ext cx="12185650" cy="6858000"/>
          </a:xfrm>
          <a:prstGeom prst="rect">
            <a:avLst/>
          </a:prstGeom>
        </p:spPr>
      </p:pic>
      <p:pic>
        <p:nvPicPr>
          <p:cNvPr id="9" name="Obrázek 8">
            <a:extLst>
              <a:ext uri="{FF2B5EF4-FFF2-40B4-BE49-F238E27FC236}">
                <a16:creationId xmlns:a16="http://schemas.microsoft.com/office/drawing/2014/main" id="{BB00D67D-F3BC-EB49-8CED-19393856993D}"/>
              </a:ext>
            </a:extLst>
          </p:cNvPr>
          <p:cNvPicPr>
            <a:picLocks noChangeAspect="1"/>
          </p:cNvPicPr>
          <p:nvPr userDrawn="1"/>
        </p:nvPicPr>
        <p:blipFill rotWithShape="1">
          <a:blip r:embed="rId3"/>
          <a:srcRect r="92223"/>
          <a:stretch/>
        </p:blipFill>
        <p:spPr>
          <a:xfrm>
            <a:off x="0" y="1"/>
            <a:ext cx="947673" cy="6858000"/>
          </a:xfrm>
          <a:prstGeom prst="rect">
            <a:avLst/>
          </a:prstGeom>
        </p:spPr>
      </p:pic>
      <p:sp>
        <p:nvSpPr>
          <p:cNvPr id="6" name="Zástupný symbol pro číslo snímku 5">
            <a:extLst>
              <a:ext uri="{FF2B5EF4-FFF2-40B4-BE49-F238E27FC236}">
                <a16:creationId xmlns:a16="http://schemas.microsoft.com/office/drawing/2014/main" id="{E4C587E4-DC23-E24C-AE47-1BBA7B2FAC9E}"/>
              </a:ext>
            </a:extLst>
          </p:cNvPr>
          <p:cNvSpPr>
            <a:spLocks noGrp="1"/>
          </p:cNvSpPr>
          <p:nvPr>
            <p:ph type="sldNum" sz="quarter" idx="12"/>
          </p:nvPr>
        </p:nvSpPr>
        <p:spPr>
          <a:xfrm>
            <a:off x="341697" y="320808"/>
            <a:ext cx="496503" cy="335915"/>
          </a:xfrm>
          <a:prstGeom prst="rect">
            <a:avLst/>
          </a:prstGeom>
        </p:spPr>
        <p:txBody>
          <a:bodyPr lIns="72000" tIns="90000" rIns="72000" bIns="46800"/>
          <a:lstStyle>
            <a:lvl1pPr algn="ctr">
              <a:defRPr sz="1500" b="1" i="0">
                <a:solidFill>
                  <a:schemeClr val="bg1"/>
                </a:solidFill>
                <a:latin typeface="Space Grotesk" pitchFamily="2" charset="0"/>
                <a:cs typeface="Space Grotesk" pitchFamily="2" charset="0"/>
              </a:defRPr>
            </a:lvl1pPr>
          </a:lstStyle>
          <a:p>
            <a:fld id="{1290F612-A138-0F45-B178-0AAA2DDC673A}" type="slidenum">
              <a:rPr lang="cs-CZ" smtClean="0"/>
              <a:pPr/>
              <a:t>‹#›</a:t>
            </a:fld>
            <a:endParaRPr lang="cs-CZ"/>
          </a:p>
        </p:txBody>
      </p:sp>
      <p:sp>
        <p:nvSpPr>
          <p:cNvPr id="10" name="Zástupný symbol pro text 8">
            <a:extLst>
              <a:ext uri="{FF2B5EF4-FFF2-40B4-BE49-F238E27FC236}">
                <a16:creationId xmlns:a16="http://schemas.microsoft.com/office/drawing/2014/main" id="{51AE4F6B-54AC-1140-A3EF-1BA373223EE3}"/>
              </a:ext>
            </a:extLst>
          </p:cNvPr>
          <p:cNvSpPr>
            <a:spLocks noGrp="1"/>
          </p:cNvSpPr>
          <p:nvPr>
            <p:ph type="body" sz="quarter" idx="14" hasCustomPrompt="1"/>
          </p:nvPr>
        </p:nvSpPr>
        <p:spPr>
          <a:xfrm>
            <a:off x="950848" y="336550"/>
            <a:ext cx="2539111" cy="335915"/>
          </a:xfrm>
          <a:ln>
            <a:noFill/>
          </a:ln>
        </p:spPr>
        <p:txBody>
          <a:bodyPr lIns="108000" tIns="90000" rIns="72000" anchor="t">
            <a:noAutofit/>
          </a:bodyPr>
          <a:lstStyle>
            <a:lvl1pPr>
              <a:defRPr sz="1500" b="1" i="0">
                <a:solidFill>
                  <a:schemeClr val="bg1"/>
                </a:solidFill>
                <a:latin typeface="Space Grotesk" pitchFamily="2" charset="0"/>
                <a:cs typeface="Space Grotesk" pitchFamily="2" charset="0"/>
              </a:defRPr>
            </a:lvl1pPr>
          </a:lstStyle>
          <a:p>
            <a:r>
              <a:rPr lang="cs-CZ"/>
              <a:t>Rubrika</a:t>
            </a:r>
          </a:p>
        </p:txBody>
      </p:sp>
      <p:sp>
        <p:nvSpPr>
          <p:cNvPr id="12" name="Zástupný symbol pro text 8">
            <a:extLst>
              <a:ext uri="{FF2B5EF4-FFF2-40B4-BE49-F238E27FC236}">
                <a16:creationId xmlns:a16="http://schemas.microsoft.com/office/drawing/2014/main" id="{87172CFF-6C4C-D143-9157-4CA945D1142A}"/>
              </a:ext>
            </a:extLst>
          </p:cNvPr>
          <p:cNvSpPr txBox="1">
            <a:spLocks/>
          </p:cNvSpPr>
          <p:nvPr userDrawn="1"/>
        </p:nvSpPr>
        <p:spPr>
          <a:xfrm rot="16200000">
            <a:off x="-679608" y="5116913"/>
            <a:ext cx="2539111" cy="335915"/>
          </a:xfrm>
          <a:prstGeom prst="rect">
            <a:avLst/>
          </a:prstGeom>
          <a:ln>
            <a:noFill/>
          </a:ln>
        </p:spPr>
        <p:txBody>
          <a:bodyPr lIns="72000" tIns="108000" rIns="72000" anchor="t">
            <a:noAutofit/>
          </a:bodyPr>
          <a:lstStyle>
            <a:lvl1pPr marL="0" indent="0" algn="l" defTabSz="914400" rtl="0" eaLnBrk="1" latinLnBrk="0" hangingPunct="1">
              <a:lnSpc>
                <a:spcPct val="90000"/>
              </a:lnSpc>
              <a:spcBef>
                <a:spcPts val="1000"/>
              </a:spcBef>
              <a:buFont typeface="Arial" panose="020B0604020202020204" pitchFamily="34" charset="0"/>
              <a:buNone/>
              <a:defRPr sz="1000" b="0" i="0" kern="1200">
                <a:solidFill>
                  <a:schemeClr val="tx1"/>
                </a:solidFill>
                <a:latin typeface="Space Grotesk" pitchFamily="2" charset="0"/>
                <a:ea typeface="+mn-ea"/>
                <a:cs typeface="Space Grotesk" pitchFamily="2" charset="0"/>
              </a:defRPr>
            </a:lvl1pPr>
            <a:lvl2pPr marL="271463" indent="-254000" algn="l" defTabSz="914400" rtl="0" eaLnBrk="1" latinLnBrk="0" hangingPunct="1">
              <a:lnSpc>
                <a:spcPct val="90000"/>
              </a:lnSpc>
              <a:spcBef>
                <a:spcPts val="500"/>
              </a:spcBef>
              <a:buFont typeface="Courier New" panose="02070309020205020404" pitchFamily="49" charset="0"/>
              <a:buChar char="o"/>
              <a:tabLst/>
              <a:defRPr sz="2000" b="0" i="0" kern="1200" baseline="0">
                <a:solidFill>
                  <a:schemeClr val="tx1"/>
                </a:solidFill>
                <a:latin typeface="Space Grotesk Light" pitchFamily="2" charset="0"/>
                <a:ea typeface="+mn-ea"/>
                <a:cs typeface="Space Grotesk Light" pitchFamily="2" charset="0"/>
              </a:defRPr>
            </a:lvl2pPr>
            <a:lvl3pPr marL="804863" indent="-342900" algn="l" defTabSz="914400" rtl="0" eaLnBrk="1" latinLnBrk="0" hangingPunct="1">
              <a:lnSpc>
                <a:spcPct val="90000"/>
              </a:lnSpc>
              <a:spcBef>
                <a:spcPts val="500"/>
              </a:spcBef>
              <a:buFont typeface="Arial" panose="020B0604020202020204" pitchFamily="34" charset="0"/>
              <a:buChar char="•"/>
              <a:tabLst/>
              <a:defRPr sz="2000" b="0" i="0" kern="1200">
                <a:solidFill>
                  <a:schemeClr val="tx1"/>
                </a:solidFill>
                <a:latin typeface="Space Grotesk Light" pitchFamily="2" charset="0"/>
                <a:ea typeface="+mn-ea"/>
                <a:cs typeface="Space Grotesk Light"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solidFill>
                  <a:schemeClr val="bg1"/>
                </a:solidFill>
              </a:rPr>
              <a:t>Konektor</a:t>
            </a:r>
          </a:p>
        </p:txBody>
      </p:sp>
      <p:sp>
        <p:nvSpPr>
          <p:cNvPr id="13" name="Zástupný symbol pro text 8">
            <a:extLst>
              <a:ext uri="{FF2B5EF4-FFF2-40B4-BE49-F238E27FC236}">
                <a16:creationId xmlns:a16="http://schemas.microsoft.com/office/drawing/2014/main" id="{C669434C-BE8F-6541-9507-74206293F272}"/>
              </a:ext>
            </a:extLst>
          </p:cNvPr>
          <p:cNvSpPr>
            <a:spLocks noGrp="1"/>
          </p:cNvSpPr>
          <p:nvPr>
            <p:ph type="body" sz="quarter" idx="13" hasCustomPrompt="1"/>
          </p:nvPr>
        </p:nvSpPr>
        <p:spPr>
          <a:xfrm>
            <a:off x="3458015" y="1765645"/>
            <a:ext cx="1916770" cy="335915"/>
          </a:xfrm>
          <a:ln>
            <a:solidFill>
              <a:schemeClr val="bg1"/>
            </a:solidFill>
          </a:ln>
        </p:spPr>
        <p:txBody>
          <a:bodyPr lIns="72000" tIns="90000" rIns="72000" anchor="t">
            <a:noAutofit/>
          </a:bodyPr>
          <a:lstStyle>
            <a:lvl1pPr algn="ctr">
              <a:defRPr sz="1300" b="1" i="0">
                <a:solidFill>
                  <a:schemeClr val="bg1"/>
                </a:solidFill>
                <a:latin typeface="Space Grotesk" pitchFamily="2" charset="0"/>
                <a:cs typeface="Space Grotesk" pitchFamily="2" charset="0"/>
              </a:defRPr>
            </a:lvl1pPr>
          </a:lstStyle>
          <a:p>
            <a:r>
              <a:rPr lang="cs-CZ"/>
              <a:t>Nadtitul - nemusí být</a:t>
            </a:r>
          </a:p>
        </p:txBody>
      </p:sp>
      <p:sp>
        <p:nvSpPr>
          <p:cNvPr id="2" name="Nadpis 1">
            <a:extLst>
              <a:ext uri="{FF2B5EF4-FFF2-40B4-BE49-F238E27FC236}">
                <a16:creationId xmlns:a16="http://schemas.microsoft.com/office/drawing/2014/main" id="{AABA8D1C-07AE-5945-809C-F100C87B3919}"/>
              </a:ext>
            </a:extLst>
          </p:cNvPr>
          <p:cNvSpPr>
            <a:spLocks noGrp="1"/>
          </p:cNvSpPr>
          <p:nvPr>
            <p:ph type="title" hasCustomPrompt="1"/>
          </p:nvPr>
        </p:nvSpPr>
        <p:spPr>
          <a:xfrm>
            <a:off x="3428035" y="2315251"/>
            <a:ext cx="3847171" cy="4239174"/>
          </a:xfrm>
        </p:spPr>
        <p:txBody>
          <a:bodyPr rIns="36000" anchor="t">
            <a:noAutofit/>
          </a:bodyPr>
          <a:lstStyle>
            <a:lvl1pPr>
              <a:defRPr sz="2600" b="1">
                <a:solidFill>
                  <a:schemeClr val="bg1"/>
                </a:solidFill>
              </a:defRPr>
            </a:lvl1pPr>
          </a:lstStyle>
          <a:p>
            <a:r>
              <a:rPr lang="cs-CZ"/>
              <a:t>Název kapitoly, případně delší text jako úvod ke kapitole…</a:t>
            </a:r>
          </a:p>
        </p:txBody>
      </p:sp>
      <p:pic>
        <p:nvPicPr>
          <p:cNvPr id="18" name="Obrázek 17">
            <a:extLst>
              <a:ext uri="{FF2B5EF4-FFF2-40B4-BE49-F238E27FC236}">
                <a16:creationId xmlns:a16="http://schemas.microsoft.com/office/drawing/2014/main" id="{315EE30F-5084-A64D-BE9D-D9DCB843300B}"/>
              </a:ext>
            </a:extLst>
          </p:cNvPr>
          <p:cNvPicPr>
            <a:picLocks noChangeAspect="1"/>
          </p:cNvPicPr>
          <p:nvPr userDrawn="1"/>
        </p:nvPicPr>
        <p:blipFill>
          <a:blip r:embed="rId4">
            <a:clrChange>
              <a:clrFrom>
                <a:srgbClr val="FFFFFF"/>
              </a:clrFrom>
              <a:clrTo>
                <a:srgbClr val="FFFFFF">
                  <a:alpha val="0"/>
                </a:srgbClr>
              </a:clrTo>
            </a:clrChange>
          </a:blip>
          <a:stretch>
            <a:fillRect/>
          </a:stretch>
        </p:blipFill>
        <p:spPr>
          <a:xfrm>
            <a:off x="10737268" y="311981"/>
            <a:ext cx="1087200" cy="347445"/>
          </a:xfrm>
          <a:prstGeom prst="rect">
            <a:avLst/>
          </a:prstGeom>
        </p:spPr>
      </p:pic>
      <p:sp>
        <p:nvSpPr>
          <p:cNvPr id="23" name="Zástupný symbol pro text 20">
            <a:extLst>
              <a:ext uri="{FF2B5EF4-FFF2-40B4-BE49-F238E27FC236}">
                <a16:creationId xmlns:a16="http://schemas.microsoft.com/office/drawing/2014/main" id="{5F8D0948-DAD6-1249-9AF4-A2996575758E}"/>
              </a:ext>
            </a:extLst>
          </p:cNvPr>
          <p:cNvSpPr>
            <a:spLocks noGrp="1"/>
          </p:cNvSpPr>
          <p:nvPr>
            <p:ph type="body" sz="quarter" idx="16" hasCustomPrompt="1"/>
          </p:nvPr>
        </p:nvSpPr>
        <p:spPr>
          <a:xfrm>
            <a:off x="7278381" y="672464"/>
            <a:ext cx="4907269" cy="5881961"/>
          </a:xfrm>
        </p:spPr>
        <p:txBody>
          <a:bodyPr lIns="0" tIns="251999" rIns="0" bIns="0" anchor="ctr">
            <a:noAutofit/>
          </a:bodyPr>
          <a:lstStyle>
            <a:lvl1pPr>
              <a:defRPr sz="64000" b="1" i="0">
                <a:solidFill>
                  <a:srgbClr val="01714D"/>
                </a:solidFill>
                <a:latin typeface="Space Grotesk" pitchFamily="2" charset="0"/>
                <a:cs typeface="Space Grotesk" pitchFamily="2" charset="0"/>
              </a:defRPr>
            </a:lvl1pPr>
          </a:lstStyle>
          <a:p>
            <a:r>
              <a:rPr lang="cs-CZ"/>
              <a:t>1</a:t>
            </a:r>
          </a:p>
        </p:txBody>
      </p:sp>
      <p:sp>
        <p:nvSpPr>
          <p:cNvPr id="21" name="Zástupný symbol pro text 20">
            <a:extLst>
              <a:ext uri="{FF2B5EF4-FFF2-40B4-BE49-F238E27FC236}">
                <a16:creationId xmlns:a16="http://schemas.microsoft.com/office/drawing/2014/main" id="{5C882453-66F7-884C-A018-08D83FF8AD10}"/>
              </a:ext>
            </a:extLst>
          </p:cNvPr>
          <p:cNvSpPr>
            <a:spLocks noGrp="1"/>
          </p:cNvSpPr>
          <p:nvPr>
            <p:ph type="body" sz="quarter" idx="15" hasCustomPrompt="1"/>
          </p:nvPr>
        </p:nvSpPr>
        <p:spPr>
          <a:xfrm>
            <a:off x="7032689" y="789020"/>
            <a:ext cx="1794788" cy="549951"/>
          </a:xfrm>
        </p:spPr>
        <p:txBody>
          <a:bodyPr>
            <a:normAutofit/>
          </a:bodyPr>
          <a:lstStyle>
            <a:lvl1pPr>
              <a:defRPr sz="3000" b="1" i="0">
                <a:solidFill>
                  <a:schemeClr val="bg1"/>
                </a:solidFill>
                <a:latin typeface="Space Grotesk" pitchFamily="2" charset="0"/>
                <a:cs typeface="Space Grotesk" pitchFamily="2" charset="0"/>
              </a:defRPr>
            </a:lvl1pPr>
          </a:lstStyle>
          <a:p>
            <a:r>
              <a:rPr lang="cs-CZ"/>
              <a:t>kapitola</a:t>
            </a:r>
          </a:p>
        </p:txBody>
      </p:sp>
    </p:spTree>
    <p:extLst>
      <p:ext uri="{BB962C8B-B14F-4D97-AF65-F5344CB8AC3E}">
        <p14:creationId xmlns:p14="http://schemas.microsoft.com/office/powerpoint/2010/main" val="7515157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CENĚNÍ">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8A26FBF7-6905-FD4D-9CDA-B64CDAEC4392}"/>
              </a:ext>
            </a:extLst>
          </p:cNvPr>
          <p:cNvPicPr>
            <a:picLocks noChangeAspect="1"/>
          </p:cNvPicPr>
          <p:nvPr userDrawn="1"/>
        </p:nvPicPr>
        <p:blipFill>
          <a:blip r:embed="rId2"/>
          <a:stretch>
            <a:fillRect/>
          </a:stretch>
        </p:blipFill>
        <p:spPr>
          <a:xfrm>
            <a:off x="3175" y="0"/>
            <a:ext cx="12185650" cy="6858000"/>
          </a:xfrm>
          <a:prstGeom prst="rect">
            <a:avLst/>
          </a:prstGeom>
        </p:spPr>
      </p:pic>
      <p:pic>
        <p:nvPicPr>
          <p:cNvPr id="8" name="Obrázek 7">
            <a:extLst>
              <a:ext uri="{FF2B5EF4-FFF2-40B4-BE49-F238E27FC236}">
                <a16:creationId xmlns:a16="http://schemas.microsoft.com/office/drawing/2014/main" id="{A18E3F6F-ECA7-3C47-B85B-D40B27FBD0F8}"/>
              </a:ext>
            </a:extLst>
          </p:cNvPr>
          <p:cNvPicPr>
            <a:picLocks noChangeAspect="1"/>
          </p:cNvPicPr>
          <p:nvPr userDrawn="1"/>
        </p:nvPicPr>
        <p:blipFill>
          <a:blip r:embed="rId3"/>
          <a:stretch>
            <a:fillRect/>
          </a:stretch>
        </p:blipFill>
        <p:spPr>
          <a:xfrm>
            <a:off x="0" y="0"/>
            <a:ext cx="12185650" cy="6858000"/>
          </a:xfrm>
          <a:prstGeom prst="rect">
            <a:avLst/>
          </a:prstGeom>
        </p:spPr>
      </p:pic>
      <p:sp>
        <p:nvSpPr>
          <p:cNvPr id="6" name="Zástupný symbol pro číslo snímku 5">
            <a:extLst>
              <a:ext uri="{FF2B5EF4-FFF2-40B4-BE49-F238E27FC236}">
                <a16:creationId xmlns:a16="http://schemas.microsoft.com/office/drawing/2014/main" id="{E4C587E4-DC23-E24C-AE47-1BBA7B2FAC9E}"/>
              </a:ext>
            </a:extLst>
          </p:cNvPr>
          <p:cNvSpPr>
            <a:spLocks noGrp="1"/>
          </p:cNvSpPr>
          <p:nvPr>
            <p:ph type="sldNum" sz="quarter" idx="12"/>
          </p:nvPr>
        </p:nvSpPr>
        <p:spPr>
          <a:xfrm>
            <a:off x="341697" y="320808"/>
            <a:ext cx="496503" cy="335915"/>
          </a:xfrm>
          <a:prstGeom prst="rect">
            <a:avLst/>
          </a:prstGeom>
        </p:spPr>
        <p:txBody>
          <a:bodyPr lIns="72000" tIns="90000" rIns="72000" bIns="46800"/>
          <a:lstStyle>
            <a:lvl1pPr algn="ctr">
              <a:defRPr sz="1500" b="1" i="0">
                <a:solidFill>
                  <a:schemeClr val="bg1"/>
                </a:solidFill>
                <a:latin typeface="Space Grotesk" pitchFamily="2" charset="0"/>
                <a:cs typeface="Space Grotesk" pitchFamily="2" charset="0"/>
              </a:defRPr>
            </a:lvl1pPr>
          </a:lstStyle>
          <a:p>
            <a:fld id="{1290F612-A138-0F45-B178-0AAA2DDC673A}" type="slidenum">
              <a:rPr lang="cs-CZ" smtClean="0"/>
              <a:pPr/>
              <a:t>‹#›</a:t>
            </a:fld>
            <a:endParaRPr lang="cs-CZ"/>
          </a:p>
        </p:txBody>
      </p:sp>
      <p:sp>
        <p:nvSpPr>
          <p:cNvPr id="10" name="Zástupný symbol pro text 8">
            <a:extLst>
              <a:ext uri="{FF2B5EF4-FFF2-40B4-BE49-F238E27FC236}">
                <a16:creationId xmlns:a16="http://schemas.microsoft.com/office/drawing/2014/main" id="{51AE4F6B-54AC-1140-A3EF-1BA373223EE3}"/>
              </a:ext>
            </a:extLst>
          </p:cNvPr>
          <p:cNvSpPr>
            <a:spLocks noGrp="1"/>
          </p:cNvSpPr>
          <p:nvPr>
            <p:ph type="body" sz="quarter" idx="14" hasCustomPrompt="1"/>
          </p:nvPr>
        </p:nvSpPr>
        <p:spPr>
          <a:xfrm>
            <a:off x="950848" y="336550"/>
            <a:ext cx="2539111" cy="335915"/>
          </a:xfrm>
          <a:ln>
            <a:noFill/>
          </a:ln>
        </p:spPr>
        <p:txBody>
          <a:bodyPr lIns="108000" tIns="90000" rIns="72000" anchor="t">
            <a:noAutofit/>
          </a:bodyPr>
          <a:lstStyle>
            <a:lvl1pPr>
              <a:defRPr sz="1500" b="1" i="0">
                <a:solidFill>
                  <a:schemeClr val="bg1"/>
                </a:solidFill>
                <a:latin typeface="Space Grotesk" pitchFamily="2" charset="0"/>
                <a:cs typeface="Space Grotesk" pitchFamily="2" charset="0"/>
              </a:defRPr>
            </a:lvl1pPr>
          </a:lstStyle>
          <a:p>
            <a:r>
              <a:rPr lang="cs-CZ"/>
              <a:t>Rubrika</a:t>
            </a:r>
          </a:p>
        </p:txBody>
      </p:sp>
      <p:sp>
        <p:nvSpPr>
          <p:cNvPr id="12" name="Zástupný symbol pro text 8">
            <a:extLst>
              <a:ext uri="{FF2B5EF4-FFF2-40B4-BE49-F238E27FC236}">
                <a16:creationId xmlns:a16="http://schemas.microsoft.com/office/drawing/2014/main" id="{87172CFF-6C4C-D143-9157-4CA945D1142A}"/>
              </a:ext>
            </a:extLst>
          </p:cNvPr>
          <p:cNvSpPr txBox="1">
            <a:spLocks/>
          </p:cNvSpPr>
          <p:nvPr userDrawn="1"/>
        </p:nvSpPr>
        <p:spPr>
          <a:xfrm rot="16200000">
            <a:off x="-679608" y="5116913"/>
            <a:ext cx="2539111" cy="335915"/>
          </a:xfrm>
          <a:prstGeom prst="rect">
            <a:avLst/>
          </a:prstGeom>
          <a:ln>
            <a:noFill/>
          </a:ln>
        </p:spPr>
        <p:txBody>
          <a:bodyPr lIns="72000" tIns="108000" rIns="72000" anchor="t">
            <a:noAutofit/>
          </a:bodyPr>
          <a:lstStyle>
            <a:lvl1pPr marL="0" indent="0" algn="l" defTabSz="914400" rtl="0" eaLnBrk="1" latinLnBrk="0" hangingPunct="1">
              <a:lnSpc>
                <a:spcPct val="90000"/>
              </a:lnSpc>
              <a:spcBef>
                <a:spcPts val="1000"/>
              </a:spcBef>
              <a:buFont typeface="Arial" panose="020B0604020202020204" pitchFamily="34" charset="0"/>
              <a:buNone/>
              <a:defRPr sz="1000" b="0" i="0" kern="1200">
                <a:solidFill>
                  <a:schemeClr val="tx1"/>
                </a:solidFill>
                <a:latin typeface="Space Grotesk" pitchFamily="2" charset="0"/>
                <a:ea typeface="+mn-ea"/>
                <a:cs typeface="Space Grotesk" pitchFamily="2" charset="0"/>
              </a:defRPr>
            </a:lvl1pPr>
            <a:lvl2pPr marL="271463" indent="-254000" algn="l" defTabSz="914400" rtl="0" eaLnBrk="1" latinLnBrk="0" hangingPunct="1">
              <a:lnSpc>
                <a:spcPct val="90000"/>
              </a:lnSpc>
              <a:spcBef>
                <a:spcPts val="500"/>
              </a:spcBef>
              <a:buFont typeface="Courier New" panose="02070309020205020404" pitchFamily="49" charset="0"/>
              <a:buChar char="o"/>
              <a:tabLst/>
              <a:defRPr sz="2000" b="0" i="0" kern="1200" baseline="0">
                <a:solidFill>
                  <a:schemeClr val="tx1"/>
                </a:solidFill>
                <a:latin typeface="Space Grotesk Light" pitchFamily="2" charset="0"/>
                <a:ea typeface="+mn-ea"/>
                <a:cs typeface="Space Grotesk Light" pitchFamily="2" charset="0"/>
              </a:defRPr>
            </a:lvl2pPr>
            <a:lvl3pPr marL="804863" indent="-342900" algn="l" defTabSz="914400" rtl="0" eaLnBrk="1" latinLnBrk="0" hangingPunct="1">
              <a:lnSpc>
                <a:spcPct val="90000"/>
              </a:lnSpc>
              <a:spcBef>
                <a:spcPts val="500"/>
              </a:spcBef>
              <a:buFont typeface="Arial" panose="020B0604020202020204" pitchFamily="34" charset="0"/>
              <a:buChar char="•"/>
              <a:tabLst/>
              <a:defRPr sz="2000" b="0" i="0" kern="1200">
                <a:solidFill>
                  <a:schemeClr val="tx1"/>
                </a:solidFill>
                <a:latin typeface="Space Grotesk Light" pitchFamily="2" charset="0"/>
                <a:ea typeface="+mn-ea"/>
                <a:cs typeface="Space Grotesk Light"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solidFill>
                  <a:schemeClr val="bg1"/>
                </a:solidFill>
              </a:rPr>
              <a:t>Konektor</a:t>
            </a:r>
          </a:p>
        </p:txBody>
      </p:sp>
      <p:sp>
        <p:nvSpPr>
          <p:cNvPr id="14" name="Zástupný symbol pro obsah 11">
            <a:extLst>
              <a:ext uri="{FF2B5EF4-FFF2-40B4-BE49-F238E27FC236}">
                <a16:creationId xmlns:a16="http://schemas.microsoft.com/office/drawing/2014/main" id="{A7DD616D-8D75-EB44-94C5-F056CA6B961B}"/>
              </a:ext>
            </a:extLst>
          </p:cNvPr>
          <p:cNvSpPr>
            <a:spLocks noGrp="1" noChangeAspect="1"/>
          </p:cNvSpPr>
          <p:nvPr>
            <p:ph sz="quarter" idx="11" hasCustomPrompt="1"/>
          </p:nvPr>
        </p:nvSpPr>
        <p:spPr>
          <a:xfrm>
            <a:off x="10658712" y="229138"/>
            <a:ext cx="1246208" cy="519253"/>
          </a:xfrm>
          <a:blipFill dpi="0" rotWithShape="1">
            <a:blip r:embed="rId4">
              <a:extLst>
                <a:ext uri="{28A0092B-C50C-407E-A947-70E740481C1C}">
                  <a14:useLocalDpi xmlns:a14="http://schemas.microsoft.com/office/drawing/2010/main" val="0"/>
                </a:ext>
              </a:extLst>
            </a:blip>
            <a:srcRect/>
            <a:stretch>
              <a:fillRect/>
            </a:stretch>
          </a:blipFill>
        </p:spPr>
        <p:txBody>
          <a:bodyPr/>
          <a:lstStyle/>
          <a:p>
            <a:r>
              <a:rPr lang="cs-CZ"/>
              <a:t> </a:t>
            </a:r>
          </a:p>
        </p:txBody>
      </p:sp>
      <p:sp>
        <p:nvSpPr>
          <p:cNvPr id="20" name="Nadpis 1">
            <a:extLst>
              <a:ext uri="{FF2B5EF4-FFF2-40B4-BE49-F238E27FC236}">
                <a16:creationId xmlns:a16="http://schemas.microsoft.com/office/drawing/2014/main" id="{469CBE73-B941-D84D-A3CE-B24E33F4086F}"/>
              </a:ext>
            </a:extLst>
          </p:cNvPr>
          <p:cNvSpPr txBox="1">
            <a:spLocks/>
          </p:cNvSpPr>
          <p:nvPr userDrawn="1"/>
        </p:nvSpPr>
        <p:spPr>
          <a:xfrm>
            <a:off x="2086971" y="1332660"/>
            <a:ext cx="4331414" cy="1029341"/>
          </a:xfrm>
          <a:prstGeom prst="rect">
            <a:avLst/>
          </a:prstGeom>
        </p:spPr>
        <p:txBody>
          <a:bodyPr vert="horz" lIns="91440" tIns="45720" rIns="36000" bIns="45720" rtlCol="0" anchor="t">
            <a:noAutofit/>
          </a:bodyPr>
          <a:lstStyle>
            <a:lvl1pPr algn="l" defTabSz="914400" rtl="0" eaLnBrk="1" latinLnBrk="0" hangingPunct="1">
              <a:lnSpc>
                <a:spcPct val="90000"/>
              </a:lnSpc>
              <a:spcBef>
                <a:spcPct val="0"/>
              </a:spcBef>
              <a:buNone/>
              <a:defRPr sz="2600" b="1" i="0" kern="1200">
                <a:solidFill>
                  <a:schemeClr val="bg1"/>
                </a:solidFill>
                <a:latin typeface="Space Grotesk" pitchFamily="2" charset="0"/>
                <a:ea typeface="+mj-ea"/>
                <a:cs typeface="Space Grotesk" pitchFamily="2" charset="0"/>
              </a:defRPr>
            </a:lvl1pPr>
          </a:lstStyle>
          <a:p>
            <a:r>
              <a:rPr lang="cs-CZ" sz="7500">
                <a:solidFill>
                  <a:schemeClr val="bg1"/>
                </a:solidFill>
              </a:rPr>
              <a:t>Ocenění</a:t>
            </a:r>
          </a:p>
        </p:txBody>
      </p:sp>
      <p:sp>
        <p:nvSpPr>
          <p:cNvPr id="22" name="Zástupný symbol pro text 8">
            <a:extLst>
              <a:ext uri="{FF2B5EF4-FFF2-40B4-BE49-F238E27FC236}">
                <a16:creationId xmlns:a16="http://schemas.microsoft.com/office/drawing/2014/main" id="{182B4C10-06AB-C64C-8C7A-CF08E567DD87}"/>
              </a:ext>
            </a:extLst>
          </p:cNvPr>
          <p:cNvSpPr>
            <a:spLocks noGrp="1"/>
          </p:cNvSpPr>
          <p:nvPr>
            <p:ph type="body" sz="quarter" idx="15" hasCustomPrompt="1"/>
          </p:nvPr>
        </p:nvSpPr>
        <p:spPr>
          <a:xfrm>
            <a:off x="2086971" y="5577840"/>
            <a:ext cx="8641185" cy="1062990"/>
          </a:xfrm>
          <a:ln>
            <a:noFill/>
          </a:ln>
        </p:spPr>
        <p:txBody>
          <a:bodyPr lIns="108000" tIns="90000" rIns="72000" anchor="t">
            <a:noAutofit/>
          </a:bodyPr>
          <a:lstStyle>
            <a:lvl1pPr>
              <a:defRPr sz="1050" b="0" i="0">
                <a:solidFill>
                  <a:schemeClr val="bg1"/>
                </a:solidFill>
                <a:latin typeface="Space Grotesk" pitchFamily="2" charset="0"/>
                <a:cs typeface="Space Grotesk" pitchFamily="2" charset="0"/>
              </a:defRPr>
            </a:lvl1pPr>
          </a:lstStyle>
          <a:p>
            <a:r>
              <a:rPr lang="cs-CZ"/>
              <a:t>Oborové ocenění je vždy hezkou tečkou za úspěšnou kampaní. V minulosti jsme takto úspěšných projektů realizovali již mnoho, přičemž značné části z nich se podařilo probojovat i na </a:t>
            </a:r>
            <a:r>
              <a:rPr lang="cs-CZ" err="1"/>
              <a:t>shortlisty</a:t>
            </a:r>
            <a:r>
              <a:rPr lang="cs-CZ"/>
              <a:t> či dokonce stupně vítězů prestižních zahraničních soutěží.</a:t>
            </a:r>
          </a:p>
        </p:txBody>
      </p:sp>
      <p:sp>
        <p:nvSpPr>
          <p:cNvPr id="24" name="Zástupný symbol pro text 8">
            <a:extLst>
              <a:ext uri="{FF2B5EF4-FFF2-40B4-BE49-F238E27FC236}">
                <a16:creationId xmlns:a16="http://schemas.microsoft.com/office/drawing/2014/main" id="{5E60C3B6-9762-5145-A2DE-596964F3C5AB}"/>
              </a:ext>
            </a:extLst>
          </p:cNvPr>
          <p:cNvSpPr>
            <a:spLocks noGrp="1"/>
          </p:cNvSpPr>
          <p:nvPr>
            <p:ph type="body" sz="quarter" idx="16" hasCustomPrompt="1"/>
          </p:nvPr>
        </p:nvSpPr>
        <p:spPr>
          <a:xfrm>
            <a:off x="2203742" y="2945976"/>
            <a:ext cx="1090394" cy="883792"/>
          </a:xfrm>
          <a:ln>
            <a:solidFill>
              <a:srgbClr val="64DECC"/>
            </a:solidFill>
          </a:ln>
        </p:spPr>
        <p:txBody>
          <a:bodyPr lIns="0" tIns="122400" rIns="0" bIns="0" anchor="ctr">
            <a:noAutofit/>
          </a:bodyPr>
          <a:lstStyle>
            <a:lvl1pPr algn="ctr">
              <a:defRPr sz="3600" b="1" i="0">
                <a:solidFill>
                  <a:srgbClr val="64DECC"/>
                </a:solidFill>
                <a:latin typeface="Space Grotesk" pitchFamily="2" charset="0"/>
                <a:cs typeface="Space Grotesk" pitchFamily="2" charset="0"/>
              </a:defRPr>
            </a:lvl1pPr>
          </a:lstStyle>
          <a:p>
            <a:r>
              <a:rPr lang="cs-CZ"/>
              <a:t>##</a:t>
            </a:r>
          </a:p>
        </p:txBody>
      </p:sp>
      <p:sp>
        <p:nvSpPr>
          <p:cNvPr id="25" name="Zástupný symbol pro text 8">
            <a:extLst>
              <a:ext uri="{FF2B5EF4-FFF2-40B4-BE49-F238E27FC236}">
                <a16:creationId xmlns:a16="http://schemas.microsoft.com/office/drawing/2014/main" id="{BC2037F1-07A6-184A-8841-F8C2C9FE1BAF}"/>
              </a:ext>
            </a:extLst>
          </p:cNvPr>
          <p:cNvSpPr>
            <a:spLocks noGrp="1"/>
          </p:cNvSpPr>
          <p:nvPr>
            <p:ph type="body" sz="quarter" idx="17" hasCustomPrompt="1"/>
          </p:nvPr>
        </p:nvSpPr>
        <p:spPr>
          <a:xfrm>
            <a:off x="3707481" y="2945976"/>
            <a:ext cx="1090394" cy="883792"/>
          </a:xfrm>
          <a:ln>
            <a:solidFill>
              <a:srgbClr val="64DECC"/>
            </a:solidFill>
          </a:ln>
        </p:spPr>
        <p:txBody>
          <a:bodyPr lIns="0" tIns="122400" rIns="0" bIns="0" anchor="ctr">
            <a:noAutofit/>
          </a:bodyPr>
          <a:lstStyle>
            <a:lvl1pPr algn="ctr">
              <a:defRPr sz="3600" b="1" i="0">
                <a:solidFill>
                  <a:srgbClr val="64DECC"/>
                </a:solidFill>
                <a:latin typeface="Space Grotesk" pitchFamily="2" charset="0"/>
                <a:cs typeface="Space Grotesk" pitchFamily="2" charset="0"/>
              </a:defRPr>
            </a:lvl1pPr>
          </a:lstStyle>
          <a:p>
            <a:r>
              <a:rPr lang="cs-CZ"/>
              <a:t>##</a:t>
            </a:r>
          </a:p>
        </p:txBody>
      </p:sp>
      <p:sp>
        <p:nvSpPr>
          <p:cNvPr id="26" name="Zástupný symbol pro text 8">
            <a:extLst>
              <a:ext uri="{FF2B5EF4-FFF2-40B4-BE49-F238E27FC236}">
                <a16:creationId xmlns:a16="http://schemas.microsoft.com/office/drawing/2014/main" id="{1D181959-AECE-1547-AB3B-8DC51ACB70E9}"/>
              </a:ext>
            </a:extLst>
          </p:cNvPr>
          <p:cNvSpPr>
            <a:spLocks noGrp="1"/>
          </p:cNvSpPr>
          <p:nvPr>
            <p:ph type="body" sz="quarter" idx="18" hasCustomPrompt="1"/>
          </p:nvPr>
        </p:nvSpPr>
        <p:spPr>
          <a:xfrm>
            <a:off x="5211220" y="2945976"/>
            <a:ext cx="1090394" cy="883792"/>
          </a:xfrm>
          <a:ln>
            <a:solidFill>
              <a:srgbClr val="64DECC"/>
            </a:solidFill>
          </a:ln>
        </p:spPr>
        <p:txBody>
          <a:bodyPr lIns="0" tIns="122400" rIns="0" bIns="0" anchor="ctr">
            <a:noAutofit/>
          </a:bodyPr>
          <a:lstStyle>
            <a:lvl1pPr algn="ctr">
              <a:defRPr sz="3600" b="1" i="0">
                <a:solidFill>
                  <a:srgbClr val="64DECC"/>
                </a:solidFill>
                <a:latin typeface="Space Grotesk" pitchFamily="2" charset="0"/>
                <a:cs typeface="Space Grotesk" pitchFamily="2" charset="0"/>
              </a:defRPr>
            </a:lvl1pPr>
          </a:lstStyle>
          <a:p>
            <a:r>
              <a:rPr lang="cs-CZ"/>
              <a:t>##</a:t>
            </a:r>
          </a:p>
        </p:txBody>
      </p:sp>
      <p:sp>
        <p:nvSpPr>
          <p:cNvPr id="27" name="Zástupný symbol pro text 8">
            <a:extLst>
              <a:ext uri="{FF2B5EF4-FFF2-40B4-BE49-F238E27FC236}">
                <a16:creationId xmlns:a16="http://schemas.microsoft.com/office/drawing/2014/main" id="{567DDDDD-7126-C541-97B5-10CF5E2204C1}"/>
              </a:ext>
            </a:extLst>
          </p:cNvPr>
          <p:cNvSpPr>
            <a:spLocks noGrp="1"/>
          </p:cNvSpPr>
          <p:nvPr>
            <p:ph type="body" sz="quarter" idx="19" hasCustomPrompt="1"/>
          </p:nvPr>
        </p:nvSpPr>
        <p:spPr>
          <a:xfrm>
            <a:off x="6714959" y="2945976"/>
            <a:ext cx="1090394" cy="883792"/>
          </a:xfrm>
          <a:ln>
            <a:solidFill>
              <a:srgbClr val="64DECC"/>
            </a:solidFill>
          </a:ln>
        </p:spPr>
        <p:txBody>
          <a:bodyPr lIns="0" tIns="122400" rIns="0" bIns="0" anchor="ctr">
            <a:noAutofit/>
          </a:bodyPr>
          <a:lstStyle>
            <a:lvl1pPr algn="ctr">
              <a:defRPr sz="3600" b="1" i="0">
                <a:solidFill>
                  <a:srgbClr val="64DECC"/>
                </a:solidFill>
                <a:latin typeface="Space Grotesk" pitchFamily="2" charset="0"/>
                <a:cs typeface="Space Grotesk" pitchFamily="2" charset="0"/>
              </a:defRPr>
            </a:lvl1pPr>
          </a:lstStyle>
          <a:p>
            <a:r>
              <a:rPr lang="cs-CZ"/>
              <a:t>##</a:t>
            </a:r>
          </a:p>
        </p:txBody>
      </p:sp>
      <p:sp>
        <p:nvSpPr>
          <p:cNvPr id="28" name="Zástupný symbol pro text 8">
            <a:extLst>
              <a:ext uri="{FF2B5EF4-FFF2-40B4-BE49-F238E27FC236}">
                <a16:creationId xmlns:a16="http://schemas.microsoft.com/office/drawing/2014/main" id="{19E74791-58EF-0646-B3E6-BC811FAD69C8}"/>
              </a:ext>
            </a:extLst>
          </p:cNvPr>
          <p:cNvSpPr>
            <a:spLocks noGrp="1"/>
          </p:cNvSpPr>
          <p:nvPr>
            <p:ph type="body" sz="quarter" idx="20" hasCustomPrompt="1"/>
          </p:nvPr>
        </p:nvSpPr>
        <p:spPr>
          <a:xfrm>
            <a:off x="8218698" y="2945976"/>
            <a:ext cx="1090394" cy="883792"/>
          </a:xfrm>
          <a:ln>
            <a:solidFill>
              <a:srgbClr val="64DECC"/>
            </a:solidFill>
          </a:ln>
        </p:spPr>
        <p:txBody>
          <a:bodyPr lIns="0" tIns="122400" rIns="0" bIns="0" anchor="ctr">
            <a:noAutofit/>
          </a:bodyPr>
          <a:lstStyle>
            <a:lvl1pPr algn="ctr">
              <a:defRPr sz="3600" b="1" i="0">
                <a:solidFill>
                  <a:srgbClr val="64DECC"/>
                </a:solidFill>
                <a:latin typeface="Space Grotesk" pitchFamily="2" charset="0"/>
                <a:cs typeface="Space Grotesk" pitchFamily="2" charset="0"/>
              </a:defRPr>
            </a:lvl1pPr>
          </a:lstStyle>
          <a:p>
            <a:r>
              <a:rPr lang="cs-CZ"/>
              <a:t>##</a:t>
            </a:r>
          </a:p>
        </p:txBody>
      </p:sp>
      <p:sp>
        <p:nvSpPr>
          <p:cNvPr id="29" name="Zástupný symbol pro text 8">
            <a:extLst>
              <a:ext uri="{FF2B5EF4-FFF2-40B4-BE49-F238E27FC236}">
                <a16:creationId xmlns:a16="http://schemas.microsoft.com/office/drawing/2014/main" id="{AF15AFE7-4CE9-644E-A67B-A7EBE12502D3}"/>
              </a:ext>
            </a:extLst>
          </p:cNvPr>
          <p:cNvSpPr>
            <a:spLocks noGrp="1"/>
          </p:cNvSpPr>
          <p:nvPr>
            <p:ph type="body" sz="quarter" idx="21" hasCustomPrompt="1"/>
          </p:nvPr>
        </p:nvSpPr>
        <p:spPr>
          <a:xfrm>
            <a:off x="9722437" y="2945976"/>
            <a:ext cx="1090394" cy="883792"/>
          </a:xfrm>
          <a:ln>
            <a:solidFill>
              <a:srgbClr val="64DECC"/>
            </a:solidFill>
          </a:ln>
        </p:spPr>
        <p:txBody>
          <a:bodyPr lIns="0" tIns="122400" rIns="0" bIns="0" anchor="ctr">
            <a:noAutofit/>
          </a:bodyPr>
          <a:lstStyle>
            <a:lvl1pPr algn="ctr">
              <a:defRPr sz="3600" b="1" i="0">
                <a:solidFill>
                  <a:srgbClr val="64DECC"/>
                </a:solidFill>
                <a:latin typeface="Space Grotesk" pitchFamily="2" charset="0"/>
                <a:cs typeface="Space Grotesk" pitchFamily="2" charset="0"/>
              </a:defRPr>
            </a:lvl1pPr>
          </a:lstStyle>
          <a:p>
            <a:r>
              <a:rPr lang="cs-CZ"/>
              <a:t>##</a:t>
            </a:r>
          </a:p>
        </p:txBody>
      </p:sp>
      <p:grpSp>
        <p:nvGrpSpPr>
          <p:cNvPr id="16" name="Skupina 15">
            <a:extLst>
              <a:ext uri="{FF2B5EF4-FFF2-40B4-BE49-F238E27FC236}">
                <a16:creationId xmlns:a16="http://schemas.microsoft.com/office/drawing/2014/main" id="{8F231F2A-D720-6640-90AC-DE1FFD55D8BF}"/>
              </a:ext>
            </a:extLst>
          </p:cNvPr>
          <p:cNvGrpSpPr>
            <a:grpSpLocks noChangeAspect="1"/>
          </p:cNvGrpSpPr>
          <p:nvPr userDrawn="1"/>
        </p:nvGrpSpPr>
        <p:grpSpPr>
          <a:xfrm>
            <a:off x="3453953" y="3249172"/>
            <a:ext cx="93711" cy="277400"/>
            <a:chOff x="3446808" y="3243478"/>
            <a:chExt cx="100800" cy="298384"/>
          </a:xfrm>
        </p:grpSpPr>
        <p:sp>
          <p:nvSpPr>
            <p:cNvPr id="15" name="Ovál 14">
              <a:extLst>
                <a:ext uri="{FF2B5EF4-FFF2-40B4-BE49-F238E27FC236}">
                  <a16:creationId xmlns:a16="http://schemas.microsoft.com/office/drawing/2014/main" id="{53FC0776-BDFE-3B49-90F0-678D174A2D18}"/>
                </a:ext>
              </a:extLst>
            </p:cNvPr>
            <p:cNvSpPr>
              <a:spLocks noChangeAspect="1"/>
            </p:cNvSpPr>
            <p:nvPr userDrawn="1"/>
          </p:nvSpPr>
          <p:spPr>
            <a:xfrm>
              <a:off x="3446808" y="3243478"/>
              <a:ext cx="100800" cy="100800"/>
            </a:xfrm>
            <a:prstGeom prst="ellipse">
              <a:avLst/>
            </a:prstGeom>
            <a:noFill/>
            <a:ln w="6350">
              <a:solidFill>
                <a:srgbClr val="64DE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 name="Ovál 29">
              <a:extLst>
                <a:ext uri="{FF2B5EF4-FFF2-40B4-BE49-F238E27FC236}">
                  <a16:creationId xmlns:a16="http://schemas.microsoft.com/office/drawing/2014/main" id="{18217E8E-7030-CE48-901F-43DF280C2252}"/>
                </a:ext>
              </a:extLst>
            </p:cNvPr>
            <p:cNvSpPr>
              <a:spLocks noChangeAspect="1"/>
            </p:cNvSpPr>
            <p:nvPr userDrawn="1"/>
          </p:nvSpPr>
          <p:spPr>
            <a:xfrm>
              <a:off x="3446808" y="3441062"/>
              <a:ext cx="100800" cy="100800"/>
            </a:xfrm>
            <a:prstGeom prst="ellipse">
              <a:avLst/>
            </a:prstGeom>
            <a:noFill/>
            <a:ln w="6350">
              <a:solidFill>
                <a:srgbClr val="64DE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31" name="Skupina 30">
            <a:extLst>
              <a:ext uri="{FF2B5EF4-FFF2-40B4-BE49-F238E27FC236}">
                <a16:creationId xmlns:a16="http://schemas.microsoft.com/office/drawing/2014/main" id="{6B1E7212-045C-1142-BFA5-32904471F9D1}"/>
              </a:ext>
            </a:extLst>
          </p:cNvPr>
          <p:cNvGrpSpPr>
            <a:grpSpLocks noChangeAspect="1"/>
          </p:cNvGrpSpPr>
          <p:nvPr userDrawn="1"/>
        </p:nvGrpSpPr>
        <p:grpSpPr>
          <a:xfrm>
            <a:off x="4957692" y="3249172"/>
            <a:ext cx="93711" cy="277400"/>
            <a:chOff x="3446808" y="3243478"/>
            <a:chExt cx="100800" cy="298384"/>
          </a:xfrm>
        </p:grpSpPr>
        <p:sp>
          <p:nvSpPr>
            <p:cNvPr id="32" name="Ovál 31">
              <a:extLst>
                <a:ext uri="{FF2B5EF4-FFF2-40B4-BE49-F238E27FC236}">
                  <a16:creationId xmlns:a16="http://schemas.microsoft.com/office/drawing/2014/main" id="{9404BB49-6F3E-8948-99F0-820DA6ACA0A9}"/>
                </a:ext>
              </a:extLst>
            </p:cNvPr>
            <p:cNvSpPr>
              <a:spLocks noChangeAspect="1"/>
            </p:cNvSpPr>
            <p:nvPr userDrawn="1"/>
          </p:nvSpPr>
          <p:spPr>
            <a:xfrm>
              <a:off x="3446808" y="3243478"/>
              <a:ext cx="100800" cy="100800"/>
            </a:xfrm>
            <a:prstGeom prst="ellipse">
              <a:avLst/>
            </a:prstGeom>
            <a:noFill/>
            <a:ln w="6350">
              <a:solidFill>
                <a:srgbClr val="64DE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3" name="Ovál 32">
              <a:extLst>
                <a:ext uri="{FF2B5EF4-FFF2-40B4-BE49-F238E27FC236}">
                  <a16:creationId xmlns:a16="http://schemas.microsoft.com/office/drawing/2014/main" id="{CA04015D-28F2-534D-BCFC-ECB9174762A4}"/>
                </a:ext>
              </a:extLst>
            </p:cNvPr>
            <p:cNvSpPr>
              <a:spLocks noChangeAspect="1"/>
            </p:cNvSpPr>
            <p:nvPr userDrawn="1"/>
          </p:nvSpPr>
          <p:spPr>
            <a:xfrm>
              <a:off x="3446808" y="3441062"/>
              <a:ext cx="100800" cy="100800"/>
            </a:xfrm>
            <a:prstGeom prst="ellipse">
              <a:avLst/>
            </a:prstGeom>
            <a:noFill/>
            <a:ln w="6350">
              <a:solidFill>
                <a:srgbClr val="64DE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34" name="Skupina 33">
            <a:extLst>
              <a:ext uri="{FF2B5EF4-FFF2-40B4-BE49-F238E27FC236}">
                <a16:creationId xmlns:a16="http://schemas.microsoft.com/office/drawing/2014/main" id="{A261F2D5-811F-A345-A699-1AB73AF57935}"/>
              </a:ext>
            </a:extLst>
          </p:cNvPr>
          <p:cNvGrpSpPr>
            <a:grpSpLocks noChangeAspect="1"/>
          </p:cNvGrpSpPr>
          <p:nvPr userDrawn="1"/>
        </p:nvGrpSpPr>
        <p:grpSpPr>
          <a:xfrm>
            <a:off x="6461431" y="3249172"/>
            <a:ext cx="93711" cy="277400"/>
            <a:chOff x="3446808" y="3243478"/>
            <a:chExt cx="100800" cy="298384"/>
          </a:xfrm>
        </p:grpSpPr>
        <p:sp>
          <p:nvSpPr>
            <p:cNvPr id="35" name="Ovál 34">
              <a:extLst>
                <a:ext uri="{FF2B5EF4-FFF2-40B4-BE49-F238E27FC236}">
                  <a16:creationId xmlns:a16="http://schemas.microsoft.com/office/drawing/2014/main" id="{2E76A3A1-C784-064D-8235-23B2BEEAFB24}"/>
                </a:ext>
              </a:extLst>
            </p:cNvPr>
            <p:cNvSpPr>
              <a:spLocks noChangeAspect="1"/>
            </p:cNvSpPr>
            <p:nvPr userDrawn="1"/>
          </p:nvSpPr>
          <p:spPr>
            <a:xfrm>
              <a:off x="3446808" y="3243478"/>
              <a:ext cx="100800" cy="100800"/>
            </a:xfrm>
            <a:prstGeom prst="ellipse">
              <a:avLst/>
            </a:prstGeom>
            <a:noFill/>
            <a:ln w="6350">
              <a:solidFill>
                <a:srgbClr val="64DE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6" name="Ovál 35">
              <a:extLst>
                <a:ext uri="{FF2B5EF4-FFF2-40B4-BE49-F238E27FC236}">
                  <a16:creationId xmlns:a16="http://schemas.microsoft.com/office/drawing/2014/main" id="{FE4B8E88-7B7A-DC48-B749-69E3ADEA0E4E}"/>
                </a:ext>
              </a:extLst>
            </p:cNvPr>
            <p:cNvSpPr>
              <a:spLocks noChangeAspect="1"/>
            </p:cNvSpPr>
            <p:nvPr userDrawn="1"/>
          </p:nvSpPr>
          <p:spPr>
            <a:xfrm>
              <a:off x="3446808" y="3441062"/>
              <a:ext cx="100800" cy="100800"/>
            </a:xfrm>
            <a:prstGeom prst="ellipse">
              <a:avLst/>
            </a:prstGeom>
            <a:noFill/>
            <a:ln w="6350">
              <a:solidFill>
                <a:srgbClr val="64DE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37" name="Skupina 36">
            <a:extLst>
              <a:ext uri="{FF2B5EF4-FFF2-40B4-BE49-F238E27FC236}">
                <a16:creationId xmlns:a16="http://schemas.microsoft.com/office/drawing/2014/main" id="{4283CBC7-E7E1-8942-9B17-BD5FEA0C0470}"/>
              </a:ext>
            </a:extLst>
          </p:cNvPr>
          <p:cNvGrpSpPr>
            <a:grpSpLocks noChangeAspect="1"/>
          </p:cNvGrpSpPr>
          <p:nvPr userDrawn="1"/>
        </p:nvGrpSpPr>
        <p:grpSpPr>
          <a:xfrm>
            <a:off x="7965170" y="3249172"/>
            <a:ext cx="93711" cy="277400"/>
            <a:chOff x="3446808" y="3243478"/>
            <a:chExt cx="100800" cy="298384"/>
          </a:xfrm>
        </p:grpSpPr>
        <p:sp>
          <p:nvSpPr>
            <p:cNvPr id="38" name="Ovál 37">
              <a:extLst>
                <a:ext uri="{FF2B5EF4-FFF2-40B4-BE49-F238E27FC236}">
                  <a16:creationId xmlns:a16="http://schemas.microsoft.com/office/drawing/2014/main" id="{225727EF-5127-F940-A5AD-F868A47A8FBB}"/>
                </a:ext>
              </a:extLst>
            </p:cNvPr>
            <p:cNvSpPr>
              <a:spLocks noChangeAspect="1"/>
            </p:cNvSpPr>
            <p:nvPr userDrawn="1"/>
          </p:nvSpPr>
          <p:spPr>
            <a:xfrm>
              <a:off x="3446808" y="3243478"/>
              <a:ext cx="100800" cy="100800"/>
            </a:xfrm>
            <a:prstGeom prst="ellipse">
              <a:avLst/>
            </a:prstGeom>
            <a:noFill/>
            <a:ln w="6350">
              <a:solidFill>
                <a:srgbClr val="64DE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9" name="Ovál 38">
              <a:extLst>
                <a:ext uri="{FF2B5EF4-FFF2-40B4-BE49-F238E27FC236}">
                  <a16:creationId xmlns:a16="http://schemas.microsoft.com/office/drawing/2014/main" id="{10E46968-A98A-924D-A703-595CAA41335D}"/>
                </a:ext>
              </a:extLst>
            </p:cNvPr>
            <p:cNvSpPr>
              <a:spLocks noChangeAspect="1"/>
            </p:cNvSpPr>
            <p:nvPr userDrawn="1"/>
          </p:nvSpPr>
          <p:spPr>
            <a:xfrm>
              <a:off x="3446808" y="3441062"/>
              <a:ext cx="100800" cy="100800"/>
            </a:xfrm>
            <a:prstGeom prst="ellipse">
              <a:avLst/>
            </a:prstGeom>
            <a:noFill/>
            <a:ln w="6350">
              <a:solidFill>
                <a:srgbClr val="64DE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40" name="Skupina 39">
            <a:extLst>
              <a:ext uri="{FF2B5EF4-FFF2-40B4-BE49-F238E27FC236}">
                <a16:creationId xmlns:a16="http://schemas.microsoft.com/office/drawing/2014/main" id="{95FDE449-40CC-5040-8258-10430A817659}"/>
              </a:ext>
            </a:extLst>
          </p:cNvPr>
          <p:cNvGrpSpPr>
            <a:grpSpLocks noChangeAspect="1"/>
          </p:cNvGrpSpPr>
          <p:nvPr userDrawn="1"/>
        </p:nvGrpSpPr>
        <p:grpSpPr>
          <a:xfrm>
            <a:off x="9468909" y="3238859"/>
            <a:ext cx="93711" cy="277400"/>
            <a:chOff x="3446808" y="3243478"/>
            <a:chExt cx="100800" cy="298384"/>
          </a:xfrm>
        </p:grpSpPr>
        <p:sp>
          <p:nvSpPr>
            <p:cNvPr id="41" name="Ovál 40">
              <a:extLst>
                <a:ext uri="{FF2B5EF4-FFF2-40B4-BE49-F238E27FC236}">
                  <a16:creationId xmlns:a16="http://schemas.microsoft.com/office/drawing/2014/main" id="{C77CB05E-C3E3-4B41-A6A5-68A6738C76C5}"/>
                </a:ext>
              </a:extLst>
            </p:cNvPr>
            <p:cNvSpPr>
              <a:spLocks noChangeAspect="1"/>
            </p:cNvSpPr>
            <p:nvPr userDrawn="1"/>
          </p:nvSpPr>
          <p:spPr>
            <a:xfrm>
              <a:off x="3446808" y="3243478"/>
              <a:ext cx="100800" cy="100800"/>
            </a:xfrm>
            <a:prstGeom prst="ellipse">
              <a:avLst/>
            </a:prstGeom>
            <a:noFill/>
            <a:ln w="6350">
              <a:solidFill>
                <a:srgbClr val="64DE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2" name="Ovál 41">
              <a:extLst>
                <a:ext uri="{FF2B5EF4-FFF2-40B4-BE49-F238E27FC236}">
                  <a16:creationId xmlns:a16="http://schemas.microsoft.com/office/drawing/2014/main" id="{9F4157A4-2711-864E-9998-4D1E77B1CBA4}"/>
                </a:ext>
              </a:extLst>
            </p:cNvPr>
            <p:cNvSpPr>
              <a:spLocks noChangeAspect="1"/>
            </p:cNvSpPr>
            <p:nvPr userDrawn="1"/>
          </p:nvSpPr>
          <p:spPr>
            <a:xfrm>
              <a:off x="3446808" y="3441062"/>
              <a:ext cx="100800" cy="100800"/>
            </a:xfrm>
            <a:prstGeom prst="ellipse">
              <a:avLst/>
            </a:prstGeom>
            <a:noFill/>
            <a:ln w="6350">
              <a:solidFill>
                <a:srgbClr val="64DE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43" name="Zástupný symbol pro text 8">
            <a:extLst>
              <a:ext uri="{FF2B5EF4-FFF2-40B4-BE49-F238E27FC236}">
                <a16:creationId xmlns:a16="http://schemas.microsoft.com/office/drawing/2014/main" id="{6B4516F2-CD93-124F-A2AE-B48B4BFD0B08}"/>
              </a:ext>
            </a:extLst>
          </p:cNvPr>
          <p:cNvSpPr>
            <a:spLocks noGrp="1"/>
          </p:cNvSpPr>
          <p:nvPr>
            <p:ph type="body" sz="quarter" idx="22" hasCustomPrompt="1"/>
          </p:nvPr>
        </p:nvSpPr>
        <p:spPr>
          <a:xfrm>
            <a:off x="2090982" y="4013769"/>
            <a:ext cx="1085355" cy="815336"/>
          </a:xfrm>
          <a:ln>
            <a:noFill/>
          </a:ln>
        </p:spPr>
        <p:txBody>
          <a:bodyPr lIns="108000" tIns="90000" rIns="72000" anchor="t">
            <a:noAutofit/>
          </a:bodyPr>
          <a:lstStyle>
            <a:lvl1pPr>
              <a:defRPr sz="1000" b="0" i="0">
                <a:solidFill>
                  <a:schemeClr val="bg1"/>
                </a:solidFill>
                <a:latin typeface="Space Grotesk" pitchFamily="2" charset="0"/>
                <a:cs typeface="Space Grotesk" pitchFamily="2" charset="0"/>
              </a:defRPr>
            </a:lvl1pPr>
          </a:lstStyle>
          <a:p>
            <a:r>
              <a:rPr lang="cs-CZ"/>
              <a:t>Ocenění v soutěži Fénix </a:t>
            </a:r>
            <a:r>
              <a:rPr lang="cs-CZ" err="1"/>
              <a:t>Content</a:t>
            </a:r>
            <a:r>
              <a:rPr lang="cs-CZ"/>
              <a:t> Marketing</a:t>
            </a:r>
          </a:p>
        </p:txBody>
      </p:sp>
      <p:sp>
        <p:nvSpPr>
          <p:cNvPr id="44" name="Zástupný symbol pro text 8">
            <a:extLst>
              <a:ext uri="{FF2B5EF4-FFF2-40B4-BE49-F238E27FC236}">
                <a16:creationId xmlns:a16="http://schemas.microsoft.com/office/drawing/2014/main" id="{24F64458-D39B-F54C-9A85-8486496BF15C}"/>
              </a:ext>
            </a:extLst>
          </p:cNvPr>
          <p:cNvSpPr>
            <a:spLocks noGrp="1"/>
          </p:cNvSpPr>
          <p:nvPr>
            <p:ph type="body" sz="quarter" idx="23" hasCustomPrompt="1"/>
          </p:nvPr>
        </p:nvSpPr>
        <p:spPr>
          <a:xfrm>
            <a:off x="3598940" y="4013769"/>
            <a:ext cx="1085355" cy="815336"/>
          </a:xfrm>
          <a:ln>
            <a:noFill/>
          </a:ln>
        </p:spPr>
        <p:txBody>
          <a:bodyPr lIns="108000" tIns="90000" rIns="72000" anchor="t">
            <a:noAutofit/>
          </a:bodyPr>
          <a:lstStyle>
            <a:lvl1pPr>
              <a:defRPr sz="1000" b="0" i="0">
                <a:solidFill>
                  <a:schemeClr val="bg1"/>
                </a:solidFill>
                <a:latin typeface="Space Grotesk" pitchFamily="2" charset="0"/>
                <a:cs typeface="Space Grotesk" pitchFamily="2" charset="0"/>
              </a:defRPr>
            </a:lvl1pPr>
          </a:lstStyle>
          <a:p>
            <a:r>
              <a:rPr lang="cs-CZ"/>
              <a:t>Výhry v </a:t>
            </a:r>
            <a:r>
              <a:rPr lang="cs-CZ" err="1"/>
              <a:t>European</a:t>
            </a:r>
            <a:r>
              <a:rPr lang="cs-CZ"/>
              <a:t> </a:t>
            </a:r>
            <a:r>
              <a:rPr lang="cs-CZ" err="1"/>
              <a:t>Excellences</a:t>
            </a:r>
            <a:r>
              <a:rPr lang="cs-CZ"/>
              <a:t> </a:t>
            </a:r>
            <a:r>
              <a:rPr lang="cs-CZ" err="1"/>
              <a:t>Awards</a:t>
            </a:r>
            <a:endParaRPr lang="cs-CZ"/>
          </a:p>
        </p:txBody>
      </p:sp>
      <p:sp>
        <p:nvSpPr>
          <p:cNvPr id="45" name="Zástupný symbol pro text 8">
            <a:extLst>
              <a:ext uri="{FF2B5EF4-FFF2-40B4-BE49-F238E27FC236}">
                <a16:creationId xmlns:a16="http://schemas.microsoft.com/office/drawing/2014/main" id="{58AFE817-E2FA-0F44-9D5A-467ECF493AE4}"/>
              </a:ext>
            </a:extLst>
          </p:cNvPr>
          <p:cNvSpPr>
            <a:spLocks noGrp="1"/>
          </p:cNvSpPr>
          <p:nvPr>
            <p:ph type="body" sz="quarter" idx="24" hasCustomPrompt="1"/>
          </p:nvPr>
        </p:nvSpPr>
        <p:spPr>
          <a:xfrm>
            <a:off x="5090854" y="4013769"/>
            <a:ext cx="1085355" cy="815336"/>
          </a:xfrm>
          <a:ln>
            <a:noFill/>
          </a:ln>
        </p:spPr>
        <p:txBody>
          <a:bodyPr lIns="108000" tIns="90000" rIns="72000" anchor="t">
            <a:noAutofit/>
          </a:bodyPr>
          <a:lstStyle>
            <a:lvl1pPr>
              <a:defRPr sz="1000" b="0" i="0">
                <a:solidFill>
                  <a:schemeClr val="bg1"/>
                </a:solidFill>
                <a:latin typeface="Space Grotesk" pitchFamily="2" charset="0"/>
                <a:cs typeface="Space Grotesk" pitchFamily="2" charset="0"/>
              </a:defRPr>
            </a:lvl1pPr>
          </a:lstStyle>
          <a:p>
            <a:r>
              <a:rPr lang="cs-CZ"/>
              <a:t>Výhra v </a:t>
            </a:r>
            <a:r>
              <a:rPr lang="cs-CZ" err="1"/>
              <a:t>Sabre</a:t>
            </a:r>
            <a:r>
              <a:rPr lang="cs-CZ"/>
              <a:t> </a:t>
            </a:r>
            <a:r>
              <a:rPr lang="cs-CZ" err="1"/>
              <a:t>Awards</a:t>
            </a:r>
            <a:endParaRPr lang="cs-CZ"/>
          </a:p>
        </p:txBody>
      </p:sp>
      <p:sp>
        <p:nvSpPr>
          <p:cNvPr id="46" name="Zástupný symbol pro text 8">
            <a:extLst>
              <a:ext uri="{FF2B5EF4-FFF2-40B4-BE49-F238E27FC236}">
                <a16:creationId xmlns:a16="http://schemas.microsoft.com/office/drawing/2014/main" id="{A90F57B9-3C2C-ED4F-B1D5-20E309BDAE0A}"/>
              </a:ext>
            </a:extLst>
          </p:cNvPr>
          <p:cNvSpPr>
            <a:spLocks noGrp="1"/>
          </p:cNvSpPr>
          <p:nvPr>
            <p:ph type="body" sz="quarter" idx="25" hasCustomPrompt="1"/>
          </p:nvPr>
        </p:nvSpPr>
        <p:spPr>
          <a:xfrm>
            <a:off x="6600709" y="4014289"/>
            <a:ext cx="1085355" cy="815336"/>
          </a:xfrm>
          <a:ln>
            <a:noFill/>
          </a:ln>
        </p:spPr>
        <p:txBody>
          <a:bodyPr lIns="108000" tIns="90000" rIns="72000" anchor="t">
            <a:noAutofit/>
          </a:bodyPr>
          <a:lstStyle>
            <a:lvl1pPr>
              <a:defRPr sz="1000" b="0" i="0">
                <a:solidFill>
                  <a:schemeClr val="bg1"/>
                </a:solidFill>
                <a:latin typeface="Space Grotesk" pitchFamily="2" charset="0"/>
                <a:cs typeface="Space Grotesk" pitchFamily="2" charset="0"/>
              </a:defRPr>
            </a:lvl1pPr>
          </a:lstStyle>
          <a:p>
            <a:r>
              <a:rPr lang="cs-CZ"/>
              <a:t>Ocenění v České ceně za PR (Lemur)</a:t>
            </a:r>
          </a:p>
        </p:txBody>
      </p:sp>
      <p:sp>
        <p:nvSpPr>
          <p:cNvPr id="47" name="Zástupný symbol pro text 8">
            <a:extLst>
              <a:ext uri="{FF2B5EF4-FFF2-40B4-BE49-F238E27FC236}">
                <a16:creationId xmlns:a16="http://schemas.microsoft.com/office/drawing/2014/main" id="{A1DF6DD4-9A60-8A4A-A0FD-A60EF2990A7E}"/>
              </a:ext>
            </a:extLst>
          </p:cNvPr>
          <p:cNvSpPr>
            <a:spLocks noGrp="1"/>
          </p:cNvSpPr>
          <p:nvPr>
            <p:ph type="body" sz="quarter" idx="26" hasCustomPrompt="1"/>
          </p:nvPr>
        </p:nvSpPr>
        <p:spPr>
          <a:xfrm>
            <a:off x="8100645" y="4010674"/>
            <a:ext cx="1127575" cy="815336"/>
          </a:xfrm>
          <a:ln>
            <a:noFill/>
          </a:ln>
        </p:spPr>
        <p:txBody>
          <a:bodyPr lIns="108000" tIns="90000" rIns="72000" anchor="t">
            <a:noAutofit/>
          </a:bodyPr>
          <a:lstStyle>
            <a:lvl1pPr>
              <a:defRPr sz="1000" b="0" i="0">
                <a:solidFill>
                  <a:schemeClr val="bg1"/>
                </a:solidFill>
                <a:latin typeface="Space Grotesk" pitchFamily="2" charset="0"/>
                <a:cs typeface="Space Grotesk" pitchFamily="2" charset="0"/>
              </a:defRPr>
            </a:lvl1pPr>
          </a:lstStyle>
          <a:p>
            <a:r>
              <a:rPr lang="cs-CZ"/>
              <a:t>Zlaté Středníky</a:t>
            </a:r>
          </a:p>
        </p:txBody>
      </p:sp>
      <p:sp>
        <p:nvSpPr>
          <p:cNvPr id="48" name="Zástupný symbol pro text 8">
            <a:extLst>
              <a:ext uri="{FF2B5EF4-FFF2-40B4-BE49-F238E27FC236}">
                <a16:creationId xmlns:a16="http://schemas.microsoft.com/office/drawing/2014/main" id="{5442F31A-85A1-EB42-A10C-8F7DD6C0E917}"/>
              </a:ext>
            </a:extLst>
          </p:cNvPr>
          <p:cNvSpPr>
            <a:spLocks noGrp="1"/>
          </p:cNvSpPr>
          <p:nvPr>
            <p:ph type="body" sz="quarter" idx="27" hasCustomPrompt="1"/>
          </p:nvPr>
        </p:nvSpPr>
        <p:spPr>
          <a:xfrm>
            <a:off x="9600581" y="4010674"/>
            <a:ext cx="1127575" cy="815336"/>
          </a:xfrm>
          <a:ln>
            <a:noFill/>
          </a:ln>
        </p:spPr>
        <p:txBody>
          <a:bodyPr lIns="108000" tIns="90000" rIns="72000" anchor="t">
            <a:noAutofit/>
          </a:bodyPr>
          <a:lstStyle>
            <a:lvl1pPr>
              <a:defRPr sz="1000" b="0" i="0">
                <a:solidFill>
                  <a:schemeClr val="bg1"/>
                </a:solidFill>
                <a:latin typeface="Space Grotesk" pitchFamily="2" charset="0"/>
                <a:cs typeface="Space Grotesk" pitchFamily="2" charset="0"/>
              </a:defRPr>
            </a:lvl1pPr>
          </a:lstStyle>
          <a:p>
            <a:r>
              <a:rPr lang="cs-CZ"/>
              <a:t>POPAI</a:t>
            </a:r>
          </a:p>
        </p:txBody>
      </p:sp>
    </p:spTree>
    <p:extLst>
      <p:ext uri="{BB962C8B-B14F-4D97-AF65-F5344CB8AC3E}">
        <p14:creationId xmlns:p14="http://schemas.microsoft.com/office/powerpoint/2010/main" val="26900710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ŘEDĚL - IDEA - foto">
    <p:spTree>
      <p:nvGrpSpPr>
        <p:cNvPr id="1" name=""/>
        <p:cNvGrpSpPr/>
        <p:nvPr/>
      </p:nvGrpSpPr>
      <p:grpSpPr>
        <a:xfrm>
          <a:off x="0" y="0"/>
          <a:ext cx="0" cy="0"/>
          <a:chOff x="0" y="0"/>
          <a:chExt cx="0" cy="0"/>
        </a:xfrm>
      </p:grpSpPr>
      <p:sp>
        <p:nvSpPr>
          <p:cNvPr id="7" name="Obdélník 6">
            <a:extLst>
              <a:ext uri="{FF2B5EF4-FFF2-40B4-BE49-F238E27FC236}">
                <a16:creationId xmlns:a16="http://schemas.microsoft.com/office/drawing/2014/main" id="{AF04066F-D731-8349-B810-EF53510F706D}"/>
              </a:ext>
            </a:extLst>
          </p:cNvPr>
          <p:cNvSpPr/>
          <p:nvPr userDrawn="1"/>
        </p:nvSpPr>
        <p:spPr>
          <a:xfrm>
            <a:off x="-1" y="-1"/>
            <a:ext cx="12185651"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2" name="Zástupný symbol pro obsah 11">
            <a:extLst>
              <a:ext uri="{FF2B5EF4-FFF2-40B4-BE49-F238E27FC236}">
                <a16:creationId xmlns:a16="http://schemas.microsoft.com/office/drawing/2014/main" id="{A8189166-4B3F-B341-9FAB-7EC66E2EFADD}"/>
              </a:ext>
            </a:extLst>
          </p:cNvPr>
          <p:cNvSpPr>
            <a:spLocks noGrp="1" noChangeAspect="1"/>
          </p:cNvSpPr>
          <p:nvPr>
            <p:ph sz="quarter" idx="11" hasCustomPrompt="1"/>
          </p:nvPr>
        </p:nvSpPr>
        <p:spPr>
          <a:xfrm>
            <a:off x="10658712" y="229138"/>
            <a:ext cx="1246208" cy="519253"/>
          </a:xfrm>
          <a:blipFill dpi="0" rotWithShape="1">
            <a:blip r:embed="rId2">
              <a:extLst>
                <a:ext uri="{28A0092B-C50C-407E-A947-70E740481C1C}">
                  <a14:useLocalDpi xmlns:a14="http://schemas.microsoft.com/office/drawing/2010/main" val="0"/>
                </a:ext>
              </a:extLst>
            </a:blip>
            <a:srcRect/>
            <a:stretch>
              <a:fillRect/>
            </a:stretch>
          </a:blipFill>
        </p:spPr>
        <p:txBody>
          <a:bodyPr/>
          <a:lstStyle/>
          <a:p>
            <a:r>
              <a:rPr lang="cs-CZ"/>
              <a:t> </a:t>
            </a:r>
          </a:p>
        </p:txBody>
      </p:sp>
      <p:sp>
        <p:nvSpPr>
          <p:cNvPr id="5" name="Zástupný symbol pro obsah 4">
            <a:extLst>
              <a:ext uri="{FF2B5EF4-FFF2-40B4-BE49-F238E27FC236}">
                <a16:creationId xmlns:a16="http://schemas.microsoft.com/office/drawing/2014/main" id="{03744828-6CA1-9E48-8F9A-CA6065CF219A}"/>
              </a:ext>
            </a:extLst>
          </p:cNvPr>
          <p:cNvSpPr>
            <a:spLocks noGrp="1"/>
          </p:cNvSpPr>
          <p:nvPr>
            <p:ph sz="quarter" idx="15" hasCustomPrompt="1"/>
          </p:nvPr>
        </p:nvSpPr>
        <p:spPr>
          <a:xfrm>
            <a:off x="-6350" y="-2054"/>
            <a:ext cx="12192000" cy="6858001"/>
          </a:xfrm>
          <a:blipFill dpi="0" rotWithShape="1">
            <a:blip r:embed="rId3">
              <a:extLst>
                <a:ext uri="{28A0092B-C50C-407E-A947-70E740481C1C}">
                  <a14:useLocalDpi xmlns:a14="http://schemas.microsoft.com/office/drawing/2010/main" val="0"/>
                </a:ext>
              </a:extLst>
            </a:blip>
            <a:srcRect/>
            <a:stretch>
              <a:fillRect/>
            </a:stretch>
          </a:blipFill>
        </p:spPr>
        <p:txBody>
          <a:bodyPr/>
          <a:lstStyle/>
          <a:p>
            <a:r>
              <a:rPr lang="cs-CZ"/>
              <a:t> </a:t>
            </a:r>
          </a:p>
        </p:txBody>
      </p:sp>
      <p:sp>
        <p:nvSpPr>
          <p:cNvPr id="31" name="Zástupný symbol obrázku 4">
            <a:extLst>
              <a:ext uri="{FF2B5EF4-FFF2-40B4-BE49-F238E27FC236}">
                <a16:creationId xmlns:a16="http://schemas.microsoft.com/office/drawing/2014/main" id="{4D085A2A-60AE-B348-8D73-C935A7CAB51E}"/>
              </a:ext>
            </a:extLst>
          </p:cNvPr>
          <p:cNvSpPr>
            <a:spLocks noGrp="1"/>
          </p:cNvSpPr>
          <p:nvPr>
            <p:ph type="pic" sz="quarter" idx="10"/>
          </p:nvPr>
        </p:nvSpPr>
        <p:spPr>
          <a:xfrm>
            <a:off x="-6350" y="0"/>
            <a:ext cx="12191999" cy="6858001"/>
          </a:xfrm>
          <a:noFill/>
        </p:spPr>
        <p:txBody>
          <a:bodyPr anchor="ctr"/>
          <a:lstStyle>
            <a:lvl1pPr algn="ctr">
              <a:defRPr/>
            </a:lvl1pPr>
          </a:lstStyle>
          <a:p>
            <a:r>
              <a:rPr lang="cs-CZ"/>
              <a:t>Kliknutím na ikonu přidáte obrázek.</a:t>
            </a:r>
          </a:p>
        </p:txBody>
      </p:sp>
      <p:sp>
        <p:nvSpPr>
          <p:cNvPr id="6" name="Zástupný symbol pro číslo snímku 5">
            <a:extLst>
              <a:ext uri="{FF2B5EF4-FFF2-40B4-BE49-F238E27FC236}">
                <a16:creationId xmlns:a16="http://schemas.microsoft.com/office/drawing/2014/main" id="{E4C587E4-DC23-E24C-AE47-1BBA7B2FAC9E}"/>
              </a:ext>
            </a:extLst>
          </p:cNvPr>
          <p:cNvSpPr>
            <a:spLocks noGrp="1"/>
          </p:cNvSpPr>
          <p:nvPr>
            <p:ph type="sldNum" sz="quarter" idx="12"/>
          </p:nvPr>
        </p:nvSpPr>
        <p:spPr>
          <a:xfrm>
            <a:off x="341697" y="320808"/>
            <a:ext cx="496503" cy="335915"/>
          </a:xfrm>
          <a:prstGeom prst="rect">
            <a:avLst/>
          </a:prstGeom>
        </p:spPr>
        <p:txBody>
          <a:bodyPr lIns="72000" tIns="90000" rIns="72000" bIns="46800"/>
          <a:lstStyle>
            <a:lvl1pPr algn="ctr">
              <a:defRPr sz="1500" b="1" i="0">
                <a:solidFill>
                  <a:schemeClr val="bg1"/>
                </a:solidFill>
                <a:latin typeface="Space Grotesk" pitchFamily="2" charset="0"/>
                <a:cs typeface="Space Grotesk" pitchFamily="2" charset="0"/>
              </a:defRPr>
            </a:lvl1pPr>
          </a:lstStyle>
          <a:p>
            <a:fld id="{1290F612-A138-0F45-B178-0AAA2DDC673A}" type="slidenum">
              <a:rPr lang="cs-CZ" smtClean="0"/>
              <a:pPr/>
              <a:t>‹#›</a:t>
            </a:fld>
            <a:endParaRPr lang="cs-CZ"/>
          </a:p>
        </p:txBody>
      </p:sp>
      <p:sp>
        <p:nvSpPr>
          <p:cNvPr id="10" name="Zástupný symbol pro text 8">
            <a:extLst>
              <a:ext uri="{FF2B5EF4-FFF2-40B4-BE49-F238E27FC236}">
                <a16:creationId xmlns:a16="http://schemas.microsoft.com/office/drawing/2014/main" id="{51AE4F6B-54AC-1140-A3EF-1BA373223EE3}"/>
              </a:ext>
            </a:extLst>
          </p:cNvPr>
          <p:cNvSpPr>
            <a:spLocks noGrp="1"/>
          </p:cNvSpPr>
          <p:nvPr>
            <p:ph type="body" sz="quarter" idx="14" hasCustomPrompt="1"/>
          </p:nvPr>
        </p:nvSpPr>
        <p:spPr>
          <a:xfrm>
            <a:off x="950848" y="336550"/>
            <a:ext cx="2539111" cy="335915"/>
          </a:xfrm>
          <a:ln>
            <a:noFill/>
          </a:ln>
        </p:spPr>
        <p:txBody>
          <a:bodyPr lIns="108000" tIns="90000" rIns="72000" anchor="t">
            <a:noAutofit/>
          </a:bodyPr>
          <a:lstStyle>
            <a:lvl1pPr>
              <a:defRPr sz="1500" b="1" i="0">
                <a:solidFill>
                  <a:schemeClr val="bg1"/>
                </a:solidFill>
                <a:latin typeface="Space Grotesk" pitchFamily="2" charset="0"/>
                <a:cs typeface="Space Grotesk" pitchFamily="2" charset="0"/>
              </a:defRPr>
            </a:lvl1pPr>
          </a:lstStyle>
          <a:p>
            <a:r>
              <a:rPr lang="cs-CZ"/>
              <a:t>Rubrika</a:t>
            </a:r>
          </a:p>
        </p:txBody>
      </p:sp>
      <p:sp>
        <p:nvSpPr>
          <p:cNvPr id="11" name="Zástupný symbol pro obsah 11">
            <a:extLst>
              <a:ext uri="{FF2B5EF4-FFF2-40B4-BE49-F238E27FC236}">
                <a16:creationId xmlns:a16="http://schemas.microsoft.com/office/drawing/2014/main" id="{FB5695F8-8A78-3842-8076-A3B0D4EF3E9C}"/>
              </a:ext>
            </a:extLst>
          </p:cNvPr>
          <p:cNvSpPr>
            <a:spLocks noGrp="1" noChangeAspect="1"/>
          </p:cNvSpPr>
          <p:nvPr>
            <p:ph sz="quarter" idx="16" hasCustomPrompt="1"/>
          </p:nvPr>
        </p:nvSpPr>
        <p:spPr>
          <a:xfrm>
            <a:off x="-1" y="2053"/>
            <a:ext cx="950849" cy="6855947"/>
          </a:xfrm>
          <a:blipFill dpi="0" rotWithShape="1">
            <a:blip r:embed="rId4">
              <a:extLst>
                <a:ext uri="{28A0092B-C50C-407E-A947-70E740481C1C}">
                  <a14:useLocalDpi xmlns:a14="http://schemas.microsoft.com/office/drawing/2010/main" val="0"/>
                </a:ext>
              </a:extLst>
            </a:blip>
            <a:srcRect/>
            <a:stretch>
              <a:fillRect r="-267036"/>
            </a:stretch>
          </a:blipFill>
        </p:spPr>
        <p:txBody>
          <a:bodyPr/>
          <a:lstStyle/>
          <a:p>
            <a:r>
              <a:rPr lang="cs-CZ"/>
              <a:t> </a:t>
            </a:r>
          </a:p>
        </p:txBody>
      </p:sp>
      <p:sp>
        <p:nvSpPr>
          <p:cNvPr id="9" name="Zástupný symbol pro text 8">
            <a:extLst>
              <a:ext uri="{FF2B5EF4-FFF2-40B4-BE49-F238E27FC236}">
                <a16:creationId xmlns:a16="http://schemas.microsoft.com/office/drawing/2014/main" id="{9CB5CD31-D7C3-5E4F-BDA8-EDBA1D18677D}"/>
              </a:ext>
            </a:extLst>
          </p:cNvPr>
          <p:cNvSpPr>
            <a:spLocks noGrp="1"/>
          </p:cNvSpPr>
          <p:nvPr>
            <p:ph type="body" sz="quarter" idx="13" hasCustomPrompt="1"/>
          </p:nvPr>
        </p:nvSpPr>
        <p:spPr>
          <a:xfrm>
            <a:off x="2142184" y="1077920"/>
            <a:ext cx="1916770" cy="335915"/>
          </a:xfrm>
          <a:ln>
            <a:solidFill>
              <a:schemeClr val="tx1"/>
            </a:solidFill>
          </a:ln>
        </p:spPr>
        <p:txBody>
          <a:bodyPr lIns="72000" tIns="90000" rIns="72000" anchor="t">
            <a:noAutofit/>
          </a:bodyPr>
          <a:lstStyle>
            <a:lvl1pPr algn="ctr">
              <a:defRPr sz="1300" b="1" i="0">
                <a:solidFill>
                  <a:schemeClr val="tx1"/>
                </a:solidFill>
                <a:latin typeface="Space Grotesk" pitchFamily="2" charset="0"/>
                <a:cs typeface="Space Grotesk" pitchFamily="2" charset="0"/>
              </a:defRPr>
            </a:lvl1pPr>
          </a:lstStyle>
          <a:p>
            <a:r>
              <a:rPr lang="cs-CZ"/>
              <a:t>Nadtitul - nemusí být</a:t>
            </a:r>
          </a:p>
        </p:txBody>
      </p:sp>
      <p:sp>
        <p:nvSpPr>
          <p:cNvPr id="12" name="Zástupný symbol pro obsah 11">
            <a:extLst>
              <a:ext uri="{FF2B5EF4-FFF2-40B4-BE49-F238E27FC236}">
                <a16:creationId xmlns:a16="http://schemas.microsoft.com/office/drawing/2014/main" id="{47E752DC-350D-A97D-5AC6-6204C06C350E}"/>
              </a:ext>
            </a:extLst>
          </p:cNvPr>
          <p:cNvSpPr>
            <a:spLocks noGrp="1" noChangeAspect="1"/>
          </p:cNvSpPr>
          <p:nvPr>
            <p:ph sz="quarter" idx="17" hasCustomPrompt="1"/>
          </p:nvPr>
        </p:nvSpPr>
        <p:spPr>
          <a:xfrm rot="16200000">
            <a:off x="307090" y="6133755"/>
            <a:ext cx="567079" cy="103639"/>
          </a:xfrm>
          <a:blipFill dpi="0" rotWithShape="1">
            <a:blip r:embed="rId5">
              <a:extLst>
                <a:ext uri="{28A0092B-C50C-407E-A947-70E740481C1C}">
                  <a14:useLocalDpi xmlns:a14="http://schemas.microsoft.com/office/drawing/2010/main" val="0"/>
                </a:ext>
              </a:extLst>
            </a:blip>
            <a:srcRect/>
            <a:stretch>
              <a:fillRect/>
            </a:stretch>
          </a:blipFill>
        </p:spPr>
        <p:txBody>
          <a:bodyPr/>
          <a:lstStyle>
            <a:lvl1pPr>
              <a:defRPr b="1" i="0">
                <a:latin typeface="Space Grotesk" pitchFamily="2" charset="0"/>
                <a:cs typeface="Space Grotesk" pitchFamily="2" charset="0"/>
              </a:defRPr>
            </a:lvl1pPr>
          </a:lstStyle>
          <a:p>
            <a:r>
              <a:rPr lang="cs-CZ"/>
              <a:t> </a:t>
            </a:r>
          </a:p>
        </p:txBody>
      </p:sp>
    </p:spTree>
    <p:extLst>
      <p:ext uri="{BB962C8B-B14F-4D97-AF65-F5344CB8AC3E}">
        <p14:creationId xmlns:p14="http://schemas.microsoft.com/office/powerpoint/2010/main" val="19567115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ŘEDĚL - IDEA - pruhy">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7501B8F4-764E-574F-867A-3487AF8824A2}"/>
              </a:ext>
            </a:extLst>
          </p:cNvPr>
          <p:cNvPicPr>
            <a:picLocks noChangeAspect="1"/>
          </p:cNvPicPr>
          <p:nvPr userDrawn="1"/>
        </p:nvPicPr>
        <p:blipFill>
          <a:blip r:embed="rId2"/>
          <a:stretch>
            <a:fillRect/>
          </a:stretch>
        </p:blipFill>
        <p:spPr>
          <a:xfrm>
            <a:off x="0" y="0"/>
            <a:ext cx="12185650" cy="6858000"/>
          </a:xfrm>
          <a:prstGeom prst="rect">
            <a:avLst/>
          </a:prstGeom>
        </p:spPr>
      </p:pic>
      <p:sp>
        <p:nvSpPr>
          <p:cNvPr id="9" name="Zástupný symbol pro text 8">
            <a:extLst>
              <a:ext uri="{FF2B5EF4-FFF2-40B4-BE49-F238E27FC236}">
                <a16:creationId xmlns:a16="http://schemas.microsoft.com/office/drawing/2014/main" id="{9CB5CD31-D7C3-5E4F-BDA8-EDBA1D18677D}"/>
              </a:ext>
            </a:extLst>
          </p:cNvPr>
          <p:cNvSpPr>
            <a:spLocks noGrp="1"/>
          </p:cNvSpPr>
          <p:nvPr>
            <p:ph type="body" sz="quarter" idx="13" hasCustomPrompt="1"/>
          </p:nvPr>
        </p:nvSpPr>
        <p:spPr>
          <a:xfrm>
            <a:off x="2142184" y="1077920"/>
            <a:ext cx="1916770" cy="335915"/>
          </a:xfrm>
          <a:ln>
            <a:solidFill>
              <a:schemeClr val="tx1"/>
            </a:solidFill>
          </a:ln>
        </p:spPr>
        <p:txBody>
          <a:bodyPr lIns="72000" tIns="90000" rIns="72000" anchor="t">
            <a:noAutofit/>
          </a:bodyPr>
          <a:lstStyle>
            <a:lvl1pPr algn="ctr">
              <a:defRPr sz="1300" b="1" i="0">
                <a:solidFill>
                  <a:schemeClr val="tx1"/>
                </a:solidFill>
                <a:latin typeface="Space Grotesk" pitchFamily="2" charset="0"/>
                <a:cs typeface="Space Grotesk" pitchFamily="2" charset="0"/>
              </a:defRPr>
            </a:lvl1pPr>
          </a:lstStyle>
          <a:p>
            <a:r>
              <a:rPr lang="cs-CZ"/>
              <a:t>Nadtitul - nemusí být</a:t>
            </a:r>
          </a:p>
        </p:txBody>
      </p:sp>
      <p:sp>
        <p:nvSpPr>
          <p:cNvPr id="6" name="Zástupný symbol pro číslo snímku 5">
            <a:extLst>
              <a:ext uri="{FF2B5EF4-FFF2-40B4-BE49-F238E27FC236}">
                <a16:creationId xmlns:a16="http://schemas.microsoft.com/office/drawing/2014/main" id="{E4C587E4-DC23-E24C-AE47-1BBA7B2FAC9E}"/>
              </a:ext>
            </a:extLst>
          </p:cNvPr>
          <p:cNvSpPr>
            <a:spLocks noGrp="1"/>
          </p:cNvSpPr>
          <p:nvPr>
            <p:ph type="sldNum" sz="quarter" idx="12"/>
          </p:nvPr>
        </p:nvSpPr>
        <p:spPr>
          <a:xfrm>
            <a:off x="341697" y="320808"/>
            <a:ext cx="496503" cy="335915"/>
          </a:xfrm>
          <a:prstGeom prst="rect">
            <a:avLst/>
          </a:prstGeom>
        </p:spPr>
        <p:txBody>
          <a:bodyPr lIns="72000" tIns="90000" rIns="72000" bIns="46800"/>
          <a:lstStyle>
            <a:lvl1pPr algn="ctr">
              <a:defRPr sz="1500" b="1" i="0">
                <a:solidFill>
                  <a:schemeClr val="bg1"/>
                </a:solidFill>
                <a:latin typeface="Space Grotesk" pitchFamily="2" charset="0"/>
                <a:cs typeface="Space Grotesk" pitchFamily="2" charset="0"/>
              </a:defRPr>
            </a:lvl1pPr>
          </a:lstStyle>
          <a:p>
            <a:fld id="{1290F612-A138-0F45-B178-0AAA2DDC673A}" type="slidenum">
              <a:rPr lang="cs-CZ" smtClean="0"/>
              <a:pPr/>
              <a:t>‹#›</a:t>
            </a:fld>
            <a:endParaRPr lang="cs-CZ"/>
          </a:p>
        </p:txBody>
      </p:sp>
      <p:sp>
        <p:nvSpPr>
          <p:cNvPr id="10" name="Zástupný symbol pro text 8">
            <a:extLst>
              <a:ext uri="{FF2B5EF4-FFF2-40B4-BE49-F238E27FC236}">
                <a16:creationId xmlns:a16="http://schemas.microsoft.com/office/drawing/2014/main" id="{51AE4F6B-54AC-1140-A3EF-1BA373223EE3}"/>
              </a:ext>
            </a:extLst>
          </p:cNvPr>
          <p:cNvSpPr>
            <a:spLocks noGrp="1"/>
          </p:cNvSpPr>
          <p:nvPr>
            <p:ph type="body" sz="quarter" idx="14" hasCustomPrompt="1"/>
          </p:nvPr>
        </p:nvSpPr>
        <p:spPr>
          <a:xfrm>
            <a:off x="950848" y="336550"/>
            <a:ext cx="2539111" cy="335915"/>
          </a:xfrm>
          <a:ln>
            <a:noFill/>
          </a:ln>
        </p:spPr>
        <p:txBody>
          <a:bodyPr lIns="108000" tIns="90000" rIns="72000" anchor="t">
            <a:noAutofit/>
          </a:bodyPr>
          <a:lstStyle>
            <a:lvl1pPr>
              <a:defRPr sz="1500" b="1" i="0">
                <a:solidFill>
                  <a:schemeClr val="bg1"/>
                </a:solidFill>
                <a:latin typeface="Space Grotesk" pitchFamily="2" charset="0"/>
                <a:cs typeface="Space Grotesk" pitchFamily="2" charset="0"/>
              </a:defRPr>
            </a:lvl1pPr>
          </a:lstStyle>
          <a:p>
            <a:r>
              <a:rPr lang="cs-CZ"/>
              <a:t>Rubrika</a:t>
            </a:r>
          </a:p>
        </p:txBody>
      </p:sp>
      <p:pic>
        <p:nvPicPr>
          <p:cNvPr id="13" name="Obrázek 12">
            <a:extLst>
              <a:ext uri="{FF2B5EF4-FFF2-40B4-BE49-F238E27FC236}">
                <a16:creationId xmlns:a16="http://schemas.microsoft.com/office/drawing/2014/main" id="{F4263DBC-26E3-4F48-AF7A-75677545DF77}"/>
              </a:ext>
            </a:extLst>
          </p:cNvPr>
          <p:cNvPicPr>
            <a:picLocks noChangeAspect="1"/>
          </p:cNvPicPr>
          <p:nvPr userDrawn="1"/>
        </p:nvPicPr>
        <p:blipFill>
          <a:blip r:embed="rId3"/>
          <a:stretch>
            <a:fillRect/>
          </a:stretch>
        </p:blipFill>
        <p:spPr>
          <a:xfrm>
            <a:off x="0" y="0"/>
            <a:ext cx="12185650" cy="6858000"/>
          </a:xfrm>
          <a:prstGeom prst="rect">
            <a:avLst/>
          </a:prstGeom>
        </p:spPr>
      </p:pic>
      <p:sp>
        <p:nvSpPr>
          <p:cNvPr id="14" name="Zástupný symbol pro text 8">
            <a:extLst>
              <a:ext uri="{FF2B5EF4-FFF2-40B4-BE49-F238E27FC236}">
                <a16:creationId xmlns:a16="http://schemas.microsoft.com/office/drawing/2014/main" id="{B5647E2F-1DE3-984C-BCCA-78D62F9C03E7}"/>
              </a:ext>
            </a:extLst>
          </p:cNvPr>
          <p:cNvSpPr txBox="1">
            <a:spLocks/>
          </p:cNvSpPr>
          <p:nvPr userDrawn="1"/>
        </p:nvSpPr>
        <p:spPr>
          <a:xfrm rot="16200000">
            <a:off x="-679608" y="5116913"/>
            <a:ext cx="2539111" cy="335915"/>
          </a:xfrm>
          <a:prstGeom prst="rect">
            <a:avLst/>
          </a:prstGeom>
          <a:ln>
            <a:noFill/>
          </a:ln>
        </p:spPr>
        <p:txBody>
          <a:bodyPr lIns="72000" tIns="108000" rIns="72000" anchor="t">
            <a:noAutofit/>
          </a:bodyPr>
          <a:lstStyle>
            <a:lvl1pPr marL="0" indent="0" algn="l" defTabSz="914400" rtl="0" eaLnBrk="1" latinLnBrk="0" hangingPunct="1">
              <a:lnSpc>
                <a:spcPct val="90000"/>
              </a:lnSpc>
              <a:spcBef>
                <a:spcPts val="1000"/>
              </a:spcBef>
              <a:buFont typeface="Arial" panose="020B0604020202020204" pitchFamily="34" charset="0"/>
              <a:buNone/>
              <a:defRPr sz="1000" b="0" i="0" kern="1200">
                <a:solidFill>
                  <a:schemeClr val="tx1"/>
                </a:solidFill>
                <a:latin typeface="Space Grotesk" pitchFamily="2" charset="0"/>
                <a:ea typeface="+mn-ea"/>
                <a:cs typeface="Space Grotesk" pitchFamily="2" charset="0"/>
              </a:defRPr>
            </a:lvl1pPr>
            <a:lvl2pPr marL="271463" indent="-254000" algn="l" defTabSz="914400" rtl="0" eaLnBrk="1" latinLnBrk="0" hangingPunct="1">
              <a:lnSpc>
                <a:spcPct val="90000"/>
              </a:lnSpc>
              <a:spcBef>
                <a:spcPts val="500"/>
              </a:spcBef>
              <a:buFont typeface="Courier New" panose="02070309020205020404" pitchFamily="49" charset="0"/>
              <a:buChar char="o"/>
              <a:tabLst/>
              <a:defRPr sz="2000" b="0" i="0" kern="1200" baseline="0">
                <a:solidFill>
                  <a:schemeClr val="tx1"/>
                </a:solidFill>
                <a:latin typeface="Space Grotesk Light" pitchFamily="2" charset="0"/>
                <a:ea typeface="+mn-ea"/>
                <a:cs typeface="Space Grotesk Light" pitchFamily="2" charset="0"/>
              </a:defRPr>
            </a:lvl2pPr>
            <a:lvl3pPr marL="804863" indent="-342900" algn="l" defTabSz="914400" rtl="0" eaLnBrk="1" latinLnBrk="0" hangingPunct="1">
              <a:lnSpc>
                <a:spcPct val="90000"/>
              </a:lnSpc>
              <a:spcBef>
                <a:spcPts val="500"/>
              </a:spcBef>
              <a:buFont typeface="Arial" panose="020B0604020202020204" pitchFamily="34" charset="0"/>
              <a:buChar char="•"/>
              <a:tabLst/>
              <a:defRPr sz="2000" b="0" i="0" kern="1200">
                <a:solidFill>
                  <a:schemeClr val="tx1"/>
                </a:solidFill>
                <a:latin typeface="Space Grotesk Light" pitchFamily="2" charset="0"/>
                <a:ea typeface="+mn-ea"/>
                <a:cs typeface="Space Grotesk Light"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b="1">
                <a:solidFill>
                  <a:schemeClr val="bg1"/>
                </a:solidFill>
              </a:rPr>
              <a:t>Konektor</a:t>
            </a:r>
          </a:p>
        </p:txBody>
      </p:sp>
      <p:pic>
        <p:nvPicPr>
          <p:cNvPr id="8" name="Obrázek 7">
            <a:extLst>
              <a:ext uri="{FF2B5EF4-FFF2-40B4-BE49-F238E27FC236}">
                <a16:creationId xmlns:a16="http://schemas.microsoft.com/office/drawing/2014/main" id="{13B91826-31A4-F04F-AA53-7C1D2CC0E821}"/>
              </a:ext>
            </a:extLst>
          </p:cNvPr>
          <p:cNvPicPr>
            <a:picLocks noChangeAspect="1"/>
          </p:cNvPicPr>
          <p:nvPr userDrawn="1"/>
        </p:nvPicPr>
        <p:blipFill>
          <a:blip r:embed="rId4"/>
          <a:stretch>
            <a:fillRect/>
          </a:stretch>
        </p:blipFill>
        <p:spPr>
          <a:xfrm>
            <a:off x="9524" y="0"/>
            <a:ext cx="12182476" cy="6858000"/>
          </a:xfrm>
          <a:prstGeom prst="rect">
            <a:avLst/>
          </a:prstGeom>
        </p:spPr>
      </p:pic>
      <p:pic>
        <p:nvPicPr>
          <p:cNvPr id="15" name="Obrázek 14">
            <a:extLst>
              <a:ext uri="{FF2B5EF4-FFF2-40B4-BE49-F238E27FC236}">
                <a16:creationId xmlns:a16="http://schemas.microsoft.com/office/drawing/2014/main" id="{4352010F-A4AA-524A-A95D-F3E6DB348F4F}"/>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a:off x="10737268" y="311981"/>
            <a:ext cx="1087200" cy="347445"/>
          </a:xfrm>
          <a:prstGeom prst="rect">
            <a:avLst/>
          </a:prstGeom>
        </p:spPr>
      </p:pic>
    </p:spTree>
    <p:extLst>
      <p:ext uri="{BB962C8B-B14F-4D97-AF65-F5344CB8AC3E}">
        <p14:creationId xmlns:p14="http://schemas.microsoft.com/office/powerpoint/2010/main" val="27913493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 úvo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AB5FAFCA-5690-AC44-90ED-252D53BF2781}"/>
              </a:ext>
            </a:extLst>
          </p:cNvPr>
          <p:cNvPicPr>
            <a:picLocks noChangeAspect="1"/>
          </p:cNvPicPr>
          <p:nvPr userDrawn="1"/>
        </p:nvPicPr>
        <p:blipFill>
          <a:blip r:embed="rId2"/>
          <a:stretch>
            <a:fillRect/>
          </a:stretch>
        </p:blipFill>
        <p:spPr>
          <a:xfrm>
            <a:off x="6210742" y="336550"/>
            <a:ext cx="5981258" cy="6521450"/>
          </a:xfrm>
          <a:prstGeom prst="rect">
            <a:avLst/>
          </a:prstGeom>
        </p:spPr>
      </p:pic>
      <p:sp>
        <p:nvSpPr>
          <p:cNvPr id="3" name="Zástupný symbol pro obsah 2">
            <a:extLst>
              <a:ext uri="{FF2B5EF4-FFF2-40B4-BE49-F238E27FC236}">
                <a16:creationId xmlns:a16="http://schemas.microsoft.com/office/drawing/2014/main" id="{B9DC5847-E221-0641-AA94-1638AF132FE3}"/>
              </a:ext>
            </a:extLst>
          </p:cNvPr>
          <p:cNvSpPr>
            <a:spLocks noGrp="1"/>
          </p:cNvSpPr>
          <p:nvPr>
            <p:ph idx="1"/>
          </p:nvPr>
        </p:nvSpPr>
        <p:spPr>
          <a:xfrm>
            <a:off x="1837944" y="2343150"/>
            <a:ext cx="3391281" cy="4129088"/>
          </a:xfrm>
        </p:spPr>
        <p:txBody>
          <a:bodyPr numCol="1" spcCol="252000">
            <a:normAutofit/>
          </a:bodyPr>
          <a:lstStyle>
            <a:lvl1pPr marL="0" indent="0">
              <a:lnSpc>
                <a:spcPct val="100000"/>
              </a:lnSpc>
              <a:spcBef>
                <a:spcPts val="1000"/>
              </a:spcBef>
              <a:buFont typeface="Arial" panose="020B0604020202020204" pitchFamily="34" charset="0"/>
              <a:buNone/>
              <a:defRPr sz="1200" b="0" i="0">
                <a:latin typeface="Space Grotesk" pitchFamily="2" charset="0"/>
                <a:cs typeface="Space Grotesk" pitchFamily="2" charset="0"/>
              </a:defRPr>
            </a:lvl1pPr>
            <a:lvl2pPr marL="179388" indent="-169863">
              <a:lnSpc>
                <a:spcPct val="100000"/>
              </a:lnSpc>
              <a:spcBef>
                <a:spcPts val="1000"/>
              </a:spcBef>
              <a:tabLst/>
              <a:defRPr sz="1200" b="0" i="0">
                <a:latin typeface="Space Grotesk" pitchFamily="2" charset="0"/>
                <a:cs typeface="Space Grotesk" pitchFamily="2" charset="0"/>
              </a:defRPr>
            </a:lvl2pPr>
            <a:lvl3pPr marL="401638" indent="-127000">
              <a:lnSpc>
                <a:spcPct val="100000"/>
              </a:lnSpc>
              <a:spcBef>
                <a:spcPts val="1000"/>
              </a:spcBef>
              <a:tabLst/>
              <a:defRPr sz="1200" b="0" i="0">
                <a:latin typeface="Space Grotesk" pitchFamily="2" charset="0"/>
                <a:cs typeface="Space Grotesk" pitchFamily="2" charset="0"/>
              </a:defRPr>
            </a:lvl3pPr>
          </a:lstStyle>
          <a:p>
            <a:r>
              <a:rPr lang="cs-CZ"/>
              <a:t>Upravte styly předlohy textu.</a:t>
            </a:r>
          </a:p>
          <a:p>
            <a:pPr lvl="1"/>
            <a:r>
              <a:rPr lang="cs-CZ"/>
              <a:t>Druhá úroveň</a:t>
            </a:r>
          </a:p>
          <a:p>
            <a:pPr lvl="2"/>
            <a:r>
              <a:rPr lang="cs-CZ"/>
              <a:t>Třetí úroveň
Čtvrtá úroveň
Pátá úroveň</a:t>
            </a:r>
          </a:p>
        </p:txBody>
      </p:sp>
      <p:sp>
        <p:nvSpPr>
          <p:cNvPr id="6" name="Zástupný symbol pro číslo snímku 5">
            <a:extLst>
              <a:ext uri="{FF2B5EF4-FFF2-40B4-BE49-F238E27FC236}">
                <a16:creationId xmlns:a16="http://schemas.microsoft.com/office/drawing/2014/main" id="{E4C587E4-DC23-E24C-AE47-1BBA7B2FAC9E}"/>
              </a:ext>
            </a:extLst>
          </p:cNvPr>
          <p:cNvSpPr>
            <a:spLocks noGrp="1"/>
          </p:cNvSpPr>
          <p:nvPr>
            <p:ph type="sldNum" sz="quarter" idx="12"/>
          </p:nvPr>
        </p:nvSpPr>
        <p:spPr>
          <a:xfrm>
            <a:off x="341697" y="320808"/>
            <a:ext cx="496503" cy="335915"/>
          </a:xfrm>
          <a:prstGeom prst="rect">
            <a:avLst/>
          </a:prstGeom>
        </p:spPr>
        <p:txBody>
          <a:bodyPr lIns="72000" tIns="90000" rIns="72000" bIns="46800"/>
          <a:lstStyle>
            <a:lvl1pPr algn="ctr">
              <a:defRPr sz="1500" b="1" i="0">
                <a:solidFill>
                  <a:schemeClr val="tx1"/>
                </a:solidFill>
                <a:latin typeface="Space Grotesk" pitchFamily="2" charset="0"/>
                <a:cs typeface="Space Grotesk" pitchFamily="2" charset="0"/>
              </a:defRPr>
            </a:lvl1pPr>
          </a:lstStyle>
          <a:p>
            <a:fld id="{1290F612-A138-0F45-B178-0AAA2DDC673A}" type="slidenum">
              <a:rPr lang="cs-CZ" smtClean="0"/>
              <a:pPr/>
              <a:t>‹#›</a:t>
            </a:fld>
            <a:endParaRPr lang="cs-CZ"/>
          </a:p>
        </p:txBody>
      </p:sp>
      <p:sp>
        <p:nvSpPr>
          <p:cNvPr id="10" name="Zástupný symbol pro text 8">
            <a:extLst>
              <a:ext uri="{FF2B5EF4-FFF2-40B4-BE49-F238E27FC236}">
                <a16:creationId xmlns:a16="http://schemas.microsoft.com/office/drawing/2014/main" id="{51AE4F6B-54AC-1140-A3EF-1BA373223EE3}"/>
              </a:ext>
            </a:extLst>
          </p:cNvPr>
          <p:cNvSpPr>
            <a:spLocks noGrp="1"/>
          </p:cNvSpPr>
          <p:nvPr>
            <p:ph type="body" sz="quarter" idx="14" hasCustomPrompt="1"/>
          </p:nvPr>
        </p:nvSpPr>
        <p:spPr>
          <a:xfrm>
            <a:off x="950848" y="336550"/>
            <a:ext cx="2539111" cy="335915"/>
          </a:xfrm>
          <a:ln>
            <a:noFill/>
          </a:ln>
        </p:spPr>
        <p:txBody>
          <a:bodyPr lIns="108000" tIns="90000" rIns="72000" anchor="t">
            <a:noAutofit/>
          </a:bodyPr>
          <a:lstStyle>
            <a:lvl1pPr>
              <a:defRPr sz="1500" b="1" i="0">
                <a:latin typeface="Space Grotesk" pitchFamily="2" charset="0"/>
                <a:cs typeface="Space Grotesk" pitchFamily="2" charset="0"/>
              </a:defRPr>
            </a:lvl1pPr>
          </a:lstStyle>
          <a:p>
            <a:r>
              <a:rPr lang="cs-CZ"/>
              <a:t>Rubrika</a:t>
            </a:r>
          </a:p>
        </p:txBody>
      </p:sp>
      <p:sp>
        <p:nvSpPr>
          <p:cNvPr id="11" name="Zástupný symbol pro obsah 11">
            <a:extLst>
              <a:ext uri="{FF2B5EF4-FFF2-40B4-BE49-F238E27FC236}">
                <a16:creationId xmlns:a16="http://schemas.microsoft.com/office/drawing/2014/main" id="{9DFD92F2-E364-3947-A854-34D13DAA8F9F}"/>
              </a:ext>
            </a:extLst>
          </p:cNvPr>
          <p:cNvSpPr>
            <a:spLocks noGrp="1" noChangeAspect="1"/>
          </p:cNvSpPr>
          <p:nvPr>
            <p:ph sz="quarter" idx="11" hasCustomPrompt="1"/>
          </p:nvPr>
        </p:nvSpPr>
        <p:spPr>
          <a:xfrm>
            <a:off x="10658712" y="229138"/>
            <a:ext cx="1246208" cy="519253"/>
          </a:xfrm>
          <a:blipFill dpi="0" rotWithShape="1">
            <a:blip r:embed="rId3">
              <a:extLst>
                <a:ext uri="{28A0092B-C50C-407E-A947-70E740481C1C}">
                  <a14:useLocalDpi xmlns:a14="http://schemas.microsoft.com/office/drawing/2010/main" val="0"/>
                </a:ext>
              </a:extLst>
            </a:blip>
            <a:srcRect/>
            <a:stretch>
              <a:fillRect/>
            </a:stretch>
          </a:blipFill>
        </p:spPr>
        <p:txBody>
          <a:bodyPr/>
          <a:lstStyle/>
          <a:p>
            <a:r>
              <a:rPr lang="cs-CZ"/>
              <a:t> </a:t>
            </a:r>
          </a:p>
        </p:txBody>
      </p:sp>
      <p:sp>
        <p:nvSpPr>
          <p:cNvPr id="12" name="TextovéPole 11">
            <a:extLst>
              <a:ext uri="{FF2B5EF4-FFF2-40B4-BE49-F238E27FC236}">
                <a16:creationId xmlns:a16="http://schemas.microsoft.com/office/drawing/2014/main" id="{276669B8-1294-8942-A434-110FBD495461}"/>
              </a:ext>
            </a:extLst>
          </p:cNvPr>
          <p:cNvSpPr txBox="1"/>
          <p:nvPr userDrawn="1"/>
        </p:nvSpPr>
        <p:spPr>
          <a:xfrm>
            <a:off x="1837944" y="1009015"/>
            <a:ext cx="4150261" cy="1107996"/>
          </a:xfrm>
          <a:prstGeom prst="rect">
            <a:avLst/>
          </a:prstGeom>
          <a:noFill/>
        </p:spPr>
        <p:txBody>
          <a:bodyPr wrap="square" rtlCol="0">
            <a:spAutoFit/>
          </a:bodyPr>
          <a:lstStyle/>
          <a:p>
            <a:r>
              <a:rPr lang="cs-CZ" sz="6600" b="1" i="0">
                <a:latin typeface="Space Grotesk Medium" pitchFamily="2" charset="0"/>
                <a:cs typeface="Space Grotesk Medium" pitchFamily="2" charset="0"/>
              </a:rPr>
              <a:t>Team</a:t>
            </a:r>
          </a:p>
        </p:txBody>
      </p:sp>
    </p:spTree>
    <p:extLst>
      <p:ext uri="{BB962C8B-B14F-4D97-AF65-F5344CB8AC3E}">
        <p14:creationId xmlns:p14="http://schemas.microsoft.com/office/powerpoint/2010/main" val="42813393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ÝM - složení">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B9DC5847-E221-0641-AA94-1638AF132FE3}"/>
              </a:ext>
            </a:extLst>
          </p:cNvPr>
          <p:cNvSpPr>
            <a:spLocks noGrp="1"/>
          </p:cNvSpPr>
          <p:nvPr>
            <p:ph idx="1"/>
          </p:nvPr>
        </p:nvSpPr>
        <p:spPr>
          <a:xfrm>
            <a:off x="3037840" y="3331148"/>
            <a:ext cx="3048000" cy="2695791"/>
          </a:xfrm>
        </p:spPr>
        <p:txBody>
          <a:bodyPr numCol="1" spcCol="252000">
            <a:normAutofit/>
          </a:bodyPr>
          <a:lstStyle>
            <a:lvl1pPr marL="0" indent="0">
              <a:lnSpc>
                <a:spcPct val="100000"/>
              </a:lnSpc>
              <a:spcBef>
                <a:spcPts val="1000"/>
              </a:spcBef>
              <a:buFont typeface="Arial" panose="020B0604020202020204" pitchFamily="34" charset="0"/>
              <a:buNone/>
              <a:defRPr sz="1200" b="0" i="0">
                <a:latin typeface="Space Grotesk" pitchFamily="2" charset="0"/>
                <a:cs typeface="Space Grotesk" pitchFamily="2" charset="0"/>
              </a:defRPr>
            </a:lvl1pPr>
            <a:lvl2pPr marL="168275" indent="-168275">
              <a:lnSpc>
                <a:spcPct val="100000"/>
              </a:lnSpc>
              <a:spcBef>
                <a:spcPts val="1000"/>
              </a:spcBef>
              <a:tabLst/>
              <a:defRPr sz="1200" b="0" i="0">
                <a:latin typeface="Space Grotesk" pitchFamily="2" charset="0"/>
                <a:cs typeface="Space Grotesk" pitchFamily="2" charset="0"/>
              </a:defRPr>
            </a:lvl2pPr>
            <a:lvl3pPr marL="358775" indent="-127000">
              <a:lnSpc>
                <a:spcPct val="100000"/>
              </a:lnSpc>
              <a:spcBef>
                <a:spcPts val="1000"/>
              </a:spcBef>
              <a:tabLst/>
              <a:defRPr sz="1200" b="0" i="0">
                <a:latin typeface="Space Grotesk" pitchFamily="2" charset="0"/>
                <a:cs typeface="Space Grotesk" pitchFamily="2" charset="0"/>
              </a:defRPr>
            </a:lvl3pPr>
          </a:lstStyle>
          <a:p>
            <a:r>
              <a:rPr lang="cs-CZ"/>
              <a:t>Upravte styly předlohy textu.</a:t>
            </a:r>
          </a:p>
          <a:p>
            <a:pPr lvl="1"/>
            <a:r>
              <a:rPr lang="cs-CZ"/>
              <a:t>Druhá úroveň</a:t>
            </a:r>
          </a:p>
          <a:p>
            <a:pPr lvl="2"/>
            <a:r>
              <a:rPr lang="cs-CZ"/>
              <a:t>Třetí úroveň
Čtvrtá úroveň
Pátá úroveň</a:t>
            </a:r>
          </a:p>
        </p:txBody>
      </p:sp>
      <p:sp>
        <p:nvSpPr>
          <p:cNvPr id="6" name="Zástupný symbol pro číslo snímku 5">
            <a:extLst>
              <a:ext uri="{FF2B5EF4-FFF2-40B4-BE49-F238E27FC236}">
                <a16:creationId xmlns:a16="http://schemas.microsoft.com/office/drawing/2014/main" id="{E4C587E4-DC23-E24C-AE47-1BBA7B2FAC9E}"/>
              </a:ext>
            </a:extLst>
          </p:cNvPr>
          <p:cNvSpPr>
            <a:spLocks noGrp="1"/>
          </p:cNvSpPr>
          <p:nvPr>
            <p:ph type="sldNum" sz="quarter" idx="12"/>
          </p:nvPr>
        </p:nvSpPr>
        <p:spPr>
          <a:xfrm>
            <a:off x="341697" y="320808"/>
            <a:ext cx="496503" cy="335915"/>
          </a:xfrm>
          <a:prstGeom prst="rect">
            <a:avLst/>
          </a:prstGeom>
        </p:spPr>
        <p:txBody>
          <a:bodyPr lIns="72000" tIns="90000" rIns="72000" bIns="46800"/>
          <a:lstStyle>
            <a:lvl1pPr algn="ctr">
              <a:defRPr sz="1500" b="1" i="0">
                <a:solidFill>
                  <a:schemeClr val="tx1"/>
                </a:solidFill>
                <a:latin typeface="Space Grotesk" pitchFamily="2" charset="0"/>
                <a:cs typeface="Space Grotesk" pitchFamily="2" charset="0"/>
              </a:defRPr>
            </a:lvl1pPr>
          </a:lstStyle>
          <a:p>
            <a:fld id="{1290F612-A138-0F45-B178-0AAA2DDC673A}" type="slidenum">
              <a:rPr lang="cs-CZ" smtClean="0"/>
              <a:pPr/>
              <a:t>‹#›</a:t>
            </a:fld>
            <a:endParaRPr lang="cs-CZ"/>
          </a:p>
        </p:txBody>
      </p:sp>
      <p:sp>
        <p:nvSpPr>
          <p:cNvPr id="9" name="Zástupný symbol pro text 8">
            <a:extLst>
              <a:ext uri="{FF2B5EF4-FFF2-40B4-BE49-F238E27FC236}">
                <a16:creationId xmlns:a16="http://schemas.microsoft.com/office/drawing/2014/main" id="{9CB5CD31-D7C3-5E4F-BDA8-EDBA1D18677D}"/>
              </a:ext>
            </a:extLst>
          </p:cNvPr>
          <p:cNvSpPr>
            <a:spLocks noGrp="1"/>
          </p:cNvSpPr>
          <p:nvPr>
            <p:ph type="body" sz="quarter" idx="13" hasCustomPrompt="1"/>
          </p:nvPr>
        </p:nvSpPr>
        <p:spPr>
          <a:xfrm>
            <a:off x="3139440" y="1456690"/>
            <a:ext cx="1894467" cy="335915"/>
          </a:xfrm>
          <a:ln>
            <a:solidFill>
              <a:schemeClr val="tx1"/>
            </a:solidFill>
          </a:ln>
        </p:spPr>
        <p:txBody>
          <a:bodyPr lIns="72000" tIns="90000" rIns="72000" anchor="t">
            <a:noAutofit/>
          </a:bodyPr>
          <a:lstStyle>
            <a:lvl1pPr algn="ctr">
              <a:defRPr sz="1300" b="1" i="0">
                <a:latin typeface="Space Grotesk" pitchFamily="2" charset="0"/>
                <a:cs typeface="Space Grotesk" pitchFamily="2" charset="0"/>
              </a:defRPr>
            </a:lvl1pPr>
          </a:lstStyle>
          <a:p>
            <a:r>
              <a:rPr lang="cs-CZ"/>
              <a:t>Nadtitul - nemusí být</a:t>
            </a:r>
          </a:p>
        </p:txBody>
      </p:sp>
      <p:sp>
        <p:nvSpPr>
          <p:cNvPr id="10" name="Zástupný symbol pro text 8">
            <a:extLst>
              <a:ext uri="{FF2B5EF4-FFF2-40B4-BE49-F238E27FC236}">
                <a16:creationId xmlns:a16="http://schemas.microsoft.com/office/drawing/2014/main" id="{51AE4F6B-54AC-1140-A3EF-1BA373223EE3}"/>
              </a:ext>
            </a:extLst>
          </p:cNvPr>
          <p:cNvSpPr>
            <a:spLocks noGrp="1"/>
          </p:cNvSpPr>
          <p:nvPr>
            <p:ph type="body" sz="quarter" idx="14" hasCustomPrompt="1"/>
          </p:nvPr>
        </p:nvSpPr>
        <p:spPr>
          <a:xfrm>
            <a:off x="950848" y="336550"/>
            <a:ext cx="2539111" cy="335915"/>
          </a:xfrm>
          <a:ln>
            <a:noFill/>
          </a:ln>
        </p:spPr>
        <p:txBody>
          <a:bodyPr lIns="108000" tIns="90000" rIns="72000" anchor="t">
            <a:noAutofit/>
          </a:bodyPr>
          <a:lstStyle>
            <a:lvl1pPr>
              <a:defRPr sz="1500" b="1" i="0">
                <a:latin typeface="Space Grotesk" pitchFamily="2" charset="0"/>
                <a:cs typeface="Space Grotesk" pitchFamily="2" charset="0"/>
              </a:defRPr>
            </a:lvl1pPr>
          </a:lstStyle>
          <a:p>
            <a:r>
              <a:rPr lang="cs-CZ"/>
              <a:t>Rubrika</a:t>
            </a:r>
          </a:p>
        </p:txBody>
      </p:sp>
      <p:sp>
        <p:nvSpPr>
          <p:cNvPr id="14" name="Zástupný symbol obrázku 13">
            <a:extLst>
              <a:ext uri="{FF2B5EF4-FFF2-40B4-BE49-F238E27FC236}">
                <a16:creationId xmlns:a16="http://schemas.microsoft.com/office/drawing/2014/main" id="{26BC2734-A064-1945-A9FD-90F8B834EB9B}"/>
              </a:ext>
            </a:extLst>
          </p:cNvPr>
          <p:cNvSpPr>
            <a:spLocks noGrp="1"/>
          </p:cNvSpPr>
          <p:nvPr>
            <p:ph type="pic" sz="quarter" idx="15" hasCustomPrompt="1"/>
          </p:nvPr>
        </p:nvSpPr>
        <p:spPr>
          <a:xfrm>
            <a:off x="6712161" y="961008"/>
            <a:ext cx="1368000" cy="1368000"/>
          </a:xfrm>
          <a:solidFill>
            <a:srgbClr val="BEBFBF"/>
          </a:solidFill>
          <a:ln>
            <a:solidFill>
              <a:schemeClr val="accent2"/>
            </a:solidFill>
          </a:ln>
        </p:spPr>
        <p:txBody>
          <a:bodyPr anchor="ctr"/>
          <a:lstStyle>
            <a:lvl1pPr algn="ctr">
              <a:defRPr/>
            </a:lvl1pPr>
          </a:lstStyle>
          <a:p>
            <a:r>
              <a:rPr lang="cs-CZ"/>
              <a:t>Foto 1</a:t>
            </a:r>
          </a:p>
          <a:p>
            <a:endParaRPr lang="cs-CZ"/>
          </a:p>
        </p:txBody>
      </p:sp>
      <p:sp>
        <p:nvSpPr>
          <p:cNvPr id="11" name="Zástupný symbol pro obsah 11">
            <a:extLst>
              <a:ext uri="{FF2B5EF4-FFF2-40B4-BE49-F238E27FC236}">
                <a16:creationId xmlns:a16="http://schemas.microsoft.com/office/drawing/2014/main" id="{9DFD92F2-E364-3947-A854-34D13DAA8F9F}"/>
              </a:ext>
            </a:extLst>
          </p:cNvPr>
          <p:cNvSpPr>
            <a:spLocks noGrp="1" noChangeAspect="1"/>
          </p:cNvSpPr>
          <p:nvPr>
            <p:ph sz="quarter" idx="11" hasCustomPrompt="1"/>
          </p:nvPr>
        </p:nvSpPr>
        <p:spPr>
          <a:xfrm>
            <a:off x="10658712" y="229138"/>
            <a:ext cx="1246208" cy="519253"/>
          </a:xfrm>
          <a:blipFill dpi="0" rotWithShape="1">
            <a:blip r:embed="rId2">
              <a:extLst>
                <a:ext uri="{28A0092B-C50C-407E-A947-70E740481C1C}">
                  <a14:useLocalDpi xmlns:a14="http://schemas.microsoft.com/office/drawing/2010/main" val="0"/>
                </a:ext>
              </a:extLst>
            </a:blip>
            <a:srcRect/>
            <a:stretch>
              <a:fillRect/>
            </a:stretch>
          </a:blipFill>
        </p:spPr>
        <p:txBody>
          <a:bodyPr/>
          <a:lstStyle/>
          <a:p>
            <a:r>
              <a:rPr lang="cs-CZ"/>
              <a:t> </a:t>
            </a:r>
          </a:p>
        </p:txBody>
      </p:sp>
      <p:sp>
        <p:nvSpPr>
          <p:cNvPr id="13" name="Zástupný symbol obrázku 13">
            <a:extLst>
              <a:ext uri="{FF2B5EF4-FFF2-40B4-BE49-F238E27FC236}">
                <a16:creationId xmlns:a16="http://schemas.microsoft.com/office/drawing/2014/main" id="{38EA0EF5-4063-E542-9D0E-3A40B6F2B9DE}"/>
              </a:ext>
            </a:extLst>
          </p:cNvPr>
          <p:cNvSpPr>
            <a:spLocks noGrp="1"/>
          </p:cNvSpPr>
          <p:nvPr>
            <p:ph type="pic" sz="quarter" idx="16" hasCustomPrompt="1"/>
          </p:nvPr>
        </p:nvSpPr>
        <p:spPr>
          <a:xfrm>
            <a:off x="6712161" y="2810745"/>
            <a:ext cx="1368000" cy="1368000"/>
          </a:xfrm>
          <a:solidFill>
            <a:srgbClr val="BEBFBF"/>
          </a:solidFill>
          <a:ln>
            <a:solidFill>
              <a:schemeClr val="accent3"/>
            </a:solidFill>
          </a:ln>
        </p:spPr>
        <p:txBody>
          <a:bodyPr anchor="ctr"/>
          <a:lstStyle>
            <a:lvl1pPr algn="ctr">
              <a:defRPr/>
            </a:lvl1pPr>
          </a:lstStyle>
          <a:p>
            <a:r>
              <a:rPr lang="cs-CZ"/>
              <a:t>Foto 2</a:t>
            </a:r>
          </a:p>
          <a:p>
            <a:endParaRPr lang="cs-CZ"/>
          </a:p>
        </p:txBody>
      </p:sp>
      <p:sp>
        <p:nvSpPr>
          <p:cNvPr id="15" name="Zástupný symbol obrázku 13">
            <a:extLst>
              <a:ext uri="{FF2B5EF4-FFF2-40B4-BE49-F238E27FC236}">
                <a16:creationId xmlns:a16="http://schemas.microsoft.com/office/drawing/2014/main" id="{255541BC-E89C-AD48-9012-418281186D5C}"/>
              </a:ext>
            </a:extLst>
          </p:cNvPr>
          <p:cNvSpPr>
            <a:spLocks noGrp="1"/>
          </p:cNvSpPr>
          <p:nvPr>
            <p:ph type="pic" sz="quarter" idx="17" hasCustomPrompt="1"/>
          </p:nvPr>
        </p:nvSpPr>
        <p:spPr>
          <a:xfrm>
            <a:off x="6712161" y="4659710"/>
            <a:ext cx="1368000" cy="1368000"/>
          </a:xfrm>
          <a:solidFill>
            <a:srgbClr val="BEBFBF"/>
          </a:solidFill>
          <a:ln>
            <a:solidFill>
              <a:schemeClr val="accent5"/>
            </a:solidFill>
          </a:ln>
        </p:spPr>
        <p:txBody>
          <a:bodyPr anchor="ctr"/>
          <a:lstStyle>
            <a:lvl1pPr algn="ctr">
              <a:defRPr/>
            </a:lvl1pPr>
          </a:lstStyle>
          <a:p>
            <a:r>
              <a:rPr lang="cs-CZ"/>
              <a:t>Foto 3</a:t>
            </a:r>
          </a:p>
          <a:p>
            <a:endParaRPr lang="cs-CZ"/>
          </a:p>
        </p:txBody>
      </p:sp>
      <p:sp>
        <p:nvSpPr>
          <p:cNvPr id="5" name="TextovéPole 4">
            <a:extLst>
              <a:ext uri="{FF2B5EF4-FFF2-40B4-BE49-F238E27FC236}">
                <a16:creationId xmlns:a16="http://schemas.microsoft.com/office/drawing/2014/main" id="{A8614963-9C4D-9C41-AAB7-C05316F772CE}"/>
              </a:ext>
            </a:extLst>
          </p:cNvPr>
          <p:cNvSpPr txBox="1"/>
          <p:nvPr userDrawn="1"/>
        </p:nvSpPr>
        <p:spPr>
          <a:xfrm>
            <a:off x="1705864" y="1844929"/>
            <a:ext cx="4847336" cy="1107996"/>
          </a:xfrm>
          <a:prstGeom prst="rect">
            <a:avLst/>
          </a:prstGeom>
          <a:noFill/>
        </p:spPr>
        <p:txBody>
          <a:bodyPr wrap="square" rtlCol="0">
            <a:spAutoFit/>
          </a:bodyPr>
          <a:lstStyle/>
          <a:p>
            <a:r>
              <a:rPr lang="cs-CZ" sz="6600" b="1" i="0">
                <a:latin typeface="Space Grotesk Medium" pitchFamily="2" charset="0"/>
                <a:cs typeface="Space Grotesk Medium" pitchFamily="2" charset="0"/>
              </a:rPr>
              <a:t>Team</a:t>
            </a:r>
          </a:p>
        </p:txBody>
      </p:sp>
      <p:sp>
        <p:nvSpPr>
          <p:cNvPr id="16" name="Zástupný symbol pro obsah 2">
            <a:extLst>
              <a:ext uri="{FF2B5EF4-FFF2-40B4-BE49-F238E27FC236}">
                <a16:creationId xmlns:a16="http://schemas.microsoft.com/office/drawing/2014/main" id="{92EFCEFD-EFA5-AB4D-9375-3F23A5A3BFAC}"/>
              </a:ext>
            </a:extLst>
          </p:cNvPr>
          <p:cNvSpPr>
            <a:spLocks noGrp="1"/>
          </p:cNvSpPr>
          <p:nvPr>
            <p:ph idx="18" hasCustomPrompt="1"/>
          </p:nvPr>
        </p:nvSpPr>
        <p:spPr>
          <a:xfrm>
            <a:off x="8305402" y="945150"/>
            <a:ext cx="3048000" cy="154242"/>
          </a:xfrm>
        </p:spPr>
        <p:txBody>
          <a:bodyPr tIns="0" bIns="0" numCol="1" spcCol="252000">
            <a:normAutofit/>
          </a:bodyPr>
          <a:lstStyle>
            <a:lvl1pPr marL="0" indent="0">
              <a:lnSpc>
                <a:spcPct val="114000"/>
              </a:lnSpc>
              <a:spcBef>
                <a:spcPts val="0"/>
              </a:spcBef>
              <a:buFont typeface="Arial" panose="020B0604020202020204" pitchFamily="34" charset="0"/>
              <a:buNone/>
              <a:defRPr sz="1100" b="1" i="0">
                <a:latin typeface="Space Grotesk" pitchFamily="2" charset="0"/>
                <a:cs typeface="Space Grotesk" pitchFamily="2" charset="0"/>
              </a:defRPr>
            </a:lvl1pPr>
            <a:lvl2pPr marL="168275" indent="-168275">
              <a:lnSpc>
                <a:spcPct val="114000"/>
              </a:lnSpc>
              <a:spcBef>
                <a:spcPts val="0"/>
              </a:spcBef>
              <a:tabLst/>
              <a:defRPr sz="1100" b="0" i="0">
                <a:latin typeface="Space Grotesk" pitchFamily="2" charset="0"/>
                <a:cs typeface="Space Grotesk" pitchFamily="2" charset="0"/>
              </a:defRPr>
            </a:lvl2pPr>
            <a:lvl3pPr marL="358775" indent="-127000">
              <a:lnSpc>
                <a:spcPct val="114000"/>
              </a:lnSpc>
              <a:spcBef>
                <a:spcPts val="0"/>
              </a:spcBef>
              <a:tabLst/>
              <a:defRPr sz="1100" b="0" i="0">
                <a:latin typeface="Space Grotesk" pitchFamily="2" charset="0"/>
                <a:cs typeface="Space Grotesk" pitchFamily="2" charset="0"/>
              </a:defRPr>
            </a:lvl3pPr>
          </a:lstStyle>
          <a:p>
            <a:r>
              <a:rPr lang="cs-CZ"/>
              <a:t>Jméno Příjmení</a:t>
            </a:r>
          </a:p>
        </p:txBody>
      </p:sp>
      <p:sp>
        <p:nvSpPr>
          <p:cNvPr id="17" name="Zástupný symbol pro obsah 2">
            <a:extLst>
              <a:ext uri="{FF2B5EF4-FFF2-40B4-BE49-F238E27FC236}">
                <a16:creationId xmlns:a16="http://schemas.microsoft.com/office/drawing/2014/main" id="{18B57E2E-DC02-594D-8023-2FF115DACBA2}"/>
              </a:ext>
            </a:extLst>
          </p:cNvPr>
          <p:cNvSpPr>
            <a:spLocks noGrp="1"/>
          </p:cNvSpPr>
          <p:nvPr>
            <p:ph idx="19" hasCustomPrompt="1"/>
          </p:nvPr>
        </p:nvSpPr>
        <p:spPr>
          <a:xfrm>
            <a:off x="8305402" y="1099392"/>
            <a:ext cx="3048000" cy="185958"/>
          </a:xfrm>
        </p:spPr>
        <p:txBody>
          <a:bodyPr tIns="0" bIns="0" numCol="1" spcCol="252000">
            <a:normAutofit/>
          </a:bodyPr>
          <a:lstStyle>
            <a:lvl1pPr marL="0" indent="0">
              <a:lnSpc>
                <a:spcPct val="114000"/>
              </a:lnSpc>
              <a:spcBef>
                <a:spcPts val="0"/>
              </a:spcBef>
              <a:buFont typeface="Arial" panose="020B0604020202020204" pitchFamily="34" charset="0"/>
              <a:buNone/>
              <a:defRPr sz="1100" b="0" i="0">
                <a:latin typeface="Space Grotesk Light" pitchFamily="2" charset="0"/>
                <a:cs typeface="Space Grotesk Light" pitchFamily="2" charset="0"/>
              </a:defRPr>
            </a:lvl1pPr>
            <a:lvl2pPr marL="168275" indent="-168275">
              <a:lnSpc>
                <a:spcPct val="114000"/>
              </a:lnSpc>
              <a:spcBef>
                <a:spcPts val="0"/>
              </a:spcBef>
              <a:tabLst/>
              <a:defRPr sz="1100" b="0" i="0">
                <a:latin typeface="Space Grotesk" pitchFamily="2" charset="0"/>
                <a:cs typeface="Space Grotesk" pitchFamily="2" charset="0"/>
              </a:defRPr>
            </a:lvl2pPr>
            <a:lvl3pPr marL="358775" indent="-127000">
              <a:lnSpc>
                <a:spcPct val="114000"/>
              </a:lnSpc>
              <a:spcBef>
                <a:spcPts val="0"/>
              </a:spcBef>
              <a:tabLst/>
              <a:defRPr sz="1100" b="0" i="0">
                <a:latin typeface="Space Grotesk" pitchFamily="2" charset="0"/>
                <a:cs typeface="Space Grotesk" pitchFamily="2" charset="0"/>
              </a:defRPr>
            </a:lvl3pPr>
          </a:lstStyle>
          <a:p>
            <a:r>
              <a:rPr lang="cs-CZ"/>
              <a:t>Pozice</a:t>
            </a:r>
          </a:p>
        </p:txBody>
      </p:sp>
      <p:sp>
        <p:nvSpPr>
          <p:cNvPr id="18" name="Zástupný symbol pro obsah 2">
            <a:extLst>
              <a:ext uri="{FF2B5EF4-FFF2-40B4-BE49-F238E27FC236}">
                <a16:creationId xmlns:a16="http://schemas.microsoft.com/office/drawing/2014/main" id="{791C5348-A4D2-2641-8FA2-17DFA8488215}"/>
              </a:ext>
            </a:extLst>
          </p:cNvPr>
          <p:cNvSpPr>
            <a:spLocks noGrp="1"/>
          </p:cNvSpPr>
          <p:nvPr>
            <p:ph idx="20" hasCustomPrompt="1"/>
          </p:nvPr>
        </p:nvSpPr>
        <p:spPr>
          <a:xfrm>
            <a:off x="8305402" y="1454546"/>
            <a:ext cx="3048000" cy="874462"/>
          </a:xfrm>
        </p:spPr>
        <p:txBody>
          <a:bodyPr tIns="0" bIns="0" numCol="1" spcCol="252000">
            <a:normAutofit/>
          </a:bodyPr>
          <a:lstStyle>
            <a:lvl1pPr marL="0" indent="0">
              <a:lnSpc>
                <a:spcPct val="100000"/>
              </a:lnSpc>
              <a:spcBef>
                <a:spcPts val="0"/>
              </a:spcBef>
              <a:buFont typeface="Arial" panose="020B0604020202020204" pitchFamily="34" charset="0"/>
              <a:buNone/>
              <a:defRPr sz="1100" b="0" i="0">
                <a:latin typeface="Space Grotesk" pitchFamily="2" charset="0"/>
                <a:cs typeface="Space Grotesk" pitchFamily="2" charset="0"/>
              </a:defRPr>
            </a:lvl1pPr>
            <a:lvl2pPr marL="168275" indent="-168275">
              <a:lnSpc>
                <a:spcPct val="114000"/>
              </a:lnSpc>
              <a:spcBef>
                <a:spcPts val="0"/>
              </a:spcBef>
              <a:tabLst/>
              <a:defRPr sz="1100" b="0" i="0">
                <a:latin typeface="Space Grotesk" pitchFamily="2" charset="0"/>
                <a:cs typeface="Space Grotesk" pitchFamily="2" charset="0"/>
              </a:defRPr>
            </a:lvl2pPr>
            <a:lvl3pPr marL="358775" indent="-127000">
              <a:lnSpc>
                <a:spcPct val="114000"/>
              </a:lnSpc>
              <a:spcBef>
                <a:spcPts val="0"/>
              </a:spcBef>
              <a:tabLst/>
              <a:defRPr sz="1100" b="0" i="0">
                <a:latin typeface="Space Grotesk" pitchFamily="2" charset="0"/>
                <a:cs typeface="Space Grotesk" pitchFamily="2" charset="0"/>
              </a:defRPr>
            </a:lvl3pPr>
          </a:lstStyle>
          <a:p>
            <a:r>
              <a:rPr lang="cs-CZ" err="1"/>
              <a:t>Higlight</a:t>
            </a:r>
            <a:r>
              <a:rPr lang="cs-CZ"/>
              <a:t> - zkušenosti, zaměření, role v týmu…</a:t>
            </a:r>
          </a:p>
        </p:txBody>
      </p:sp>
      <p:sp>
        <p:nvSpPr>
          <p:cNvPr id="22" name="Zástupný symbol pro obsah 2">
            <a:extLst>
              <a:ext uri="{FF2B5EF4-FFF2-40B4-BE49-F238E27FC236}">
                <a16:creationId xmlns:a16="http://schemas.microsoft.com/office/drawing/2014/main" id="{8313B850-EE58-FA40-B2ED-3AAA9193AB11}"/>
              </a:ext>
            </a:extLst>
          </p:cNvPr>
          <p:cNvSpPr>
            <a:spLocks noGrp="1"/>
          </p:cNvSpPr>
          <p:nvPr>
            <p:ph idx="21" hasCustomPrompt="1"/>
          </p:nvPr>
        </p:nvSpPr>
        <p:spPr>
          <a:xfrm>
            <a:off x="8305402" y="2794887"/>
            <a:ext cx="3048000" cy="154242"/>
          </a:xfrm>
        </p:spPr>
        <p:txBody>
          <a:bodyPr tIns="0" bIns="0" numCol="1" spcCol="252000">
            <a:normAutofit/>
          </a:bodyPr>
          <a:lstStyle>
            <a:lvl1pPr marL="0" indent="0">
              <a:lnSpc>
                <a:spcPct val="114000"/>
              </a:lnSpc>
              <a:spcBef>
                <a:spcPts val="0"/>
              </a:spcBef>
              <a:buFont typeface="Arial" panose="020B0604020202020204" pitchFamily="34" charset="0"/>
              <a:buNone/>
              <a:defRPr sz="1100" b="1" i="0">
                <a:latin typeface="Space Grotesk" pitchFamily="2" charset="0"/>
                <a:cs typeface="Space Grotesk" pitchFamily="2" charset="0"/>
              </a:defRPr>
            </a:lvl1pPr>
            <a:lvl2pPr marL="168275" indent="-168275">
              <a:lnSpc>
                <a:spcPct val="114000"/>
              </a:lnSpc>
              <a:spcBef>
                <a:spcPts val="0"/>
              </a:spcBef>
              <a:tabLst/>
              <a:defRPr sz="1100" b="0" i="0">
                <a:latin typeface="Space Grotesk" pitchFamily="2" charset="0"/>
                <a:cs typeface="Space Grotesk" pitchFamily="2" charset="0"/>
              </a:defRPr>
            </a:lvl2pPr>
            <a:lvl3pPr marL="358775" indent="-127000">
              <a:lnSpc>
                <a:spcPct val="114000"/>
              </a:lnSpc>
              <a:spcBef>
                <a:spcPts val="0"/>
              </a:spcBef>
              <a:tabLst/>
              <a:defRPr sz="1100" b="0" i="0">
                <a:latin typeface="Space Grotesk" pitchFamily="2" charset="0"/>
                <a:cs typeface="Space Grotesk" pitchFamily="2" charset="0"/>
              </a:defRPr>
            </a:lvl3pPr>
          </a:lstStyle>
          <a:p>
            <a:r>
              <a:rPr lang="cs-CZ"/>
              <a:t>Jméno Příjmení</a:t>
            </a:r>
          </a:p>
        </p:txBody>
      </p:sp>
      <p:sp>
        <p:nvSpPr>
          <p:cNvPr id="23" name="Zástupný symbol pro obsah 2">
            <a:extLst>
              <a:ext uri="{FF2B5EF4-FFF2-40B4-BE49-F238E27FC236}">
                <a16:creationId xmlns:a16="http://schemas.microsoft.com/office/drawing/2014/main" id="{BA6D1458-3746-5E4D-9956-375702A763CE}"/>
              </a:ext>
            </a:extLst>
          </p:cNvPr>
          <p:cNvSpPr>
            <a:spLocks noGrp="1"/>
          </p:cNvSpPr>
          <p:nvPr>
            <p:ph idx="22" hasCustomPrompt="1"/>
          </p:nvPr>
        </p:nvSpPr>
        <p:spPr>
          <a:xfrm>
            <a:off x="8305402" y="2949129"/>
            <a:ext cx="3048000" cy="185958"/>
          </a:xfrm>
        </p:spPr>
        <p:txBody>
          <a:bodyPr tIns="0" bIns="0" numCol="1" spcCol="252000">
            <a:normAutofit/>
          </a:bodyPr>
          <a:lstStyle>
            <a:lvl1pPr marL="0" indent="0">
              <a:lnSpc>
                <a:spcPct val="114000"/>
              </a:lnSpc>
              <a:spcBef>
                <a:spcPts val="0"/>
              </a:spcBef>
              <a:buFont typeface="Arial" panose="020B0604020202020204" pitchFamily="34" charset="0"/>
              <a:buNone/>
              <a:defRPr sz="1100" b="0" i="0">
                <a:latin typeface="Space Grotesk Light" pitchFamily="2" charset="0"/>
                <a:cs typeface="Space Grotesk Light" pitchFamily="2" charset="0"/>
              </a:defRPr>
            </a:lvl1pPr>
            <a:lvl2pPr marL="168275" indent="-168275">
              <a:lnSpc>
                <a:spcPct val="114000"/>
              </a:lnSpc>
              <a:spcBef>
                <a:spcPts val="0"/>
              </a:spcBef>
              <a:tabLst/>
              <a:defRPr sz="1100" b="0" i="0">
                <a:latin typeface="Space Grotesk" pitchFamily="2" charset="0"/>
                <a:cs typeface="Space Grotesk" pitchFamily="2" charset="0"/>
              </a:defRPr>
            </a:lvl2pPr>
            <a:lvl3pPr marL="358775" indent="-127000">
              <a:lnSpc>
                <a:spcPct val="114000"/>
              </a:lnSpc>
              <a:spcBef>
                <a:spcPts val="0"/>
              </a:spcBef>
              <a:tabLst/>
              <a:defRPr sz="1100" b="0" i="0">
                <a:latin typeface="Space Grotesk" pitchFamily="2" charset="0"/>
                <a:cs typeface="Space Grotesk" pitchFamily="2" charset="0"/>
              </a:defRPr>
            </a:lvl3pPr>
          </a:lstStyle>
          <a:p>
            <a:r>
              <a:rPr lang="cs-CZ"/>
              <a:t>Pozice</a:t>
            </a:r>
          </a:p>
        </p:txBody>
      </p:sp>
      <p:sp>
        <p:nvSpPr>
          <p:cNvPr id="24" name="Zástupný symbol pro obsah 2">
            <a:extLst>
              <a:ext uri="{FF2B5EF4-FFF2-40B4-BE49-F238E27FC236}">
                <a16:creationId xmlns:a16="http://schemas.microsoft.com/office/drawing/2014/main" id="{C243A172-2B53-F24B-A673-B6148FAF1A95}"/>
              </a:ext>
            </a:extLst>
          </p:cNvPr>
          <p:cNvSpPr>
            <a:spLocks noGrp="1"/>
          </p:cNvSpPr>
          <p:nvPr>
            <p:ph idx="23" hasCustomPrompt="1"/>
          </p:nvPr>
        </p:nvSpPr>
        <p:spPr>
          <a:xfrm>
            <a:off x="8305402" y="3304283"/>
            <a:ext cx="3048000" cy="874462"/>
          </a:xfrm>
        </p:spPr>
        <p:txBody>
          <a:bodyPr tIns="0" bIns="0" numCol="1" spcCol="252000">
            <a:normAutofit/>
          </a:bodyPr>
          <a:lstStyle>
            <a:lvl1pPr marL="0" indent="0">
              <a:lnSpc>
                <a:spcPct val="100000"/>
              </a:lnSpc>
              <a:spcBef>
                <a:spcPts val="0"/>
              </a:spcBef>
              <a:buFont typeface="Arial" panose="020B0604020202020204" pitchFamily="34" charset="0"/>
              <a:buNone/>
              <a:defRPr sz="1100" b="0" i="0">
                <a:latin typeface="Space Grotesk" pitchFamily="2" charset="0"/>
                <a:cs typeface="Space Grotesk" pitchFamily="2" charset="0"/>
              </a:defRPr>
            </a:lvl1pPr>
            <a:lvl2pPr marL="168275" indent="-168275">
              <a:lnSpc>
                <a:spcPct val="114000"/>
              </a:lnSpc>
              <a:spcBef>
                <a:spcPts val="0"/>
              </a:spcBef>
              <a:tabLst/>
              <a:defRPr sz="1100" b="0" i="0">
                <a:latin typeface="Space Grotesk" pitchFamily="2" charset="0"/>
                <a:cs typeface="Space Grotesk" pitchFamily="2" charset="0"/>
              </a:defRPr>
            </a:lvl2pPr>
            <a:lvl3pPr marL="358775" indent="-127000">
              <a:lnSpc>
                <a:spcPct val="114000"/>
              </a:lnSpc>
              <a:spcBef>
                <a:spcPts val="0"/>
              </a:spcBef>
              <a:tabLst/>
              <a:defRPr sz="1100" b="0" i="0">
                <a:latin typeface="Space Grotesk" pitchFamily="2" charset="0"/>
                <a:cs typeface="Space Grotesk" pitchFamily="2" charset="0"/>
              </a:defRPr>
            </a:lvl3pPr>
          </a:lstStyle>
          <a:p>
            <a:r>
              <a:rPr lang="cs-CZ" err="1"/>
              <a:t>Higlight</a:t>
            </a:r>
            <a:r>
              <a:rPr lang="cs-CZ"/>
              <a:t> - zkušenosti, zaměření, role v týmu…</a:t>
            </a:r>
          </a:p>
        </p:txBody>
      </p:sp>
      <p:sp>
        <p:nvSpPr>
          <p:cNvPr id="25" name="Zástupný symbol pro obsah 2">
            <a:extLst>
              <a:ext uri="{FF2B5EF4-FFF2-40B4-BE49-F238E27FC236}">
                <a16:creationId xmlns:a16="http://schemas.microsoft.com/office/drawing/2014/main" id="{BCF01915-BD40-9547-9A06-E2C053D29423}"/>
              </a:ext>
            </a:extLst>
          </p:cNvPr>
          <p:cNvSpPr>
            <a:spLocks noGrp="1"/>
          </p:cNvSpPr>
          <p:nvPr>
            <p:ph idx="24" hasCustomPrompt="1"/>
          </p:nvPr>
        </p:nvSpPr>
        <p:spPr>
          <a:xfrm>
            <a:off x="8305402" y="4643081"/>
            <a:ext cx="3048000" cy="154242"/>
          </a:xfrm>
        </p:spPr>
        <p:txBody>
          <a:bodyPr tIns="0" bIns="0" numCol="1" spcCol="252000">
            <a:normAutofit/>
          </a:bodyPr>
          <a:lstStyle>
            <a:lvl1pPr marL="0" indent="0">
              <a:lnSpc>
                <a:spcPct val="114000"/>
              </a:lnSpc>
              <a:spcBef>
                <a:spcPts val="0"/>
              </a:spcBef>
              <a:buFont typeface="Arial" panose="020B0604020202020204" pitchFamily="34" charset="0"/>
              <a:buNone/>
              <a:defRPr sz="1100" b="1" i="0">
                <a:latin typeface="Space Grotesk" pitchFamily="2" charset="0"/>
                <a:cs typeface="Space Grotesk" pitchFamily="2" charset="0"/>
              </a:defRPr>
            </a:lvl1pPr>
            <a:lvl2pPr marL="168275" indent="-168275">
              <a:lnSpc>
                <a:spcPct val="114000"/>
              </a:lnSpc>
              <a:spcBef>
                <a:spcPts val="0"/>
              </a:spcBef>
              <a:tabLst/>
              <a:defRPr sz="1100" b="0" i="0">
                <a:latin typeface="Space Grotesk" pitchFamily="2" charset="0"/>
                <a:cs typeface="Space Grotesk" pitchFamily="2" charset="0"/>
              </a:defRPr>
            </a:lvl2pPr>
            <a:lvl3pPr marL="358775" indent="-127000">
              <a:lnSpc>
                <a:spcPct val="114000"/>
              </a:lnSpc>
              <a:spcBef>
                <a:spcPts val="0"/>
              </a:spcBef>
              <a:tabLst/>
              <a:defRPr sz="1100" b="0" i="0">
                <a:latin typeface="Space Grotesk" pitchFamily="2" charset="0"/>
                <a:cs typeface="Space Grotesk" pitchFamily="2" charset="0"/>
              </a:defRPr>
            </a:lvl3pPr>
          </a:lstStyle>
          <a:p>
            <a:r>
              <a:rPr lang="cs-CZ"/>
              <a:t>Jméno Příjmení</a:t>
            </a:r>
          </a:p>
        </p:txBody>
      </p:sp>
      <p:sp>
        <p:nvSpPr>
          <p:cNvPr id="26" name="Zástupný symbol pro obsah 2">
            <a:extLst>
              <a:ext uri="{FF2B5EF4-FFF2-40B4-BE49-F238E27FC236}">
                <a16:creationId xmlns:a16="http://schemas.microsoft.com/office/drawing/2014/main" id="{747E6FA2-F90A-4F4F-8012-DE05E456B95F}"/>
              </a:ext>
            </a:extLst>
          </p:cNvPr>
          <p:cNvSpPr>
            <a:spLocks noGrp="1"/>
          </p:cNvSpPr>
          <p:nvPr>
            <p:ph idx="25" hasCustomPrompt="1"/>
          </p:nvPr>
        </p:nvSpPr>
        <p:spPr>
          <a:xfrm>
            <a:off x="8305402" y="4797323"/>
            <a:ext cx="3048000" cy="185958"/>
          </a:xfrm>
        </p:spPr>
        <p:txBody>
          <a:bodyPr tIns="0" bIns="0" numCol="1" spcCol="252000">
            <a:normAutofit/>
          </a:bodyPr>
          <a:lstStyle>
            <a:lvl1pPr marL="0" indent="0">
              <a:lnSpc>
                <a:spcPct val="114000"/>
              </a:lnSpc>
              <a:spcBef>
                <a:spcPts val="0"/>
              </a:spcBef>
              <a:buFont typeface="Arial" panose="020B0604020202020204" pitchFamily="34" charset="0"/>
              <a:buNone/>
              <a:defRPr sz="1100" b="0" i="0">
                <a:latin typeface="Space Grotesk Light" pitchFamily="2" charset="0"/>
                <a:cs typeface="Space Grotesk Light" pitchFamily="2" charset="0"/>
              </a:defRPr>
            </a:lvl1pPr>
            <a:lvl2pPr marL="168275" indent="-168275">
              <a:lnSpc>
                <a:spcPct val="114000"/>
              </a:lnSpc>
              <a:spcBef>
                <a:spcPts val="0"/>
              </a:spcBef>
              <a:tabLst/>
              <a:defRPr sz="1100" b="0" i="0">
                <a:latin typeface="Space Grotesk" pitchFamily="2" charset="0"/>
                <a:cs typeface="Space Grotesk" pitchFamily="2" charset="0"/>
              </a:defRPr>
            </a:lvl2pPr>
            <a:lvl3pPr marL="358775" indent="-127000">
              <a:lnSpc>
                <a:spcPct val="114000"/>
              </a:lnSpc>
              <a:spcBef>
                <a:spcPts val="0"/>
              </a:spcBef>
              <a:tabLst/>
              <a:defRPr sz="1100" b="0" i="0">
                <a:latin typeface="Space Grotesk" pitchFamily="2" charset="0"/>
                <a:cs typeface="Space Grotesk" pitchFamily="2" charset="0"/>
              </a:defRPr>
            </a:lvl3pPr>
          </a:lstStyle>
          <a:p>
            <a:r>
              <a:rPr lang="cs-CZ"/>
              <a:t>Pozice</a:t>
            </a:r>
          </a:p>
        </p:txBody>
      </p:sp>
      <p:sp>
        <p:nvSpPr>
          <p:cNvPr id="27" name="Zástupný symbol pro obsah 2">
            <a:extLst>
              <a:ext uri="{FF2B5EF4-FFF2-40B4-BE49-F238E27FC236}">
                <a16:creationId xmlns:a16="http://schemas.microsoft.com/office/drawing/2014/main" id="{A9DB2370-06CE-DA4B-899E-5E4133393362}"/>
              </a:ext>
            </a:extLst>
          </p:cNvPr>
          <p:cNvSpPr>
            <a:spLocks noGrp="1"/>
          </p:cNvSpPr>
          <p:nvPr>
            <p:ph idx="26" hasCustomPrompt="1"/>
          </p:nvPr>
        </p:nvSpPr>
        <p:spPr>
          <a:xfrm>
            <a:off x="8305402" y="5152477"/>
            <a:ext cx="3048000" cy="874462"/>
          </a:xfrm>
        </p:spPr>
        <p:txBody>
          <a:bodyPr tIns="0" bIns="0" numCol="1" spcCol="252000">
            <a:normAutofit/>
          </a:bodyPr>
          <a:lstStyle>
            <a:lvl1pPr marL="0" indent="0">
              <a:lnSpc>
                <a:spcPct val="100000"/>
              </a:lnSpc>
              <a:spcBef>
                <a:spcPts val="0"/>
              </a:spcBef>
              <a:buFont typeface="Arial" panose="020B0604020202020204" pitchFamily="34" charset="0"/>
              <a:buNone/>
              <a:defRPr sz="1100" b="0" i="0">
                <a:latin typeface="Space Grotesk" pitchFamily="2" charset="0"/>
                <a:cs typeface="Space Grotesk" pitchFamily="2" charset="0"/>
              </a:defRPr>
            </a:lvl1pPr>
            <a:lvl2pPr marL="168275" indent="-168275">
              <a:lnSpc>
                <a:spcPct val="114000"/>
              </a:lnSpc>
              <a:spcBef>
                <a:spcPts val="0"/>
              </a:spcBef>
              <a:tabLst/>
              <a:defRPr sz="1100" b="0" i="0">
                <a:latin typeface="Space Grotesk" pitchFamily="2" charset="0"/>
                <a:cs typeface="Space Grotesk" pitchFamily="2" charset="0"/>
              </a:defRPr>
            </a:lvl2pPr>
            <a:lvl3pPr marL="358775" indent="-127000">
              <a:lnSpc>
                <a:spcPct val="114000"/>
              </a:lnSpc>
              <a:spcBef>
                <a:spcPts val="0"/>
              </a:spcBef>
              <a:tabLst/>
              <a:defRPr sz="1100" b="0" i="0">
                <a:latin typeface="Space Grotesk" pitchFamily="2" charset="0"/>
                <a:cs typeface="Space Grotesk" pitchFamily="2" charset="0"/>
              </a:defRPr>
            </a:lvl3pPr>
          </a:lstStyle>
          <a:p>
            <a:r>
              <a:rPr lang="cs-CZ" err="1"/>
              <a:t>Higlight</a:t>
            </a:r>
            <a:r>
              <a:rPr lang="cs-CZ"/>
              <a:t> - zkušenosti, zaměření, role v týmu…</a:t>
            </a:r>
          </a:p>
        </p:txBody>
      </p:sp>
    </p:spTree>
    <p:extLst>
      <p:ext uri="{BB962C8B-B14F-4D97-AF65-F5344CB8AC3E}">
        <p14:creationId xmlns:p14="http://schemas.microsoft.com/office/powerpoint/2010/main" val="6490273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ÝM - medailonek">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B9DC5847-E221-0641-AA94-1638AF132FE3}"/>
              </a:ext>
            </a:extLst>
          </p:cNvPr>
          <p:cNvSpPr>
            <a:spLocks noGrp="1"/>
          </p:cNvSpPr>
          <p:nvPr>
            <p:ph idx="1"/>
          </p:nvPr>
        </p:nvSpPr>
        <p:spPr>
          <a:xfrm>
            <a:off x="2714625" y="3104888"/>
            <a:ext cx="3259455" cy="2922052"/>
          </a:xfrm>
        </p:spPr>
        <p:txBody>
          <a:bodyPr numCol="1" spcCol="252000">
            <a:normAutofit/>
          </a:bodyPr>
          <a:lstStyle>
            <a:lvl1pPr marL="0" indent="0">
              <a:lnSpc>
                <a:spcPct val="100000"/>
              </a:lnSpc>
              <a:spcBef>
                <a:spcPts val="1000"/>
              </a:spcBef>
              <a:buFont typeface="Arial" panose="020B0604020202020204" pitchFamily="34" charset="0"/>
              <a:buNone/>
              <a:defRPr sz="1200" b="0" i="0">
                <a:latin typeface="Space Grotesk" pitchFamily="2" charset="0"/>
                <a:cs typeface="Space Grotesk" pitchFamily="2" charset="0"/>
              </a:defRPr>
            </a:lvl1pPr>
            <a:lvl2pPr marL="168275" indent="-168275">
              <a:lnSpc>
                <a:spcPct val="100000"/>
              </a:lnSpc>
              <a:spcBef>
                <a:spcPts val="1000"/>
              </a:spcBef>
              <a:tabLst/>
              <a:defRPr sz="1200" b="0" i="0">
                <a:latin typeface="Space Grotesk" pitchFamily="2" charset="0"/>
                <a:cs typeface="Space Grotesk" pitchFamily="2" charset="0"/>
              </a:defRPr>
            </a:lvl2pPr>
            <a:lvl3pPr marL="358775" indent="-127000">
              <a:lnSpc>
                <a:spcPct val="100000"/>
              </a:lnSpc>
              <a:spcBef>
                <a:spcPts val="1000"/>
              </a:spcBef>
              <a:tabLst/>
              <a:defRPr sz="1200" b="0" i="0">
                <a:latin typeface="Space Grotesk" pitchFamily="2" charset="0"/>
                <a:cs typeface="Space Grotesk" pitchFamily="2" charset="0"/>
              </a:defRPr>
            </a:lvl3pPr>
          </a:lstStyle>
          <a:p>
            <a:r>
              <a:rPr lang="cs-CZ"/>
              <a:t>Upravte styly předlohy textu.</a:t>
            </a:r>
          </a:p>
          <a:p>
            <a:pPr lvl="1"/>
            <a:r>
              <a:rPr lang="cs-CZ"/>
              <a:t>Druhá úroveň</a:t>
            </a:r>
          </a:p>
          <a:p>
            <a:pPr lvl="2"/>
            <a:r>
              <a:rPr lang="cs-CZ"/>
              <a:t>Třetí úroveň
Čtvrtá úroveň
Pátá úroveň</a:t>
            </a:r>
          </a:p>
        </p:txBody>
      </p:sp>
      <p:sp>
        <p:nvSpPr>
          <p:cNvPr id="6" name="Zástupný symbol pro číslo snímku 5">
            <a:extLst>
              <a:ext uri="{FF2B5EF4-FFF2-40B4-BE49-F238E27FC236}">
                <a16:creationId xmlns:a16="http://schemas.microsoft.com/office/drawing/2014/main" id="{E4C587E4-DC23-E24C-AE47-1BBA7B2FAC9E}"/>
              </a:ext>
            </a:extLst>
          </p:cNvPr>
          <p:cNvSpPr>
            <a:spLocks noGrp="1"/>
          </p:cNvSpPr>
          <p:nvPr>
            <p:ph type="sldNum" sz="quarter" idx="12"/>
          </p:nvPr>
        </p:nvSpPr>
        <p:spPr>
          <a:xfrm>
            <a:off x="341697" y="320808"/>
            <a:ext cx="496503" cy="335915"/>
          </a:xfrm>
          <a:prstGeom prst="rect">
            <a:avLst/>
          </a:prstGeom>
        </p:spPr>
        <p:txBody>
          <a:bodyPr lIns="72000" tIns="90000" rIns="72000" bIns="46800"/>
          <a:lstStyle>
            <a:lvl1pPr algn="ctr">
              <a:defRPr sz="1500" b="1" i="0">
                <a:solidFill>
                  <a:schemeClr val="tx1"/>
                </a:solidFill>
                <a:latin typeface="Space Grotesk" pitchFamily="2" charset="0"/>
                <a:cs typeface="Space Grotesk" pitchFamily="2" charset="0"/>
              </a:defRPr>
            </a:lvl1pPr>
          </a:lstStyle>
          <a:p>
            <a:fld id="{1290F612-A138-0F45-B178-0AAA2DDC673A}" type="slidenum">
              <a:rPr lang="cs-CZ" smtClean="0"/>
              <a:pPr/>
              <a:t>‹#›</a:t>
            </a:fld>
            <a:endParaRPr lang="cs-CZ"/>
          </a:p>
        </p:txBody>
      </p:sp>
      <p:sp>
        <p:nvSpPr>
          <p:cNvPr id="9" name="Zástupný symbol pro text 8">
            <a:extLst>
              <a:ext uri="{FF2B5EF4-FFF2-40B4-BE49-F238E27FC236}">
                <a16:creationId xmlns:a16="http://schemas.microsoft.com/office/drawing/2014/main" id="{9CB5CD31-D7C3-5E4F-BDA8-EDBA1D18677D}"/>
              </a:ext>
            </a:extLst>
          </p:cNvPr>
          <p:cNvSpPr>
            <a:spLocks noGrp="1"/>
          </p:cNvSpPr>
          <p:nvPr>
            <p:ph type="body" sz="quarter" idx="13" hasCustomPrompt="1"/>
          </p:nvPr>
        </p:nvSpPr>
        <p:spPr>
          <a:xfrm>
            <a:off x="3139440" y="1456690"/>
            <a:ext cx="1894467" cy="335915"/>
          </a:xfrm>
          <a:ln>
            <a:solidFill>
              <a:schemeClr val="tx1"/>
            </a:solidFill>
          </a:ln>
        </p:spPr>
        <p:txBody>
          <a:bodyPr lIns="72000" tIns="90000" rIns="72000" anchor="t">
            <a:noAutofit/>
          </a:bodyPr>
          <a:lstStyle>
            <a:lvl1pPr algn="ctr">
              <a:defRPr sz="1300" b="1" i="0">
                <a:latin typeface="Space Grotesk" pitchFamily="2" charset="0"/>
                <a:cs typeface="Space Grotesk" pitchFamily="2" charset="0"/>
              </a:defRPr>
            </a:lvl1pPr>
          </a:lstStyle>
          <a:p>
            <a:r>
              <a:rPr lang="cs-CZ"/>
              <a:t>Nadtitul - nemusí být</a:t>
            </a:r>
          </a:p>
        </p:txBody>
      </p:sp>
      <p:sp>
        <p:nvSpPr>
          <p:cNvPr id="10" name="Zástupný symbol pro text 8">
            <a:extLst>
              <a:ext uri="{FF2B5EF4-FFF2-40B4-BE49-F238E27FC236}">
                <a16:creationId xmlns:a16="http://schemas.microsoft.com/office/drawing/2014/main" id="{51AE4F6B-54AC-1140-A3EF-1BA373223EE3}"/>
              </a:ext>
            </a:extLst>
          </p:cNvPr>
          <p:cNvSpPr>
            <a:spLocks noGrp="1"/>
          </p:cNvSpPr>
          <p:nvPr>
            <p:ph type="body" sz="quarter" idx="14" hasCustomPrompt="1"/>
          </p:nvPr>
        </p:nvSpPr>
        <p:spPr>
          <a:xfrm>
            <a:off x="950848" y="336550"/>
            <a:ext cx="2539111" cy="335915"/>
          </a:xfrm>
          <a:ln>
            <a:noFill/>
          </a:ln>
        </p:spPr>
        <p:txBody>
          <a:bodyPr lIns="108000" tIns="90000" rIns="72000" anchor="t">
            <a:noAutofit/>
          </a:bodyPr>
          <a:lstStyle>
            <a:lvl1pPr>
              <a:defRPr sz="1500" b="1" i="0">
                <a:latin typeface="Space Grotesk" pitchFamily="2" charset="0"/>
                <a:cs typeface="Space Grotesk" pitchFamily="2" charset="0"/>
              </a:defRPr>
            </a:lvl1pPr>
          </a:lstStyle>
          <a:p>
            <a:r>
              <a:rPr lang="cs-CZ"/>
              <a:t>Rubrika</a:t>
            </a:r>
          </a:p>
        </p:txBody>
      </p:sp>
      <p:sp>
        <p:nvSpPr>
          <p:cNvPr id="14" name="Zástupný symbol obrázku 13">
            <a:extLst>
              <a:ext uri="{FF2B5EF4-FFF2-40B4-BE49-F238E27FC236}">
                <a16:creationId xmlns:a16="http://schemas.microsoft.com/office/drawing/2014/main" id="{26BC2734-A064-1945-A9FD-90F8B834EB9B}"/>
              </a:ext>
            </a:extLst>
          </p:cNvPr>
          <p:cNvSpPr>
            <a:spLocks noGrp="1"/>
          </p:cNvSpPr>
          <p:nvPr>
            <p:ph type="pic" sz="quarter" idx="15" hasCustomPrompt="1"/>
          </p:nvPr>
        </p:nvSpPr>
        <p:spPr>
          <a:xfrm>
            <a:off x="6114262" y="1454546"/>
            <a:ext cx="3382815" cy="4608690"/>
          </a:xfrm>
          <a:solidFill>
            <a:srgbClr val="BEBFBF"/>
          </a:solidFill>
          <a:ln>
            <a:noFill/>
          </a:ln>
        </p:spPr>
        <p:txBody>
          <a:bodyPr anchor="ctr"/>
          <a:lstStyle>
            <a:lvl1pPr algn="ctr">
              <a:defRPr/>
            </a:lvl1pPr>
          </a:lstStyle>
          <a:p>
            <a:r>
              <a:rPr lang="cs-CZ"/>
              <a:t>Foto</a:t>
            </a:r>
          </a:p>
          <a:p>
            <a:endParaRPr lang="cs-CZ"/>
          </a:p>
        </p:txBody>
      </p:sp>
      <p:sp>
        <p:nvSpPr>
          <p:cNvPr id="11" name="Zástupný symbol pro obsah 11">
            <a:extLst>
              <a:ext uri="{FF2B5EF4-FFF2-40B4-BE49-F238E27FC236}">
                <a16:creationId xmlns:a16="http://schemas.microsoft.com/office/drawing/2014/main" id="{9DFD92F2-E364-3947-A854-34D13DAA8F9F}"/>
              </a:ext>
            </a:extLst>
          </p:cNvPr>
          <p:cNvSpPr>
            <a:spLocks noGrp="1" noChangeAspect="1"/>
          </p:cNvSpPr>
          <p:nvPr>
            <p:ph sz="quarter" idx="11" hasCustomPrompt="1"/>
          </p:nvPr>
        </p:nvSpPr>
        <p:spPr>
          <a:xfrm>
            <a:off x="10658712" y="229138"/>
            <a:ext cx="1246208" cy="519253"/>
          </a:xfrm>
          <a:blipFill dpi="0" rotWithShape="1">
            <a:blip r:embed="rId2">
              <a:extLst>
                <a:ext uri="{28A0092B-C50C-407E-A947-70E740481C1C}">
                  <a14:useLocalDpi xmlns:a14="http://schemas.microsoft.com/office/drawing/2010/main" val="0"/>
                </a:ext>
              </a:extLst>
            </a:blip>
            <a:srcRect/>
            <a:stretch>
              <a:fillRect/>
            </a:stretch>
          </a:blipFill>
        </p:spPr>
        <p:txBody>
          <a:bodyPr/>
          <a:lstStyle/>
          <a:p>
            <a:r>
              <a:rPr lang="cs-CZ"/>
              <a:t> </a:t>
            </a:r>
          </a:p>
        </p:txBody>
      </p:sp>
      <p:sp>
        <p:nvSpPr>
          <p:cNvPr id="5" name="TextovéPole 4">
            <a:extLst>
              <a:ext uri="{FF2B5EF4-FFF2-40B4-BE49-F238E27FC236}">
                <a16:creationId xmlns:a16="http://schemas.microsoft.com/office/drawing/2014/main" id="{A8614963-9C4D-9C41-AAB7-C05316F772CE}"/>
              </a:ext>
            </a:extLst>
          </p:cNvPr>
          <p:cNvSpPr txBox="1"/>
          <p:nvPr userDrawn="1"/>
        </p:nvSpPr>
        <p:spPr>
          <a:xfrm>
            <a:off x="1705864" y="1844929"/>
            <a:ext cx="4847336" cy="1107996"/>
          </a:xfrm>
          <a:prstGeom prst="rect">
            <a:avLst/>
          </a:prstGeom>
          <a:noFill/>
        </p:spPr>
        <p:txBody>
          <a:bodyPr wrap="square" rtlCol="0">
            <a:spAutoFit/>
          </a:bodyPr>
          <a:lstStyle/>
          <a:p>
            <a:r>
              <a:rPr lang="cs-CZ" sz="6600" b="1" i="0">
                <a:latin typeface="Space Grotesk Medium" pitchFamily="2" charset="0"/>
                <a:cs typeface="Space Grotesk Medium" pitchFamily="2" charset="0"/>
              </a:rPr>
              <a:t>Team</a:t>
            </a:r>
          </a:p>
        </p:txBody>
      </p:sp>
      <p:sp>
        <p:nvSpPr>
          <p:cNvPr id="16" name="Zástupný symbol pro obsah 2">
            <a:extLst>
              <a:ext uri="{FF2B5EF4-FFF2-40B4-BE49-F238E27FC236}">
                <a16:creationId xmlns:a16="http://schemas.microsoft.com/office/drawing/2014/main" id="{92EFCEFD-EFA5-AB4D-9375-3F23A5A3BFAC}"/>
              </a:ext>
            </a:extLst>
          </p:cNvPr>
          <p:cNvSpPr>
            <a:spLocks noGrp="1"/>
          </p:cNvSpPr>
          <p:nvPr>
            <p:ph idx="18" hasCustomPrompt="1"/>
          </p:nvPr>
        </p:nvSpPr>
        <p:spPr>
          <a:xfrm>
            <a:off x="9732242" y="1768880"/>
            <a:ext cx="2172678" cy="739775"/>
          </a:xfrm>
        </p:spPr>
        <p:txBody>
          <a:bodyPr tIns="0" bIns="0" numCol="1" spcCol="252000">
            <a:noAutofit/>
          </a:bodyPr>
          <a:lstStyle>
            <a:lvl1pPr marL="0" indent="0">
              <a:lnSpc>
                <a:spcPct val="90000"/>
              </a:lnSpc>
              <a:spcBef>
                <a:spcPts val="0"/>
              </a:spcBef>
              <a:buFont typeface="Arial" panose="020B0604020202020204" pitchFamily="34" charset="0"/>
              <a:buNone/>
              <a:defRPr sz="2600" b="0" i="0">
                <a:latin typeface="Space Grotesk" pitchFamily="2" charset="0"/>
                <a:cs typeface="Space Grotesk" pitchFamily="2" charset="0"/>
              </a:defRPr>
            </a:lvl1pPr>
            <a:lvl2pPr marL="168275" indent="-168275">
              <a:lnSpc>
                <a:spcPct val="114000"/>
              </a:lnSpc>
              <a:spcBef>
                <a:spcPts val="0"/>
              </a:spcBef>
              <a:tabLst/>
              <a:defRPr sz="1100" b="0" i="0">
                <a:latin typeface="Space Grotesk" pitchFamily="2" charset="0"/>
                <a:cs typeface="Space Grotesk" pitchFamily="2" charset="0"/>
              </a:defRPr>
            </a:lvl2pPr>
            <a:lvl3pPr marL="358775" indent="-127000">
              <a:lnSpc>
                <a:spcPct val="114000"/>
              </a:lnSpc>
              <a:spcBef>
                <a:spcPts val="0"/>
              </a:spcBef>
              <a:tabLst/>
              <a:defRPr sz="1100" b="0" i="0">
                <a:latin typeface="Space Grotesk" pitchFamily="2" charset="0"/>
                <a:cs typeface="Space Grotesk" pitchFamily="2" charset="0"/>
              </a:defRPr>
            </a:lvl3pPr>
          </a:lstStyle>
          <a:p>
            <a:r>
              <a:rPr lang="cs-CZ"/>
              <a:t>Jméno Příjmení</a:t>
            </a:r>
          </a:p>
        </p:txBody>
      </p:sp>
      <p:sp>
        <p:nvSpPr>
          <p:cNvPr id="17" name="Zástupný symbol pro obsah 2">
            <a:extLst>
              <a:ext uri="{FF2B5EF4-FFF2-40B4-BE49-F238E27FC236}">
                <a16:creationId xmlns:a16="http://schemas.microsoft.com/office/drawing/2014/main" id="{18B57E2E-DC02-594D-8023-2FF115DACBA2}"/>
              </a:ext>
            </a:extLst>
          </p:cNvPr>
          <p:cNvSpPr>
            <a:spLocks noGrp="1"/>
          </p:cNvSpPr>
          <p:nvPr>
            <p:ph idx="19" hasCustomPrompt="1"/>
          </p:nvPr>
        </p:nvSpPr>
        <p:spPr>
          <a:xfrm>
            <a:off x="9732242" y="2643703"/>
            <a:ext cx="2172678" cy="461184"/>
          </a:xfrm>
        </p:spPr>
        <p:txBody>
          <a:bodyPr tIns="0" bIns="0" numCol="1" spcCol="252000">
            <a:normAutofit/>
          </a:bodyPr>
          <a:lstStyle>
            <a:lvl1pPr marL="0" indent="0">
              <a:lnSpc>
                <a:spcPct val="114000"/>
              </a:lnSpc>
              <a:spcBef>
                <a:spcPts val="0"/>
              </a:spcBef>
              <a:buFont typeface="Arial" panose="020B0604020202020204" pitchFamily="34" charset="0"/>
              <a:buNone/>
              <a:defRPr sz="1100" b="0" i="0">
                <a:latin typeface="Space Grotesk Light" pitchFamily="2" charset="0"/>
                <a:cs typeface="Space Grotesk Light" pitchFamily="2" charset="0"/>
              </a:defRPr>
            </a:lvl1pPr>
            <a:lvl2pPr marL="168275" indent="-168275">
              <a:lnSpc>
                <a:spcPct val="114000"/>
              </a:lnSpc>
              <a:spcBef>
                <a:spcPts val="0"/>
              </a:spcBef>
              <a:tabLst/>
              <a:defRPr sz="1100" b="0" i="0">
                <a:latin typeface="Space Grotesk" pitchFamily="2" charset="0"/>
                <a:cs typeface="Space Grotesk" pitchFamily="2" charset="0"/>
              </a:defRPr>
            </a:lvl2pPr>
            <a:lvl3pPr marL="358775" indent="-127000">
              <a:lnSpc>
                <a:spcPct val="114000"/>
              </a:lnSpc>
              <a:spcBef>
                <a:spcPts val="0"/>
              </a:spcBef>
              <a:tabLst/>
              <a:defRPr sz="1100" b="0" i="0">
                <a:latin typeface="Space Grotesk" pitchFamily="2" charset="0"/>
                <a:cs typeface="Space Grotesk" pitchFamily="2" charset="0"/>
              </a:defRPr>
            </a:lvl3pPr>
          </a:lstStyle>
          <a:p>
            <a:r>
              <a:rPr lang="cs-CZ"/>
              <a:t>Pozice (+ popř. kontakt, e-mail, </a:t>
            </a:r>
            <a:r>
              <a:rPr lang="cs-CZ" err="1"/>
              <a:t>Linkedin</a:t>
            </a:r>
            <a:r>
              <a:rPr lang="cs-CZ"/>
              <a:t>)</a:t>
            </a:r>
          </a:p>
        </p:txBody>
      </p:sp>
    </p:spTree>
    <p:extLst>
      <p:ext uri="{BB962C8B-B14F-4D97-AF65-F5344CB8AC3E}">
        <p14:creationId xmlns:p14="http://schemas.microsoft.com/office/powerpoint/2010/main" val="18984321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EFERENCE - Case Study">
    <p:spTree>
      <p:nvGrpSpPr>
        <p:cNvPr id="1" name=""/>
        <p:cNvGrpSpPr/>
        <p:nvPr/>
      </p:nvGrpSpPr>
      <p:grpSpPr>
        <a:xfrm>
          <a:off x="0" y="0"/>
          <a:ext cx="0" cy="0"/>
          <a:chOff x="0" y="0"/>
          <a:chExt cx="0" cy="0"/>
        </a:xfrm>
      </p:grpSpPr>
      <p:sp>
        <p:nvSpPr>
          <p:cNvPr id="13" name="Zástupný symbol pro obsah 2">
            <a:extLst>
              <a:ext uri="{FF2B5EF4-FFF2-40B4-BE49-F238E27FC236}">
                <a16:creationId xmlns:a16="http://schemas.microsoft.com/office/drawing/2014/main" id="{DC729339-AE69-2A49-BA01-DC1A525B1656}"/>
              </a:ext>
            </a:extLst>
          </p:cNvPr>
          <p:cNvSpPr>
            <a:spLocks noGrp="1"/>
          </p:cNvSpPr>
          <p:nvPr>
            <p:ph idx="16" hasCustomPrompt="1"/>
          </p:nvPr>
        </p:nvSpPr>
        <p:spPr>
          <a:xfrm>
            <a:off x="10186283" y="0"/>
            <a:ext cx="2005717" cy="6858000"/>
          </a:xfrm>
          <a:solidFill>
            <a:schemeClr val="accent4"/>
          </a:solidFill>
        </p:spPr>
        <p:txBody>
          <a:bodyPr lIns="216000" tIns="1404000" rIns="180000" bIns="2520000" numCol="1" spcCol="252000" anchor="b">
            <a:normAutofit/>
          </a:bodyPr>
          <a:lstStyle>
            <a:lvl1pPr marL="0" indent="0">
              <a:lnSpc>
                <a:spcPct val="100000"/>
              </a:lnSpc>
              <a:spcBef>
                <a:spcPts val="600"/>
              </a:spcBef>
              <a:buFont typeface="Arial" panose="020B0604020202020204" pitchFamily="34" charset="0"/>
              <a:buNone/>
              <a:defRPr sz="1000" b="0" i="0">
                <a:solidFill>
                  <a:schemeClr val="bg1"/>
                </a:solidFill>
                <a:latin typeface="Space Grotesk" pitchFamily="2" charset="0"/>
                <a:cs typeface="Space Grotesk" pitchFamily="2" charset="0"/>
              </a:defRPr>
            </a:lvl1pPr>
            <a:lvl2pPr marL="168275" indent="-168275">
              <a:lnSpc>
                <a:spcPct val="114000"/>
              </a:lnSpc>
              <a:spcBef>
                <a:spcPts val="0"/>
              </a:spcBef>
              <a:tabLst/>
              <a:defRPr sz="1100" b="0" i="0">
                <a:latin typeface="Space Grotesk" pitchFamily="2" charset="0"/>
                <a:cs typeface="Space Grotesk" pitchFamily="2" charset="0"/>
              </a:defRPr>
            </a:lvl2pPr>
            <a:lvl3pPr marL="358775" indent="-127000">
              <a:lnSpc>
                <a:spcPct val="114000"/>
              </a:lnSpc>
              <a:spcBef>
                <a:spcPts val="0"/>
              </a:spcBef>
              <a:tabLst/>
              <a:defRPr sz="1100" b="0" i="0">
                <a:latin typeface="Space Grotesk" pitchFamily="2" charset="0"/>
                <a:cs typeface="Space Grotesk" pitchFamily="2" charset="0"/>
              </a:defRPr>
            </a:lvl3pPr>
          </a:lstStyle>
          <a:p>
            <a:r>
              <a:rPr lang="cs-CZ"/>
              <a:t>„Citace zástupce klienta, reference reference reference reference reference reference reference reference reference reference reference reference reference reference reference reference reference reference …“</a:t>
            </a:r>
          </a:p>
        </p:txBody>
      </p:sp>
      <p:sp>
        <p:nvSpPr>
          <p:cNvPr id="3" name="Zástupný symbol pro obsah 2">
            <a:extLst>
              <a:ext uri="{FF2B5EF4-FFF2-40B4-BE49-F238E27FC236}">
                <a16:creationId xmlns:a16="http://schemas.microsoft.com/office/drawing/2014/main" id="{B9DC5847-E221-0641-AA94-1638AF132FE3}"/>
              </a:ext>
            </a:extLst>
          </p:cNvPr>
          <p:cNvSpPr>
            <a:spLocks noGrp="1"/>
          </p:cNvSpPr>
          <p:nvPr>
            <p:ph idx="1"/>
          </p:nvPr>
        </p:nvSpPr>
        <p:spPr>
          <a:xfrm>
            <a:off x="6624487" y="2546323"/>
            <a:ext cx="2767991" cy="3357519"/>
          </a:xfrm>
        </p:spPr>
        <p:txBody>
          <a:bodyPr numCol="1" spcCol="252000">
            <a:normAutofit/>
          </a:bodyPr>
          <a:lstStyle>
            <a:lvl1pPr marL="0" indent="0">
              <a:lnSpc>
                <a:spcPct val="100000"/>
              </a:lnSpc>
              <a:spcBef>
                <a:spcPts val="1000"/>
              </a:spcBef>
              <a:buFont typeface="Arial" panose="020B0604020202020204" pitchFamily="34" charset="0"/>
              <a:buNone/>
              <a:defRPr sz="1200" b="0" i="0">
                <a:latin typeface="Space Grotesk" pitchFamily="2" charset="0"/>
                <a:cs typeface="Space Grotesk" pitchFamily="2" charset="0"/>
              </a:defRPr>
            </a:lvl1pPr>
            <a:lvl2pPr marL="168275" indent="-168275">
              <a:lnSpc>
                <a:spcPct val="100000"/>
              </a:lnSpc>
              <a:spcBef>
                <a:spcPts val="1000"/>
              </a:spcBef>
              <a:tabLst/>
              <a:defRPr sz="1200" b="0" i="0">
                <a:latin typeface="Space Grotesk" pitchFamily="2" charset="0"/>
                <a:cs typeface="Space Grotesk" pitchFamily="2" charset="0"/>
              </a:defRPr>
            </a:lvl2pPr>
            <a:lvl3pPr marL="358775" indent="-127000">
              <a:lnSpc>
                <a:spcPct val="100000"/>
              </a:lnSpc>
              <a:spcBef>
                <a:spcPts val="1000"/>
              </a:spcBef>
              <a:tabLst/>
              <a:defRPr sz="1200" b="0" i="0">
                <a:latin typeface="Space Grotesk" pitchFamily="2" charset="0"/>
                <a:cs typeface="Space Grotesk" pitchFamily="2" charset="0"/>
              </a:defRPr>
            </a:lvl3pPr>
          </a:lstStyle>
          <a:p>
            <a:r>
              <a:rPr lang="cs-CZ"/>
              <a:t>Upravte styly předlohy textu.</a:t>
            </a:r>
          </a:p>
          <a:p>
            <a:pPr lvl="1"/>
            <a:r>
              <a:rPr lang="cs-CZ"/>
              <a:t>Druhá úroveň</a:t>
            </a:r>
          </a:p>
          <a:p>
            <a:pPr lvl="2"/>
            <a:r>
              <a:rPr lang="cs-CZ"/>
              <a:t>Třetí úroveň
Čtvrtá úroveň
Pátá úroveň</a:t>
            </a:r>
          </a:p>
        </p:txBody>
      </p:sp>
      <p:sp>
        <p:nvSpPr>
          <p:cNvPr id="6" name="Zástupný symbol pro číslo snímku 5">
            <a:extLst>
              <a:ext uri="{FF2B5EF4-FFF2-40B4-BE49-F238E27FC236}">
                <a16:creationId xmlns:a16="http://schemas.microsoft.com/office/drawing/2014/main" id="{E4C587E4-DC23-E24C-AE47-1BBA7B2FAC9E}"/>
              </a:ext>
            </a:extLst>
          </p:cNvPr>
          <p:cNvSpPr>
            <a:spLocks noGrp="1"/>
          </p:cNvSpPr>
          <p:nvPr>
            <p:ph type="sldNum" sz="quarter" idx="12"/>
          </p:nvPr>
        </p:nvSpPr>
        <p:spPr>
          <a:xfrm>
            <a:off x="341697" y="320808"/>
            <a:ext cx="496503" cy="335915"/>
          </a:xfrm>
          <a:prstGeom prst="rect">
            <a:avLst/>
          </a:prstGeom>
        </p:spPr>
        <p:txBody>
          <a:bodyPr lIns="72000" tIns="90000" rIns="72000" bIns="46800"/>
          <a:lstStyle>
            <a:lvl1pPr algn="ctr">
              <a:defRPr sz="1500" b="1" i="0">
                <a:solidFill>
                  <a:schemeClr val="tx1"/>
                </a:solidFill>
                <a:latin typeface="Space Grotesk" pitchFamily="2" charset="0"/>
                <a:cs typeface="Space Grotesk" pitchFamily="2" charset="0"/>
              </a:defRPr>
            </a:lvl1pPr>
          </a:lstStyle>
          <a:p>
            <a:fld id="{1290F612-A138-0F45-B178-0AAA2DDC673A}" type="slidenum">
              <a:rPr lang="cs-CZ" smtClean="0"/>
              <a:pPr/>
              <a:t>‹#›</a:t>
            </a:fld>
            <a:endParaRPr lang="cs-CZ"/>
          </a:p>
        </p:txBody>
      </p:sp>
      <p:sp>
        <p:nvSpPr>
          <p:cNvPr id="9" name="Zástupný symbol pro text 8">
            <a:extLst>
              <a:ext uri="{FF2B5EF4-FFF2-40B4-BE49-F238E27FC236}">
                <a16:creationId xmlns:a16="http://schemas.microsoft.com/office/drawing/2014/main" id="{9CB5CD31-D7C3-5E4F-BDA8-EDBA1D18677D}"/>
              </a:ext>
            </a:extLst>
          </p:cNvPr>
          <p:cNvSpPr>
            <a:spLocks noGrp="1"/>
          </p:cNvSpPr>
          <p:nvPr>
            <p:ph type="body" sz="quarter" idx="13" hasCustomPrompt="1"/>
          </p:nvPr>
        </p:nvSpPr>
        <p:spPr>
          <a:xfrm>
            <a:off x="6717527" y="1424207"/>
            <a:ext cx="1894467" cy="335915"/>
          </a:xfrm>
          <a:ln>
            <a:solidFill>
              <a:schemeClr val="tx1"/>
            </a:solidFill>
          </a:ln>
        </p:spPr>
        <p:txBody>
          <a:bodyPr lIns="72000" tIns="90000" rIns="72000" anchor="t">
            <a:noAutofit/>
          </a:bodyPr>
          <a:lstStyle>
            <a:lvl1pPr algn="ctr">
              <a:defRPr sz="1300" b="1" i="0">
                <a:latin typeface="Space Grotesk" pitchFamily="2" charset="0"/>
                <a:cs typeface="Space Grotesk" pitchFamily="2" charset="0"/>
              </a:defRPr>
            </a:lvl1pPr>
          </a:lstStyle>
          <a:p>
            <a:r>
              <a:rPr lang="cs-CZ"/>
              <a:t>Nadtitul - nemusí být</a:t>
            </a:r>
          </a:p>
        </p:txBody>
      </p:sp>
      <p:sp>
        <p:nvSpPr>
          <p:cNvPr id="10" name="Zástupný symbol pro text 8">
            <a:extLst>
              <a:ext uri="{FF2B5EF4-FFF2-40B4-BE49-F238E27FC236}">
                <a16:creationId xmlns:a16="http://schemas.microsoft.com/office/drawing/2014/main" id="{51AE4F6B-54AC-1140-A3EF-1BA373223EE3}"/>
              </a:ext>
            </a:extLst>
          </p:cNvPr>
          <p:cNvSpPr>
            <a:spLocks noGrp="1"/>
          </p:cNvSpPr>
          <p:nvPr>
            <p:ph type="body" sz="quarter" idx="14" hasCustomPrompt="1"/>
          </p:nvPr>
        </p:nvSpPr>
        <p:spPr>
          <a:xfrm>
            <a:off x="950848" y="336550"/>
            <a:ext cx="2539111" cy="335915"/>
          </a:xfrm>
          <a:ln>
            <a:noFill/>
          </a:ln>
        </p:spPr>
        <p:txBody>
          <a:bodyPr lIns="108000" tIns="90000" rIns="72000" anchor="t">
            <a:noAutofit/>
          </a:bodyPr>
          <a:lstStyle>
            <a:lvl1pPr>
              <a:defRPr sz="1500" b="1" i="0">
                <a:latin typeface="Space Grotesk" pitchFamily="2" charset="0"/>
                <a:cs typeface="Space Grotesk" pitchFamily="2" charset="0"/>
              </a:defRPr>
            </a:lvl1pPr>
          </a:lstStyle>
          <a:p>
            <a:r>
              <a:rPr lang="cs-CZ"/>
              <a:t>Rubrika</a:t>
            </a:r>
          </a:p>
        </p:txBody>
      </p:sp>
      <p:sp>
        <p:nvSpPr>
          <p:cNvPr id="14" name="Zástupný symbol obrázku 13">
            <a:extLst>
              <a:ext uri="{FF2B5EF4-FFF2-40B4-BE49-F238E27FC236}">
                <a16:creationId xmlns:a16="http://schemas.microsoft.com/office/drawing/2014/main" id="{26BC2734-A064-1945-A9FD-90F8B834EB9B}"/>
              </a:ext>
            </a:extLst>
          </p:cNvPr>
          <p:cNvSpPr>
            <a:spLocks noGrp="1"/>
          </p:cNvSpPr>
          <p:nvPr>
            <p:ph type="pic" sz="quarter" idx="15" hasCustomPrompt="1"/>
          </p:nvPr>
        </p:nvSpPr>
        <p:spPr>
          <a:xfrm>
            <a:off x="1709530" y="934278"/>
            <a:ext cx="4373218" cy="4969564"/>
          </a:xfrm>
          <a:solidFill>
            <a:srgbClr val="BEBFBF"/>
          </a:solidFill>
          <a:ln>
            <a:noFill/>
          </a:ln>
        </p:spPr>
        <p:txBody>
          <a:bodyPr anchor="ctr"/>
          <a:lstStyle>
            <a:lvl1pPr algn="ctr">
              <a:defRPr/>
            </a:lvl1pPr>
          </a:lstStyle>
          <a:p>
            <a:r>
              <a:rPr lang="cs-CZ"/>
              <a:t>Foto</a:t>
            </a:r>
          </a:p>
          <a:p>
            <a:endParaRPr lang="cs-CZ"/>
          </a:p>
        </p:txBody>
      </p:sp>
      <p:sp>
        <p:nvSpPr>
          <p:cNvPr id="15" name="Zástupný symbol pro obsah 2">
            <a:extLst>
              <a:ext uri="{FF2B5EF4-FFF2-40B4-BE49-F238E27FC236}">
                <a16:creationId xmlns:a16="http://schemas.microsoft.com/office/drawing/2014/main" id="{AFCCB454-7481-BD4A-93FE-76443B8894E9}"/>
              </a:ext>
            </a:extLst>
          </p:cNvPr>
          <p:cNvSpPr>
            <a:spLocks noGrp="1"/>
          </p:cNvSpPr>
          <p:nvPr>
            <p:ph idx="17" hasCustomPrompt="1"/>
          </p:nvPr>
        </p:nvSpPr>
        <p:spPr>
          <a:xfrm>
            <a:off x="10186282" y="4502425"/>
            <a:ext cx="2005718" cy="1013791"/>
          </a:xfrm>
        </p:spPr>
        <p:txBody>
          <a:bodyPr lIns="216000" tIns="36000" rIns="180000" bIns="36000" numCol="1" spcCol="252000">
            <a:normAutofit/>
          </a:bodyPr>
          <a:lstStyle>
            <a:lvl1pPr marL="0" indent="0">
              <a:lnSpc>
                <a:spcPct val="100000"/>
              </a:lnSpc>
              <a:spcBef>
                <a:spcPts val="0"/>
              </a:spcBef>
              <a:buFont typeface="Arial" panose="020B0604020202020204" pitchFamily="34" charset="0"/>
              <a:buNone/>
              <a:defRPr sz="1000" b="1" i="0">
                <a:solidFill>
                  <a:schemeClr val="bg1"/>
                </a:solidFill>
                <a:latin typeface="Space Grotesk" pitchFamily="2" charset="0"/>
                <a:cs typeface="Space Grotesk" pitchFamily="2" charset="0"/>
              </a:defRPr>
            </a:lvl1pPr>
            <a:lvl2pPr marL="168275" indent="-168275">
              <a:lnSpc>
                <a:spcPct val="114000"/>
              </a:lnSpc>
              <a:spcBef>
                <a:spcPts val="0"/>
              </a:spcBef>
              <a:tabLst/>
              <a:defRPr sz="1100" b="0" i="0">
                <a:latin typeface="Space Grotesk" pitchFamily="2" charset="0"/>
                <a:cs typeface="Space Grotesk" pitchFamily="2" charset="0"/>
              </a:defRPr>
            </a:lvl2pPr>
            <a:lvl3pPr marL="358775" indent="-127000">
              <a:lnSpc>
                <a:spcPct val="114000"/>
              </a:lnSpc>
              <a:spcBef>
                <a:spcPts val="0"/>
              </a:spcBef>
              <a:tabLst/>
              <a:defRPr sz="1100" b="0" i="0">
                <a:latin typeface="Space Grotesk" pitchFamily="2" charset="0"/>
                <a:cs typeface="Space Grotesk" pitchFamily="2" charset="0"/>
              </a:defRPr>
            </a:lvl3pPr>
          </a:lstStyle>
          <a:p>
            <a:r>
              <a:rPr lang="cs-CZ"/>
              <a:t>Jméno Příjmení Klienta</a:t>
            </a:r>
            <a:br>
              <a:rPr lang="cs-CZ"/>
            </a:br>
            <a:r>
              <a:rPr lang="cs-CZ"/>
              <a:t>Pozice klienta</a:t>
            </a:r>
          </a:p>
        </p:txBody>
      </p:sp>
      <p:sp>
        <p:nvSpPr>
          <p:cNvPr id="18" name="Nadpis 1">
            <a:extLst>
              <a:ext uri="{FF2B5EF4-FFF2-40B4-BE49-F238E27FC236}">
                <a16:creationId xmlns:a16="http://schemas.microsoft.com/office/drawing/2014/main" id="{D7915154-8289-F645-87DF-3A04B8585239}"/>
              </a:ext>
            </a:extLst>
          </p:cNvPr>
          <p:cNvSpPr>
            <a:spLocks noGrp="1"/>
          </p:cNvSpPr>
          <p:nvPr>
            <p:ph type="title" hasCustomPrompt="1"/>
          </p:nvPr>
        </p:nvSpPr>
        <p:spPr>
          <a:xfrm>
            <a:off x="6624487" y="1907932"/>
            <a:ext cx="2767991" cy="432732"/>
          </a:xfrm>
        </p:spPr>
        <p:txBody>
          <a:bodyPr bIns="0" anchor="b">
            <a:noAutofit/>
          </a:bodyPr>
          <a:lstStyle>
            <a:lvl1pPr algn="l">
              <a:defRPr sz="2800" b="1"/>
            </a:lvl1pPr>
          </a:lstStyle>
          <a:p>
            <a:r>
              <a:rPr lang="cs-CZ"/>
              <a:t>Jméno Klienta</a:t>
            </a:r>
          </a:p>
        </p:txBody>
      </p:sp>
      <p:sp>
        <p:nvSpPr>
          <p:cNvPr id="7" name="Obdélník 6">
            <a:extLst>
              <a:ext uri="{FF2B5EF4-FFF2-40B4-BE49-F238E27FC236}">
                <a16:creationId xmlns:a16="http://schemas.microsoft.com/office/drawing/2014/main" id="{173D5CAF-EE7D-A047-9370-1B9020470C9D}"/>
              </a:ext>
            </a:extLst>
          </p:cNvPr>
          <p:cNvSpPr/>
          <p:nvPr userDrawn="1"/>
        </p:nvSpPr>
        <p:spPr>
          <a:xfrm>
            <a:off x="10093243" y="0"/>
            <a:ext cx="93038" cy="6858000"/>
          </a:xfrm>
          <a:prstGeom prst="rect">
            <a:avLst/>
          </a:prstGeom>
          <a:solidFill>
            <a:srgbClr val="051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 name="Obrázek 1">
            <a:extLst>
              <a:ext uri="{FF2B5EF4-FFF2-40B4-BE49-F238E27FC236}">
                <a16:creationId xmlns:a16="http://schemas.microsoft.com/office/drawing/2014/main" id="{5980A593-FC73-AAAF-092C-B1636A7ED89E}"/>
              </a:ext>
            </a:extLst>
          </p:cNvPr>
          <p:cNvPicPr>
            <a:picLocks noChangeAspect="1"/>
          </p:cNvPicPr>
          <p:nvPr userDrawn="1"/>
        </p:nvPicPr>
        <p:blipFill rotWithShape="1">
          <a:blip r:embed="rId2">
            <a:duotone>
              <a:schemeClr val="bg2">
                <a:shade val="45000"/>
                <a:satMod val="135000"/>
              </a:schemeClr>
              <a:prstClr val="white"/>
            </a:duotone>
          </a:blip>
          <a:srcRect l="35273" t="36459" r="39297" b="47500"/>
          <a:stretch/>
        </p:blipFill>
        <p:spPr>
          <a:xfrm>
            <a:off x="10704431" y="295277"/>
            <a:ext cx="1141200" cy="404943"/>
          </a:xfrm>
          <a:prstGeom prst="rect">
            <a:avLst/>
          </a:prstGeom>
        </p:spPr>
      </p:pic>
    </p:spTree>
    <p:extLst>
      <p:ext uri="{BB962C8B-B14F-4D97-AF65-F5344CB8AC3E}">
        <p14:creationId xmlns:p14="http://schemas.microsoft.com/office/powerpoint/2010/main" val="16166289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FERENCE - LOGA">
    <p:spTree>
      <p:nvGrpSpPr>
        <p:cNvPr id="1" name=""/>
        <p:cNvGrpSpPr/>
        <p:nvPr/>
      </p:nvGrpSpPr>
      <p:grpSpPr>
        <a:xfrm>
          <a:off x="0" y="0"/>
          <a:ext cx="0" cy="0"/>
          <a:chOff x="0" y="0"/>
          <a:chExt cx="0" cy="0"/>
        </a:xfrm>
      </p:grpSpPr>
      <p:pic>
        <p:nvPicPr>
          <p:cNvPr id="55" name="Obrázek 54">
            <a:extLst>
              <a:ext uri="{FF2B5EF4-FFF2-40B4-BE49-F238E27FC236}">
                <a16:creationId xmlns:a16="http://schemas.microsoft.com/office/drawing/2014/main" id="{9E2BD8AA-4E9C-0042-AD78-1AD1439845F3}"/>
              </a:ext>
            </a:extLst>
          </p:cNvPr>
          <p:cNvPicPr>
            <a:picLocks noChangeAspect="1"/>
          </p:cNvPicPr>
          <p:nvPr userDrawn="1"/>
        </p:nvPicPr>
        <p:blipFill rotWithShape="1">
          <a:blip r:embed="rId2"/>
          <a:srcRect l="45090"/>
          <a:stretch/>
        </p:blipFill>
        <p:spPr>
          <a:xfrm>
            <a:off x="10442713" y="0"/>
            <a:ext cx="1742936" cy="6858000"/>
          </a:xfrm>
          <a:prstGeom prst="rect">
            <a:avLst/>
          </a:prstGeom>
        </p:spPr>
      </p:pic>
      <p:sp>
        <p:nvSpPr>
          <p:cNvPr id="6" name="Zástupný symbol pro číslo snímku 5">
            <a:extLst>
              <a:ext uri="{FF2B5EF4-FFF2-40B4-BE49-F238E27FC236}">
                <a16:creationId xmlns:a16="http://schemas.microsoft.com/office/drawing/2014/main" id="{E4C587E4-DC23-E24C-AE47-1BBA7B2FAC9E}"/>
              </a:ext>
            </a:extLst>
          </p:cNvPr>
          <p:cNvSpPr>
            <a:spLocks noGrp="1"/>
          </p:cNvSpPr>
          <p:nvPr>
            <p:ph type="sldNum" sz="quarter" idx="12"/>
          </p:nvPr>
        </p:nvSpPr>
        <p:spPr>
          <a:xfrm>
            <a:off x="341697" y="320808"/>
            <a:ext cx="496503" cy="335915"/>
          </a:xfrm>
          <a:prstGeom prst="rect">
            <a:avLst/>
          </a:prstGeom>
        </p:spPr>
        <p:txBody>
          <a:bodyPr lIns="72000" tIns="90000" rIns="72000" bIns="46800"/>
          <a:lstStyle>
            <a:lvl1pPr algn="ctr">
              <a:defRPr sz="1500" b="1" i="0">
                <a:solidFill>
                  <a:schemeClr val="tx1"/>
                </a:solidFill>
                <a:latin typeface="Space Grotesk" pitchFamily="2" charset="0"/>
                <a:cs typeface="Space Grotesk" pitchFamily="2" charset="0"/>
              </a:defRPr>
            </a:lvl1pPr>
          </a:lstStyle>
          <a:p>
            <a:fld id="{1290F612-A138-0F45-B178-0AAA2DDC673A}" type="slidenum">
              <a:rPr lang="cs-CZ" smtClean="0"/>
              <a:pPr/>
              <a:t>‹#›</a:t>
            </a:fld>
            <a:endParaRPr lang="cs-CZ"/>
          </a:p>
        </p:txBody>
      </p:sp>
      <p:sp>
        <p:nvSpPr>
          <p:cNvPr id="10" name="Zástupný symbol pro text 8">
            <a:extLst>
              <a:ext uri="{FF2B5EF4-FFF2-40B4-BE49-F238E27FC236}">
                <a16:creationId xmlns:a16="http://schemas.microsoft.com/office/drawing/2014/main" id="{51AE4F6B-54AC-1140-A3EF-1BA373223EE3}"/>
              </a:ext>
            </a:extLst>
          </p:cNvPr>
          <p:cNvSpPr>
            <a:spLocks noGrp="1"/>
          </p:cNvSpPr>
          <p:nvPr>
            <p:ph type="body" sz="quarter" idx="14" hasCustomPrompt="1"/>
          </p:nvPr>
        </p:nvSpPr>
        <p:spPr>
          <a:xfrm>
            <a:off x="950848" y="336550"/>
            <a:ext cx="2539111" cy="335915"/>
          </a:xfrm>
          <a:ln>
            <a:noFill/>
          </a:ln>
        </p:spPr>
        <p:txBody>
          <a:bodyPr lIns="108000" tIns="90000" rIns="72000" anchor="t">
            <a:noAutofit/>
          </a:bodyPr>
          <a:lstStyle>
            <a:lvl1pPr>
              <a:defRPr sz="1500" b="1" i="0">
                <a:latin typeface="Space Grotesk" pitchFamily="2" charset="0"/>
                <a:cs typeface="Space Grotesk" pitchFamily="2" charset="0"/>
              </a:defRPr>
            </a:lvl1pPr>
          </a:lstStyle>
          <a:p>
            <a:r>
              <a:rPr lang="cs-CZ"/>
              <a:t>Rubrika</a:t>
            </a:r>
          </a:p>
        </p:txBody>
      </p:sp>
      <p:sp>
        <p:nvSpPr>
          <p:cNvPr id="12" name="TextovéPole 11">
            <a:extLst>
              <a:ext uri="{FF2B5EF4-FFF2-40B4-BE49-F238E27FC236}">
                <a16:creationId xmlns:a16="http://schemas.microsoft.com/office/drawing/2014/main" id="{276669B8-1294-8942-A434-110FBD495461}"/>
              </a:ext>
            </a:extLst>
          </p:cNvPr>
          <p:cNvSpPr txBox="1"/>
          <p:nvPr userDrawn="1"/>
        </p:nvSpPr>
        <p:spPr>
          <a:xfrm>
            <a:off x="1795413" y="838892"/>
            <a:ext cx="6221535" cy="923330"/>
          </a:xfrm>
          <a:prstGeom prst="rect">
            <a:avLst/>
          </a:prstGeom>
          <a:noFill/>
        </p:spPr>
        <p:txBody>
          <a:bodyPr wrap="square" rtlCol="0">
            <a:spAutoFit/>
          </a:bodyPr>
          <a:lstStyle/>
          <a:p>
            <a:r>
              <a:rPr lang="cs-CZ" sz="5400" b="1" i="0">
                <a:latin typeface="Space Grotesk Medium" pitchFamily="2" charset="0"/>
                <a:cs typeface="Space Grotesk Medium" pitchFamily="2" charset="0"/>
              </a:rPr>
              <a:t>Reference</a:t>
            </a:r>
          </a:p>
        </p:txBody>
      </p:sp>
      <p:pic>
        <p:nvPicPr>
          <p:cNvPr id="2" name="Obrázek 1">
            <a:extLst>
              <a:ext uri="{FF2B5EF4-FFF2-40B4-BE49-F238E27FC236}">
                <a16:creationId xmlns:a16="http://schemas.microsoft.com/office/drawing/2014/main" id="{E0E48EA7-FE53-22B6-95B5-0BFC9ABBF12B}"/>
              </a:ext>
            </a:extLst>
          </p:cNvPr>
          <p:cNvPicPr>
            <a:picLocks noChangeAspect="1"/>
          </p:cNvPicPr>
          <p:nvPr userDrawn="1"/>
        </p:nvPicPr>
        <p:blipFill rotWithShape="1">
          <a:blip r:embed="rId3">
            <a:duotone>
              <a:schemeClr val="bg2">
                <a:shade val="45000"/>
                <a:satMod val="135000"/>
              </a:schemeClr>
              <a:prstClr val="white"/>
            </a:duotone>
          </a:blip>
          <a:srcRect l="35273" t="36459" r="39297" b="47500"/>
          <a:stretch/>
        </p:blipFill>
        <p:spPr>
          <a:xfrm>
            <a:off x="10704431" y="295277"/>
            <a:ext cx="1141200" cy="404943"/>
          </a:xfrm>
          <a:prstGeom prst="rect">
            <a:avLst/>
          </a:prstGeom>
        </p:spPr>
      </p:pic>
      <p:sp>
        <p:nvSpPr>
          <p:cNvPr id="4" name="Zástupný symbol pro text 8">
            <a:extLst>
              <a:ext uri="{FF2B5EF4-FFF2-40B4-BE49-F238E27FC236}">
                <a16:creationId xmlns:a16="http://schemas.microsoft.com/office/drawing/2014/main" id="{38B0A772-640A-04AC-FE73-1215641CCB30}"/>
              </a:ext>
            </a:extLst>
          </p:cNvPr>
          <p:cNvSpPr>
            <a:spLocks noGrp="1"/>
          </p:cNvSpPr>
          <p:nvPr>
            <p:ph type="body" sz="quarter" idx="15" hasCustomPrompt="1"/>
          </p:nvPr>
        </p:nvSpPr>
        <p:spPr>
          <a:xfrm>
            <a:off x="1795413" y="1623993"/>
            <a:ext cx="4300587" cy="335915"/>
          </a:xfrm>
          <a:ln>
            <a:noFill/>
          </a:ln>
        </p:spPr>
        <p:txBody>
          <a:bodyPr lIns="108000" tIns="90000" rIns="72000" anchor="t">
            <a:noAutofit/>
          </a:bodyPr>
          <a:lstStyle>
            <a:lvl1pPr>
              <a:defRPr sz="1500" b="1" i="0">
                <a:latin typeface="Space Grotesk" pitchFamily="2" charset="0"/>
                <a:cs typeface="Space Grotesk" pitchFamily="2" charset="0"/>
              </a:defRPr>
            </a:lvl1pPr>
          </a:lstStyle>
          <a:p>
            <a:r>
              <a:rPr lang="cs-CZ"/>
              <a:t>Oblast referencí (nemusí být)</a:t>
            </a:r>
          </a:p>
        </p:txBody>
      </p:sp>
      <p:sp>
        <p:nvSpPr>
          <p:cNvPr id="7" name="Zástupný symbol obrázku 6">
            <a:extLst>
              <a:ext uri="{FF2B5EF4-FFF2-40B4-BE49-F238E27FC236}">
                <a16:creationId xmlns:a16="http://schemas.microsoft.com/office/drawing/2014/main" id="{61B81D21-6E82-1285-E30D-15B81855F013}"/>
              </a:ext>
            </a:extLst>
          </p:cNvPr>
          <p:cNvSpPr>
            <a:spLocks noGrp="1"/>
          </p:cNvSpPr>
          <p:nvPr>
            <p:ph type="pic" sz="quarter" idx="16"/>
          </p:nvPr>
        </p:nvSpPr>
        <p:spPr>
          <a:xfrm>
            <a:off x="1795413" y="2274257"/>
            <a:ext cx="1394303" cy="892654"/>
          </a:xfrm>
        </p:spPr>
        <p:txBody>
          <a:bodyPr/>
          <a:lstStyle/>
          <a:p>
            <a:endParaRPr lang="cs-CZ"/>
          </a:p>
        </p:txBody>
      </p:sp>
      <p:sp>
        <p:nvSpPr>
          <p:cNvPr id="11" name="Zástupný symbol obrázku 6">
            <a:extLst>
              <a:ext uri="{FF2B5EF4-FFF2-40B4-BE49-F238E27FC236}">
                <a16:creationId xmlns:a16="http://schemas.microsoft.com/office/drawing/2014/main" id="{76B1B750-8655-6FBB-E350-F2AA70DCB5AD}"/>
              </a:ext>
            </a:extLst>
          </p:cNvPr>
          <p:cNvSpPr>
            <a:spLocks noGrp="1"/>
          </p:cNvSpPr>
          <p:nvPr>
            <p:ph type="pic" sz="quarter" idx="17"/>
          </p:nvPr>
        </p:nvSpPr>
        <p:spPr>
          <a:xfrm>
            <a:off x="3402470" y="2274257"/>
            <a:ext cx="1394303" cy="892654"/>
          </a:xfrm>
        </p:spPr>
        <p:txBody>
          <a:bodyPr/>
          <a:lstStyle/>
          <a:p>
            <a:endParaRPr lang="cs-CZ"/>
          </a:p>
        </p:txBody>
      </p:sp>
      <p:sp>
        <p:nvSpPr>
          <p:cNvPr id="13" name="Zástupný symbol obrázku 6">
            <a:extLst>
              <a:ext uri="{FF2B5EF4-FFF2-40B4-BE49-F238E27FC236}">
                <a16:creationId xmlns:a16="http://schemas.microsoft.com/office/drawing/2014/main" id="{1056C906-9CF1-58FD-F7C4-A7966FAD96C8}"/>
              </a:ext>
            </a:extLst>
          </p:cNvPr>
          <p:cNvSpPr>
            <a:spLocks noGrp="1"/>
          </p:cNvSpPr>
          <p:nvPr>
            <p:ph type="pic" sz="quarter" idx="18"/>
          </p:nvPr>
        </p:nvSpPr>
        <p:spPr>
          <a:xfrm>
            <a:off x="5005657" y="2274257"/>
            <a:ext cx="1394303" cy="892654"/>
          </a:xfrm>
        </p:spPr>
        <p:txBody>
          <a:bodyPr/>
          <a:lstStyle/>
          <a:p>
            <a:endParaRPr lang="cs-CZ"/>
          </a:p>
        </p:txBody>
      </p:sp>
      <p:sp>
        <p:nvSpPr>
          <p:cNvPr id="15" name="Zástupný symbol obrázku 6">
            <a:extLst>
              <a:ext uri="{FF2B5EF4-FFF2-40B4-BE49-F238E27FC236}">
                <a16:creationId xmlns:a16="http://schemas.microsoft.com/office/drawing/2014/main" id="{DFEC867B-BBFE-6E2C-5B84-1A77D85280DB}"/>
              </a:ext>
            </a:extLst>
          </p:cNvPr>
          <p:cNvSpPr>
            <a:spLocks noGrp="1"/>
          </p:cNvSpPr>
          <p:nvPr>
            <p:ph type="pic" sz="quarter" idx="19"/>
          </p:nvPr>
        </p:nvSpPr>
        <p:spPr>
          <a:xfrm>
            <a:off x="6608793" y="2284890"/>
            <a:ext cx="1394303" cy="892654"/>
          </a:xfrm>
        </p:spPr>
        <p:txBody>
          <a:bodyPr/>
          <a:lstStyle/>
          <a:p>
            <a:endParaRPr lang="cs-CZ"/>
          </a:p>
        </p:txBody>
      </p:sp>
      <p:sp>
        <p:nvSpPr>
          <p:cNvPr id="23" name="Zástupný symbol obrázku 6">
            <a:extLst>
              <a:ext uri="{FF2B5EF4-FFF2-40B4-BE49-F238E27FC236}">
                <a16:creationId xmlns:a16="http://schemas.microsoft.com/office/drawing/2014/main" id="{50CB3B0D-F76A-6865-20DC-1FA05499D094}"/>
              </a:ext>
            </a:extLst>
          </p:cNvPr>
          <p:cNvSpPr>
            <a:spLocks noGrp="1"/>
          </p:cNvSpPr>
          <p:nvPr>
            <p:ph type="pic" sz="quarter" idx="20"/>
          </p:nvPr>
        </p:nvSpPr>
        <p:spPr>
          <a:xfrm>
            <a:off x="1795413" y="3363132"/>
            <a:ext cx="1394303" cy="892654"/>
          </a:xfrm>
        </p:spPr>
        <p:txBody>
          <a:bodyPr/>
          <a:lstStyle/>
          <a:p>
            <a:endParaRPr lang="cs-CZ"/>
          </a:p>
        </p:txBody>
      </p:sp>
      <p:sp>
        <p:nvSpPr>
          <p:cNvPr id="24" name="Zástupný symbol obrázku 6">
            <a:extLst>
              <a:ext uri="{FF2B5EF4-FFF2-40B4-BE49-F238E27FC236}">
                <a16:creationId xmlns:a16="http://schemas.microsoft.com/office/drawing/2014/main" id="{6CD7277E-65B5-811E-B4B0-5E73B15DA31B}"/>
              </a:ext>
            </a:extLst>
          </p:cNvPr>
          <p:cNvSpPr>
            <a:spLocks noGrp="1"/>
          </p:cNvSpPr>
          <p:nvPr>
            <p:ph type="pic" sz="quarter" idx="21"/>
          </p:nvPr>
        </p:nvSpPr>
        <p:spPr>
          <a:xfrm>
            <a:off x="3402470" y="3363132"/>
            <a:ext cx="1394303" cy="892654"/>
          </a:xfrm>
        </p:spPr>
        <p:txBody>
          <a:bodyPr/>
          <a:lstStyle/>
          <a:p>
            <a:endParaRPr lang="cs-CZ"/>
          </a:p>
        </p:txBody>
      </p:sp>
      <p:sp>
        <p:nvSpPr>
          <p:cNvPr id="25" name="Zástupný symbol obrázku 6">
            <a:extLst>
              <a:ext uri="{FF2B5EF4-FFF2-40B4-BE49-F238E27FC236}">
                <a16:creationId xmlns:a16="http://schemas.microsoft.com/office/drawing/2014/main" id="{77585C81-F2F7-9519-3746-6C7EA11C9794}"/>
              </a:ext>
            </a:extLst>
          </p:cNvPr>
          <p:cNvSpPr>
            <a:spLocks noGrp="1"/>
          </p:cNvSpPr>
          <p:nvPr>
            <p:ph type="pic" sz="quarter" idx="22"/>
          </p:nvPr>
        </p:nvSpPr>
        <p:spPr>
          <a:xfrm>
            <a:off x="5005657" y="3363132"/>
            <a:ext cx="1394303" cy="892654"/>
          </a:xfrm>
        </p:spPr>
        <p:txBody>
          <a:bodyPr/>
          <a:lstStyle/>
          <a:p>
            <a:endParaRPr lang="cs-CZ"/>
          </a:p>
        </p:txBody>
      </p:sp>
      <p:sp>
        <p:nvSpPr>
          <p:cNvPr id="26" name="Zástupný symbol obrázku 6">
            <a:extLst>
              <a:ext uri="{FF2B5EF4-FFF2-40B4-BE49-F238E27FC236}">
                <a16:creationId xmlns:a16="http://schemas.microsoft.com/office/drawing/2014/main" id="{E7065B7C-6500-2E5B-2D4C-AD290316C54D}"/>
              </a:ext>
            </a:extLst>
          </p:cNvPr>
          <p:cNvSpPr>
            <a:spLocks noGrp="1"/>
          </p:cNvSpPr>
          <p:nvPr>
            <p:ph type="pic" sz="quarter" idx="23"/>
          </p:nvPr>
        </p:nvSpPr>
        <p:spPr>
          <a:xfrm>
            <a:off x="6608793" y="3373765"/>
            <a:ext cx="1394303" cy="892654"/>
          </a:xfrm>
        </p:spPr>
        <p:txBody>
          <a:bodyPr/>
          <a:lstStyle/>
          <a:p>
            <a:endParaRPr lang="cs-CZ"/>
          </a:p>
        </p:txBody>
      </p:sp>
      <p:sp>
        <p:nvSpPr>
          <p:cNvPr id="27" name="Zástupný symbol obrázku 6">
            <a:extLst>
              <a:ext uri="{FF2B5EF4-FFF2-40B4-BE49-F238E27FC236}">
                <a16:creationId xmlns:a16="http://schemas.microsoft.com/office/drawing/2014/main" id="{C5329F37-59F3-EC0A-2BC8-0E0CEF19139A}"/>
              </a:ext>
            </a:extLst>
          </p:cNvPr>
          <p:cNvSpPr>
            <a:spLocks noGrp="1"/>
          </p:cNvSpPr>
          <p:nvPr>
            <p:ph type="pic" sz="quarter" idx="24"/>
          </p:nvPr>
        </p:nvSpPr>
        <p:spPr>
          <a:xfrm>
            <a:off x="1795413" y="4452007"/>
            <a:ext cx="1394303" cy="892654"/>
          </a:xfrm>
        </p:spPr>
        <p:txBody>
          <a:bodyPr/>
          <a:lstStyle/>
          <a:p>
            <a:endParaRPr lang="cs-CZ"/>
          </a:p>
        </p:txBody>
      </p:sp>
      <p:sp>
        <p:nvSpPr>
          <p:cNvPr id="28" name="Zástupný symbol obrázku 6">
            <a:extLst>
              <a:ext uri="{FF2B5EF4-FFF2-40B4-BE49-F238E27FC236}">
                <a16:creationId xmlns:a16="http://schemas.microsoft.com/office/drawing/2014/main" id="{6413A8E2-2F59-8ADA-D522-AF45B9198AF2}"/>
              </a:ext>
            </a:extLst>
          </p:cNvPr>
          <p:cNvSpPr>
            <a:spLocks noGrp="1"/>
          </p:cNvSpPr>
          <p:nvPr>
            <p:ph type="pic" sz="quarter" idx="25"/>
          </p:nvPr>
        </p:nvSpPr>
        <p:spPr>
          <a:xfrm>
            <a:off x="3402470" y="4452007"/>
            <a:ext cx="1394303" cy="892654"/>
          </a:xfrm>
        </p:spPr>
        <p:txBody>
          <a:bodyPr/>
          <a:lstStyle/>
          <a:p>
            <a:endParaRPr lang="cs-CZ"/>
          </a:p>
        </p:txBody>
      </p:sp>
      <p:sp>
        <p:nvSpPr>
          <p:cNvPr id="29" name="Zástupný symbol obrázku 6">
            <a:extLst>
              <a:ext uri="{FF2B5EF4-FFF2-40B4-BE49-F238E27FC236}">
                <a16:creationId xmlns:a16="http://schemas.microsoft.com/office/drawing/2014/main" id="{353FF49A-037F-00D6-2619-62F063CC8C17}"/>
              </a:ext>
            </a:extLst>
          </p:cNvPr>
          <p:cNvSpPr>
            <a:spLocks noGrp="1"/>
          </p:cNvSpPr>
          <p:nvPr>
            <p:ph type="pic" sz="quarter" idx="26"/>
          </p:nvPr>
        </p:nvSpPr>
        <p:spPr>
          <a:xfrm>
            <a:off x="5005657" y="4452007"/>
            <a:ext cx="1394303" cy="892654"/>
          </a:xfrm>
        </p:spPr>
        <p:txBody>
          <a:bodyPr/>
          <a:lstStyle/>
          <a:p>
            <a:endParaRPr lang="cs-CZ"/>
          </a:p>
        </p:txBody>
      </p:sp>
      <p:sp>
        <p:nvSpPr>
          <p:cNvPr id="50" name="Zástupný symbol obrázku 6">
            <a:extLst>
              <a:ext uri="{FF2B5EF4-FFF2-40B4-BE49-F238E27FC236}">
                <a16:creationId xmlns:a16="http://schemas.microsoft.com/office/drawing/2014/main" id="{5265101F-5897-2F36-B663-4A0627ECBA4C}"/>
              </a:ext>
            </a:extLst>
          </p:cNvPr>
          <p:cNvSpPr>
            <a:spLocks noGrp="1"/>
          </p:cNvSpPr>
          <p:nvPr>
            <p:ph type="pic" sz="quarter" idx="27"/>
          </p:nvPr>
        </p:nvSpPr>
        <p:spPr>
          <a:xfrm>
            <a:off x="6608793" y="4462640"/>
            <a:ext cx="1394303" cy="892654"/>
          </a:xfrm>
        </p:spPr>
        <p:txBody>
          <a:bodyPr/>
          <a:lstStyle/>
          <a:p>
            <a:endParaRPr lang="cs-CZ"/>
          </a:p>
        </p:txBody>
      </p:sp>
      <p:sp>
        <p:nvSpPr>
          <p:cNvPr id="51" name="Zástupný symbol obrázku 6">
            <a:extLst>
              <a:ext uri="{FF2B5EF4-FFF2-40B4-BE49-F238E27FC236}">
                <a16:creationId xmlns:a16="http://schemas.microsoft.com/office/drawing/2014/main" id="{4F58E327-14EA-61C3-86C0-9E3311B60A40}"/>
              </a:ext>
            </a:extLst>
          </p:cNvPr>
          <p:cNvSpPr>
            <a:spLocks noGrp="1"/>
          </p:cNvSpPr>
          <p:nvPr>
            <p:ph type="pic" sz="quarter" idx="28"/>
          </p:nvPr>
        </p:nvSpPr>
        <p:spPr>
          <a:xfrm>
            <a:off x="8211929" y="2274257"/>
            <a:ext cx="1394303" cy="892654"/>
          </a:xfrm>
        </p:spPr>
        <p:txBody>
          <a:bodyPr/>
          <a:lstStyle/>
          <a:p>
            <a:endParaRPr lang="cs-CZ"/>
          </a:p>
        </p:txBody>
      </p:sp>
      <p:sp>
        <p:nvSpPr>
          <p:cNvPr id="52" name="Zástupný symbol obrázku 6">
            <a:extLst>
              <a:ext uri="{FF2B5EF4-FFF2-40B4-BE49-F238E27FC236}">
                <a16:creationId xmlns:a16="http://schemas.microsoft.com/office/drawing/2014/main" id="{789351ED-D8E3-0BB2-2054-3D6BE3680A3C}"/>
              </a:ext>
            </a:extLst>
          </p:cNvPr>
          <p:cNvSpPr>
            <a:spLocks noGrp="1"/>
          </p:cNvSpPr>
          <p:nvPr>
            <p:ph type="pic" sz="quarter" idx="29"/>
          </p:nvPr>
        </p:nvSpPr>
        <p:spPr>
          <a:xfrm>
            <a:off x="8211929" y="3363132"/>
            <a:ext cx="1394303" cy="892654"/>
          </a:xfrm>
        </p:spPr>
        <p:txBody>
          <a:bodyPr/>
          <a:lstStyle/>
          <a:p>
            <a:endParaRPr lang="cs-CZ"/>
          </a:p>
        </p:txBody>
      </p:sp>
      <p:sp>
        <p:nvSpPr>
          <p:cNvPr id="56" name="Zástupný symbol obrázku 6">
            <a:extLst>
              <a:ext uri="{FF2B5EF4-FFF2-40B4-BE49-F238E27FC236}">
                <a16:creationId xmlns:a16="http://schemas.microsoft.com/office/drawing/2014/main" id="{D756D120-6515-89EC-7409-A743B7195326}"/>
              </a:ext>
            </a:extLst>
          </p:cNvPr>
          <p:cNvSpPr>
            <a:spLocks noGrp="1"/>
          </p:cNvSpPr>
          <p:nvPr>
            <p:ph type="pic" sz="quarter" idx="30"/>
          </p:nvPr>
        </p:nvSpPr>
        <p:spPr>
          <a:xfrm>
            <a:off x="8211929" y="4452007"/>
            <a:ext cx="1394303" cy="892654"/>
          </a:xfrm>
        </p:spPr>
        <p:txBody>
          <a:bodyPr/>
          <a:lstStyle/>
          <a:p>
            <a:endParaRPr lang="cs-CZ"/>
          </a:p>
        </p:txBody>
      </p:sp>
      <p:sp>
        <p:nvSpPr>
          <p:cNvPr id="57" name="Zástupný symbol obrázku 6">
            <a:extLst>
              <a:ext uri="{FF2B5EF4-FFF2-40B4-BE49-F238E27FC236}">
                <a16:creationId xmlns:a16="http://schemas.microsoft.com/office/drawing/2014/main" id="{C47AA61F-7EE4-DDFC-301F-99EF5B247177}"/>
              </a:ext>
            </a:extLst>
          </p:cNvPr>
          <p:cNvSpPr>
            <a:spLocks noGrp="1"/>
          </p:cNvSpPr>
          <p:nvPr>
            <p:ph type="pic" sz="quarter" idx="31"/>
          </p:nvPr>
        </p:nvSpPr>
        <p:spPr>
          <a:xfrm>
            <a:off x="1795413" y="5540882"/>
            <a:ext cx="1394303" cy="892654"/>
          </a:xfrm>
        </p:spPr>
        <p:txBody>
          <a:bodyPr/>
          <a:lstStyle/>
          <a:p>
            <a:endParaRPr lang="cs-CZ"/>
          </a:p>
        </p:txBody>
      </p:sp>
      <p:sp>
        <p:nvSpPr>
          <p:cNvPr id="58" name="Zástupný symbol obrázku 6">
            <a:extLst>
              <a:ext uri="{FF2B5EF4-FFF2-40B4-BE49-F238E27FC236}">
                <a16:creationId xmlns:a16="http://schemas.microsoft.com/office/drawing/2014/main" id="{75ED204B-ADCC-3688-EEDB-3DF6B683FFC4}"/>
              </a:ext>
            </a:extLst>
          </p:cNvPr>
          <p:cNvSpPr>
            <a:spLocks noGrp="1"/>
          </p:cNvSpPr>
          <p:nvPr>
            <p:ph type="pic" sz="quarter" idx="32"/>
          </p:nvPr>
        </p:nvSpPr>
        <p:spPr>
          <a:xfrm>
            <a:off x="3402470" y="5540882"/>
            <a:ext cx="1394303" cy="892654"/>
          </a:xfrm>
        </p:spPr>
        <p:txBody>
          <a:bodyPr/>
          <a:lstStyle/>
          <a:p>
            <a:endParaRPr lang="cs-CZ"/>
          </a:p>
        </p:txBody>
      </p:sp>
      <p:sp>
        <p:nvSpPr>
          <p:cNvPr id="59" name="Zástupný symbol obrázku 6">
            <a:extLst>
              <a:ext uri="{FF2B5EF4-FFF2-40B4-BE49-F238E27FC236}">
                <a16:creationId xmlns:a16="http://schemas.microsoft.com/office/drawing/2014/main" id="{8D2D0B88-8DA3-891E-22FC-9BA4E90BE94E}"/>
              </a:ext>
            </a:extLst>
          </p:cNvPr>
          <p:cNvSpPr>
            <a:spLocks noGrp="1"/>
          </p:cNvSpPr>
          <p:nvPr>
            <p:ph type="pic" sz="quarter" idx="33"/>
          </p:nvPr>
        </p:nvSpPr>
        <p:spPr>
          <a:xfrm>
            <a:off x="5005657" y="5540882"/>
            <a:ext cx="1394303" cy="892654"/>
          </a:xfrm>
        </p:spPr>
        <p:txBody>
          <a:bodyPr/>
          <a:lstStyle/>
          <a:p>
            <a:endParaRPr lang="cs-CZ"/>
          </a:p>
        </p:txBody>
      </p:sp>
      <p:sp>
        <p:nvSpPr>
          <p:cNvPr id="60" name="Zástupný symbol obrázku 6">
            <a:extLst>
              <a:ext uri="{FF2B5EF4-FFF2-40B4-BE49-F238E27FC236}">
                <a16:creationId xmlns:a16="http://schemas.microsoft.com/office/drawing/2014/main" id="{09BBC902-3B8F-0F45-2152-99FAEFA77337}"/>
              </a:ext>
            </a:extLst>
          </p:cNvPr>
          <p:cNvSpPr>
            <a:spLocks noGrp="1"/>
          </p:cNvSpPr>
          <p:nvPr>
            <p:ph type="pic" sz="quarter" idx="34"/>
          </p:nvPr>
        </p:nvSpPr>
        <p:spPr>
          <a:xfrm>
            <a:off x="6608793" y="5551515"/>
            <a:ext cx="1394303" cy="892654"/>
          </a:xfrm>
        </p:spPr>
        <p:txBody>
          <a:bodyPr/>
          <a:lstStyle/>
          <a:p>
            <a:endParaRPr lang="cs-CZ"/>
          </a:p>
        </p:txBody>
      </p:sp>
      <p:sp>
        <p:nvSpPr>
          <p:cNvPr id="61" name="Zástupný symbol obrázku 6">
            <a:extLst>
              <a:ext uri="{FF2B5EF4-FFF2-40B4-BE49-F238E27FC236}">
                <a16:creationId xmlns:a16="http://schemas.microsoft.com/office/drawing/2014/main" id="{19C16262-3685-6BEC-8DBC-A8F69FFCDB62}"/>
              </a:ext>
            </a:extLst>
          </p:cNvPr>
          <p:cNvSpPr>
            <a:spLocks noGrp="1"/>
          </p:cNvSpPr>
          <p:nvPr>
            <p:ph type="pic" sz="quarter" idx="35"/>
          </p:nvPr>
        </p:nvSpPr>
        <p:spPr>
          <a:xfrm>
            <a:off x="8211929" y="5540882"/>
            <a:ext cx="1394303" cy="892654"/>
          </a:xfrm>
        </p:spPr>
        <p:txBody>
          <a:bodyPr/>
          <a:lstStyle/>
          <a:p>
            <a:endParaRPr lang="cs-CZ"/>
          </a:p>
        </p:txBody>
      </p:sp>
    </p:spTree>
    <p:extLst>
      <p:ext uri="{BB962C8B-B14F-4D97-AF65-F5344CB8AC3E}">
        <p14:creationId xmlns:p14="http://schemas.microsoft.com/office/powerpoint/2010/main" val="433123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ULKA - půlená">
    <p:spTree>
      <p:nvGrpSpPr>
        <p:cNvPr id="1" name=""/>
        <p:cNvGrpSpPr/>
        <p:nvPr/>
      </p:nvGrpSpPr>
      <p:grpSpPr>
        <a:xfrm>
          <a:off x="0" y="0"/>
          <a:ext cx="0" cy="0"/>
          <a:chOff x="0" y="0"/>
          <a:chExt cx="0" cy="0"/>
        </a:xfrm>
      </p:grpSpPr>
      <p:sp>
        <p:nvSpPr>
          <p:cNvPr id="10" name="Obdélník 9">
            <a:extLst>
              <a:ext uri="{FF2B5EF4-FFF2-40B4-BE49-F238E27FC236}">
                <a16:creationId xmlns:a16="http://schemas.microsoft.com/office/drawing/2014/main" id="{65C3B802-ECFC-F549-9ED6-EA94F7A6CB87}"/>
              </a:ext>
            </a:extLst>
          </p:cNvPr>
          <p:cNvSpPr/>
          <p:nvPr userDrawn="1"/>
        </p:nvSpPr>
        <p:spPr>
          <a:xfrm>
            <a:off x="0" y="1"/>
            <a:ext cx="512379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Zástupný symbol obrázku 4">
            <a:extLst>
              <a:ext uri="{FF2B5EF4-FFF2-40B4-BE49-F238E27FC236}">
                <a16:creationId xmlns:a16="http://schemas.microsoft.com/office/drawing/2014/main" id="{EEDA2EC5-04F0-F844-82DF-EEE81F1EB2B9}"/>
              </a:ext>
            </a:extLst>
          </p:cNvPr>
          <p:cNvSpPr>
            <a:spLocks noGrp="1"/>
          </p:cNvSpPr>
          <p:nvPr>
            <p:ph type="pic" sz="quarter" idx="10"/>
          </p:nvPr>
        </p:nvSpPr>
        <p:spPr>
          <a:xfrm>
            <a:off x="4981903" y="0"/>
            <a:ext cx="7210096" cy="6858001"/>
          </a:xfrm>
          <a:solidFill>
            <a:schemeClr val="bg2"/>
          </a:solidFill>
        </p:spPr>
        <p:txBody>
          <a:bodyPr anchor="ctr"/>
          <a:lstStyle>
            <a:lvl1pPr algn="ctr">
              <a:defRPr/>
            </a:lvl1pPr>
          </a:lstStyle>
          <a:p>
            <a:r>
              <a:rPr lang="cs-CZ"/>
              <a:t>Kliknutím na ikonu přidáte obrázek.</a:t>
            </a:r>
          </a:p>
          <a:p>
            <a:endParaRPr lang="cs-CZ"/>
          </a:p>
          <a:p>
            <a:endParaRPr lang="cs-CZ"/>
          </a:p>
        </p:txBody>
      </p:sp>
      <p:sp>
        <p:nvSpPr>
          <p:cNvPr id="2" name="Nadpis 1">
            <a:extLst>
              <a:ext uri="{FF2B5EF4-FFF2-40B4-BE49-F238E27FC236}">
                <a16:creationId xmlns:a16="http://schemas.microsoft.com/office/drawing/2014/main" id="{8C736E17-F44D-3448-A33D-84D7C4EC5FF4}"/>
              </a:ext>
            </a:extLst>
          </p:cNvPr>
          <p:cNvSpPr>
            <a:spLocks noGrp="1"/>
          </p:cNvSpPr>
          <p:nvPr>
            <p:ph type="ctrTitle" hasCustomPrompt="1"/>
          </p:nvPr>
        </p:nvSpPr>
        <p:spPr>
          <a:xfrm>
            <a:off x="380887" y="1087272"/>
            <a:ext cx="4459127" cy="2392197"/>
          </a:xfrm>
        </p:spPr>
        <p:txBody>
          <a:bodyPr anchor="t">
            <a:normAutofit/>
          </a:bodyPr>
          <a:lstStyle>
            <a:lvl1pPr algn="l">
              <a:lnSpc>
                <a:spcPct val="85000"/>
              </a:lnSpc>
              <a:defRPr sz="4550" b="1"/>
            </a:lvl1pPr>
          </a:lstStyle>
          <a:p>
            <a:r>
              <a:rPr lang="cs-CZ"/>
              <a:t>Konektor </a:t>
            </a:r>
            <a:br>
              <a:rPr lang="cs-CZ"/>
            </a:br>
            <a:r>
              <a:rPr lang="cs-CZ"/>
              <a:t>pro společnost</a:t>
            </a:r>
            <a:br>
              <a:rPr lang="cs-CZ"/>
            </a:br>
            <a:r>
              <a:rPr lang="cs-CZ"/>
              <a:t>XXX</a:t>
            </a:r>
            <a:br>
              <a:rPr lang="cs-CZ"/>
            </a:br>
            <a:endParaRPr lang="cs-CZ"/>
          </a:p>
        </p:txBody>
      </p:sp>
      <p:sp>
        <p:nvSpPr>
          <p:cNvPr id="3" name="Podnadpis 2">
            <a:extLst>
              <a:ext uri="{FF2B5EF4-FFF2-40B4-BE49-F238E27FC236}">
                <a16:creationId xmlns:a16="http://schemas.microsoft.com/office/drawing/2014/main" id="{9786D5EB-97B1-A54A-9BEB-186D16D85F51}"/>
              </a:ext>
            </a:extLst>
          </p:cNvPr>
          <p:cNvSpPr>
            <a:spLocks noGrp="1"/>
          </p:cNvSpPr>
          <p:nvPr>
            <p:ph type="subTitle" idx="1" hasCustomPrompt="1"/>
          </p:nvPr>
        </p:nvSpPr>
        <p:spPr>
          <a:xfrm>
            <a:off x="380887" y="3542531"/>
            <a:ext cx="4459128" cy="1655762"/>
          </a:xfrm>
        </p:spPr>
        <p:txBody>
          <a:bodyPr>
            <a:normAutofit/>
          </a:bodyPr>
          <a:lstStyle>
            <a:lvl1pPr marL="0" indent="0" algn="l">
              <a:buNone/>
              <a:defRPr sz="2000" b="0" i="0">
                <a:latin typeface="Space Grotesk Light" pitchFamily="2" charset="0"/>
                <a:cs typeface="Space Grotesk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Podnadpis…</a:t>
            </a:r>
          </a:p>
        </p:txBody>
      </p:sp>
      <p:sp>
        <p:nvSpPr>
          <p:cNvPr id="13" name="Zástupný symbol pro text 8">
            <a:extLst>
              <a:ext uri="{FF2B5EF4-FFF2-40B4-BE49-F238E27FC236}">
                <a16:creationId xmlns:a16="http://schemas.microsoft.com/office/drawing/2014/main" id="{CB02001C-D207-CB40-A138-C47A3991BBE9}"/>
              </a:ext>
            </a:extLst>
          </p:cNvPr>
          <p:cNvSpPr>
            <a:spLocks noGrp="1"/>
          </p:cNvSpPr>
          <p:nvPr>
            <p:ph type="body" sz="quarter" idx="13" hasCustomPrompt="1"/>
          </p:nvPr>
        </p:nvSpPr>
        <p:spPr>
          <a:xfrm>
            <a:off x="467946" y="443523"/>
            <a:ext cx="3213508" cy="335915"/>
          </a:xfrm>
          <a:ln w="12700">
            <a:solidFill>
              <a:schemeClr val="tx2"/>
            </a:solidFill>
          </a:ln>
        </p:spPr>
        <p:txBody>
          <a:bodyPr lIns="72000" tIns="90000" rIns="72000" anchor="t">
            <a:noAutofit/>
          </a:bodyPr>
          <a:lstStyle>
            <a:lvl1pPr algn="ctr">
              <a:defRPr sz="1300" b="1" i="0">
                <a:solidFill>
                  <a:schemeClr val="tx2"/>
                </a:solidFill>
                <a:latin typeface="Space Grotesk" pitchFamily="2" charset="0"/>
                <a:cs typeface="Space Grotesk" pitchFamily="2" charset="0"/>
              </a:defRPr>
            </a:lvl1pPr>
          </a:lstStyle>
          <a:p>
            <a:r>
              <a:rPr lang="cs-CZ"/>
              <a:t>Návrh spolupráce (nebo jiný nadtitul)</a:t>
            </a:r>
          </a:p>
        </p:txBody>
      </p:sp>
      <p:sp>
        <p:nvSpPr>
          <p:cNvPr id="15" name="Zástupný symbol pro obsah 11">
            <a:extLst>
              <a:ext uri="{FF2B5EF4-FFF2-40B4-BE49-F238E27FC236}">
                <a16:creationId xmlns:a16="http://schemas.microsoft.com/office/drawing/2014/main" id="{289A0CB1-C70A-734B-8A78-927216B299FD}"/>
              </a:ext>
            </a:extLst>
          </p:cNvPr>
          <p:cNvSpPr>
            <a:spLocks noGrp="1"/>
          </p:cNvSpPr>
          <p:nvPr>
            <p:ph sz="quarter" idx="11" hasCustomPrompt="1"/>
          </p:nvPr>
        </p:nvSpPr>
        <p:spPr>
          <a:xfrm>
            <a:off x="5621892" y="6027914"/>
            <a:ext cx="948215" cy="830087"/>
          </a:xfrm>
          <a:blipFill dpi="0" rotWithShape="1">
            <a:blip r:embed="rId2">
              <a:extLst>
                <a:ext uri="{28A0092B-C50C-407E-A947-70E740481C1C}">
                  <a14:useLocalDpi xmlns:a14="http://schemas.microsoft.com/office/drawing/2010/main" val="0"/>
                </a:ext>
              </a:extLst>
            </a:blip>
            <a:srcRect/>
            <a:stretch>
              <a:fillRect/>
            </a:stretch>
          </a:blipFill>
        </p:spPr>
        <p:txBody>
          <a:bodyPr/>
          <a:lstStyle/>
          <a:p>
            <a:r>
              <a:rPr lang="cs-CZ"/>
              <a:t> </a:t>
            </a:r>
          </a:p>
        </p:txBody>
      </p:sp>
    </p:spTree>
    <p:extLst>
      <p:ext uri="{BB962C8B-B14F-4D97-AF65-F5344CB8AC3E}">
        <p14:creationId xmlns:p14="http://schemas.microsoft.com/office/powerpoint/2010/main" val="7603828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OZPOČET">
    <p:spTree>
      <p:nvGrpSpPr>
        <p:cNvPr id="1" name=""/>
        <p:cNvGrpSpPr/>
        <p:nvPr/>
      </p:nvGrpSpPr>
      <p:grpSpPr>
        <a:xfrm>
          <a:off x="0" y="0"/>
          <a:ext cx="0" cy="0"/>
          <a:chOff x="0" y="0"/>
          <a:chExt cx="0" cy="0"/>
        </a:xfrm>
      </p:grpSpPr>
      <p:pic>
        <p:nvPicPr>
          <p:cNvPr id="55" name="Obrázek 54">
            <a:extLst>
              <a:ext uri="{FF2B5EF4-FFF2-40B4-BE49-F238E27FC236}">
                <a16:creationId xmlns:a16="http://schemas.microsoft.com/office/drawing/2014/main" id="{9E2BD8AA-4E9C-0042-AD78-1AD1439845F3}"/>
              </a:ext>
            </a:extLst>
          </p:cNvPr>
          <p:cNvPicPr>
            <a:picLocks noChangeAspect="1"/>
          </p:cNvPicPr>
          <p:nvPr userDrawn="1"/>
        </p:nvPicPr>
        <p:blipFill rotWithShape="1">
          <a:blip r:embed="rId2"/>
          <a:srcRect l="45090"/>
          <a:stretch/>
        </p:blipFill>
        <p:spPr>
          <a:xfrm>
            <a:off x="10442713" y="0"/>
            <a:ext cx="1742936" cy="6858000"/>
          </a:xfrm>
          <a:prstGeom prst="rect">
            <a:avLst/>
          </a:prstGeom>
        </p:spPr>
      </p:pic>
      <p:sp>
        <p:nvSpPr>
          <p:cNvPr id="3" name="Zástupný symbol pro obsah 2">
            <a:extLst>
              <a:ext uri="{FF2B5EF4-FFF2-40B4-BE49-F238E27FC236}">
                <a16:creationId xmlns:a16="http://schemas.microsoft.com/office/drawing/2014/main" id="{B9DC5847-E221-0641-AA94-1638AF132FE3}"/>
              </a:ext>
            </a:extLst>
          </p:cNvPr>
          <p:cNvSpPr>
            <a:spLocks noGrp="1"/>
          </p:cNvSpPr>
          <p:nvPr>
            <p:ph idx="1" hasCustomPrompt="1"/>
          </p:nvPr>
        </p:nvSpPr>
        <p:spPr>
          <a:xfrm>
            <a:off x="1837944" y="2649845"/>
            <a:ext cx="2292845" cy="259710"/>
          </a:xfrm>
        </p:spPr>
        <p:txBody>
          <a:bodyPr numCol="1" spcCol="252000" anchor="t">
            <a:normAutofit/>
          </a:bodyPr>
          <a:lstStyle>
            <a:lvl1pPr marL="0" indent="0">
              <a:lnSpc>
                <a:spcPct val="100000"/>
              </a:lnSpc>
              <a:spcBef>
                <a:spcPts val="1000"/>
              </a:spcBef>
              <a:buFont typeface="Arial" panose="020B0604020202020204" pitchFamily="34" charset="0"/>
              <a:buNone/>
              <a:defRPr sz="1200" b="0" i="0">
                <a:latin typeface="Space Grotesk" pitchFamily="2" charset="0"/>
                <a:cs typeface="Space Grotesk" pitchFamily="2" charset="0"/>
              </a:defRPr>
            </a:lvl1pPr>
            <a:lvl2pPr marL="179388" indent="-169863">
              <a:lnSpc>
                <a:spcPct val="100000"/>
              </a:lnSpc>
              <a:spcBef>
                <a:spcPts val="1000"/>
              </a:spcBef>
              <a:tabLst/>
              <a:defRPr sz="1200" b="0" i="0">
                <a:latin typeface="Space Grotesk" pitchFamily="2" charset="0"/>
                <a:cs typeface="Space Grotesk" pitchFamily="2" charset="0"/>
              </a:defRPr>
            </a:lvl2pPr>
            <a:lvl3pPr marL="401638" indent="-127000">
              <a:lnSpc>
                <a:spcPct val="100000"/>
              </a:lnSpc>
              <a:spcBef>
                <a:spcPts val="1000"/>
              </a:spcBef>
              <a:tabLst/>
              <a:defRPr sz="1200" b="0" i="0">
                <a:latin typeface="Space Grotesk" pitchFamily="2" charset="0"/>
                <a:cs typeface="Space Grotesk" pitchFamily="2" charset="0"/>
              </a:defRPr>
            </a:lvl3pPr>
          </a:lstStyle>
          <a:p>
            <a:r>
              <a:rPr lang="cs-CZ"/>
              <a:t>položka / pozice / člen týmu</a:t>
            </a:r>
          </a:p>
        </p:txBody>
      </p:sp>
      <p:sp>
        <p:nvSpPr>
          <p:cNvPr id="6" name="Zástupný symbol pro číslo snímku 5">
            <a:extLst>
              <a:ext uri="{FF2B5EF4-FFF2-40B4-BE49-F238E27FC236}">
                <a16:creationId xmlns:a16="http://schemas.microsoft.com/office/drawing/2014/main" id="{E4C587E4-DC23-E24C-AE47-1BBA7B2FAC9E}"/>
              </a:ext>
            </a:extLst>
          </p:cNvPr>
          <p:cNvSpPr>
            <a:spLocks noGrp="1"/>
          </p:cNvSpPr>
          <p:nvPr>
            <p:ph type="sldNum" sz="quarter" idx="12"/>
          </p:nvPr>
        </p:nvSpPr>
        <p:spPr>
          <a:xfrm>
            <a:off x="341697" y="320808"/>
            <a:ext cx="496503" cy="335915"/>
          </a:xfrm>
          <a:prstGeom prst="rect">
            <a:avLst/>
          </a:prstGeom>
        </p:spPr>
        <p:txBody>
          <a:bodyPr lIns="72000" tIns="90000" rIns="72000" bIns="46800"/>
          <a:lstStyle>
            <a:lvl1pPr algn="ctr">
              <a:defRPr sz="1500" b="1" i="0">
                <a:solidFill>
                  <a:schemeClr val="tx1"/>
                </a:solidFill>
                <a:latin typeface="Space Grotesk" pitchFamily="2" charset="0"/>
                <a:cs typeface="Space Grotesk" pitchFamily="2" charset="0"/>
              </a:defRPr>
            </a:lvl1pPr>
          </a:lstStyle>
          <a:p>
            <a:fld id="{1290F612-A138-0F45-B178-0AAA2DDC673A}" type="slidenum">
              <a:rPr lang="cs-CZ" smtClean="0"/>
              <a:pPr/>
              <a:t>‹#›</a:t>
            </a:fld>
            <a:endParaRPr lang="cs-CZ"/>
          </a:p>
        </p:txBody>
      </p:sp>
      <p:sp>
        <p:nvSpPr>
          <p:cNvPr id="10" name="Zástupný symbol pro text 8">
            <a:extLst>
              <a:ext uri="{FF2B5EF4-FFF2-40B4-BE49-F238E27FC236}">
                <a16:creationId xmlns:a16="http://schemas.microsoft.com/office/drawing/2014/main" id="{51AE4F6B-54AC-1140-A3EF-1BA373223EE3}"/>
              </a:ext>
            </a:extLst>
          </p:cNvPr>
          <p:cNvSpPr>
            <a:spLocks noGrp="1"/>
          </p:cNvSpPr>
          <p:nvPr>
            <p:ph type="body" sz="quarter" idx="14" hasCustomPrompt="1"/>
          </p:nvPr>
        </p:nvSpPr>
        <p:spPr>
          <a:xfrm>
            <a:off x="950848" y="336550"/>
            <a:ext cx="2539111" cy="335915"/>
          </a:xfrm>
          <a:ln>
            <a:noFill/>
          </a:ln>
        </p:spPr>
        <p:txBody>
          <a:bodyPr lIns="108000" tIns="90000" rIns="72000" anchor="t">
            <a:noAutofit/>
          </a:bodyPr>
          <a:lstStyle>
            <a:lvl1pPr>
              <a:defRPr sz="1500" b="1" i="0">
                <a:latin typeface="Space Grotesk" pitchFamily="2" charset="0"/>
                <a:cs typeface="Space Grotesk" pitchFamily="2" charset="0"/>
              </a:defRPr>
            </a:lvl1pPr>
          </a:lstStyle>
          <a:p>
            <a:r>
              <a:rPr lang="cs-CZ"/>
              <a:t>Rubrika</a:t>
            </a:r>
          </a:p>
        </p:txBody>
      </p:sp>
      <p:sp>
        <p:nvSpPr>
          <p:cNvPr id="12" name="TextovéPole 11">
            <a:extLst>
              <a:ext uri="{FF2B5EF4-FFF2-40B4-BE49-F238E27FC236}">
                <a16:creationId xmlns:a16="http://schemas.microsoft.com/office/drawing/2014/main" id="{276669B8-1294-8942-A434-110FBD495461}"/>
              </a:ext>
            </a:extLst>
          </p:cNvPr>
          <p:cNvSpPr txBox="1"/>
          <p:nvPr userDrawn="1"/>
        </p:nvSpPr>
        <p:spPr>
          <a:xfrm>
            <a:off x="1837944" y="1009015"/>
            <a:ext cx="4150261" cy="1107996"/>
          </a:xfrm>
          <a:prstGeom prst="rect">
            <a:avLst/>
          </a:prstGeom>
          <a:noFill/>
        </p:spPr>
        <p:txBody>
          <a:bodyPr wrap="square" rtlCol="0">
            <a:spAutoFit/>
          </a:bodyPr>
          <a:lstStyle/>
          <a:p>
            <a:r>
              <a:rPr lang="cs-CZ" sz="6600" b="1" i="0">
                <a:latin typeface="Space Grotesk Medium" pitchFamily="2" charset="0"/>
                <a:cs typeface="Space Grotesk Medium" pitchFamily="2" charset="0"/>
              </a:rPr>
              <a:t>Rozpočet</a:t>
            </a:r>
          </a:p>
        </p:txBody>
      </p:sp>
      <p:sp>
        <p:nvSpPr>
          <p:cNvPr id="14" name="Zástupný symbol pro obsah 2">
            <a:extLst>
              <a:ext uri="{FF2B5EF4-FFF2-40B4-BE49-F238E27FC236}">
                <a16:creationId xmlns:a16="http://schemas.microsoft.com/office/drawing/2014/main" id="{5B59BCAE-0F90-B949-9103-455B0C4BCBB4}"/>
              </a:ext>
            </a:extLst>
          </p:cNvPr>
          <p:cNvSpPr>
            <a:spLocks noGrp="1"/>
          </p:cNvSpPr>
          <p:nvPr>
            <p:ph idx="15" hasCustomPrompt="1"/>
          </p:nvPr>
        </p:nvSpPr>
        <p:spPr>
          <a:xfrm>
            <a:off x="4130789" y="2649845"/>
            <a:ext cx="3405072" cy="446323"/>
          </a:xfrm>
        </p:spPr>
        <p:txBody>
          <a:bodyPr numCol="1" spcCol="252000" anchor="t">
            <a:normAutofit/>
          </a:bodyPr>
          <a:lstStyle>
            <a:lvl1pPr marL="0" indent="0">
              <a:lnSpc>
                <a:spcPct val="100000"/>
              </a:lnSpc>
              <a:spcBef>
                <a:spcPts val="1000"/>
              </a:spcBef>
              <a:buFont typeface="Arial" panose="020B0604020202020204" pitchFamily="34" charset="0"/>
              <a:buNone/>
              <a:defRPr sz="1200" b="0" i="0">
                <a:latin typeface="Space Grotesk" pitchFamily="2" charset="0"/>
                <a:cs typeface="Space Grotesk" pitchFamily="2" charset="0"/>
              </a:defRPr>
            </a:lvl1pPr>
            <a:lvl2pPr marL="179388" indent="-169863">
              <a:lnSpc>
                <a:spcPct val="100000"/>
              </a:lnSpc>
              <a:spcBef>
                <a:spcPts val="1000"/>
              </a:spcBef>
              <a:tabLst/>
              <a:defRPr sz="1200" b="0" i="0">
                <a:latin typeface="Space Grotesk" pitchFamily="2" charset="0"/>
                <a:cs typeface="Space Grotesk" pitchFamily="2" charset="0"/>
              </a:defRPr>
            </a:lvl2pPr>
            <a:lvl3pPr marL="401638" indent="-127000">
              <a:lnSpc>
                <a:spcPct val="100000"/>
              </a:lnSpc>
              <a:spcBef>
                <a:spcPts val="1000"/>
              </a:spcBef>
              <a:tabLst/>
              <a:defRPr sz="1200" b="0" i="0">
                <a:latin typeface="Space Grotesk" pitchFamily="2" charset="0"/>
                <a:cs typeface="Space Grotesk" pitchFamily="2" charset="0"/>
              </a:defRPr>
            </a:lvl3pPr>
          </a:lstStyle>
          <a:p>
            <a:r>
              <a:rPr lang="cs-CZ"/>
              <a:t>detail položky / podrobnosti plnění / náplň práce </a:t>
            </a:r>
            <a:r>
              <a:rPr lang="cs-CZ" err="1"/>
              <a:t>apod</a:t>
            </a:r>
            <a:r>
              <a:rPr lang="cs-CZ"/>
              <a:t>… </a:t>
            </a:r>
          </a:p>
        </p:txBody>
      </p:sp>
      <p:sp>
        <p:nvSpPr>
          <p:cNvPr id="16" name="Zástupný symbol pro obsah 2">
            <a:extLst>
              <a:ext uri="{FF2B5EF4-FFF2-40B4-BE49-F238E27FC236}">
                <a16:creationId xmlns:a16="http://schemas.microsoft.com/office/drawing/2014/main" id="{4A80EC92-361D-B145-9A67-E1A9C06DA5D2}"/>
              </a:ext>
            </a:extLst>
          </p:cNvPr>
          <p:cNvSpPr>
            <a:spLocks noGrp="1"/>
          </p:cNvSpPr>
          <p:nvPr>
            <p:ph idx="16" hasCustomPrompt="1"/>
          </p:nvPr>
        </p:nvSpPr>
        <p:spPr>
          <a:xfrm>
            <a:off x="7535861" y="2649844"/>
            <a:ext cx="923731" cy="259711"/>
          </a:xfrm>
        </p:spPr>
        <p:txBody>
          <a:bodyPr numCol="1" spcCol="252000" anchor="t">
            <a:normAutofit/>
          </a:bodyPr>
          <a:lstStyle>
            <a:lvl1pPr marL="0" indent="0" algn="r">
              <a:lnSpc>
                <a:spcPct val="100000"/>
              </a:lnSpc>
              <a:spcBef>
                <a:spcPts val="1000"/>
              </a:spcBef>
              <a:buFont typeface="Arial" panose="020B0604020202020204" pitchFamily="34" charset="0"/>
              <a:buNone/>
              <a:defRPr sz="1200" b="0" i="0">
                <a:latin typeface="Space Grotesk" pitchFamily="2" charset="0"/>
                <a:cs typeface="Space Grotesk" pitchFamily="2" charset="0"/>
              </a:defRPr>
            </a:lvl1pPr>
            <a:lvl2pPr marL="179388" indent="-169863">
              <a:lnSpc>
                <a:spcPct val="100000"/>
              </a:lnSpc>
              <a:spcBef>
                <a:spcPts val="1000"/>
              </a:spcBef>
              <a:tabLst/>
              <a:defRPr sz="1200" b="0" i="0">
                <a:latin typeface="Space Grotesk" pitchFamily="2" charset="0"/>
                <a:cs typeface="Space Grotesk" pitchFamily="2" charset="0"/>
              </a:defRPr>
            </a:lvl2pPr>
            <a:lvl3pPr marL="401638" indent="-127000">
              <a:lnSpc>
                <a:spcPct val="100000"/>
              </a:lnSpc>
              <a:spcBef>
                <a:spcPts val="1000"/>
              </a:spcBef>
              <a:tabLst/>
              <a:defRPr sz="1200" b="0" i="0">
                <a:latin typeface="Space Grotesk" pitchFamily="2" charset="0"/>
                <a:cs typeface="Space Grotesk" pitchFamily="2" charset="0"/>
              </a:defRPr>
            </a:lvl3pPr>
          </a:lstStyle>
          <a:p>
            <a:r>
              <a:rPr lang="cs-CZ"/>
              <a:t>XX h / ks</a:t>
            </a:r>
          </a:p>
        </p:txBody>
      </p:sp>
      <p:sp>
        <p:nvSpPr>
          <p:cNvPr id="17" name="Zástupný symbol pro obsah 2">
            <a:extLst>
              <a:ext uri="{FF2B5EF4-FFF2-40B4-BE49-F238E27FC236}">
                <a16:creationId xmlns:a16="http://schemas.microsoft.com/office/drawing/2014/main" id="{72B645C2-7048-E341-AE83-9659988229A8}"/>
              </a:ext>
            </a:extLst>
          </p:cNvPr>
          <p:cNvSpPr>
            <a:spLocks noGrp="1"/>
          </p:cNvSpPr>
          <p:nvPr>
            <p:ph idx="17" hasCustomPrompt="1"/>
          </p:nvPr>
        </p:nvSpPr>
        <p:spPr>
          <a:xfrm>
            <a:off x="8459591" y="2649843"/>
            <a:ext cx="1458849" cy="259711"/>
          </a:xfrm>
        </p:spPr>
        <p:txBody>
          <a:bodyPr numCol="1" spcCol="252000" anchor="t">
            <a:normAutofit/>
          </a:bodyPr>
          <a:lstStyle>
            <a:lvl1pPr marL="0" indent="0" algn="r">
              <a:lnSpc>
                <a:spcPct val="100000"/>
              </a:lnSpc>
              <a:spcBef>
                <a:spcPts val="1000"/>
              </a:spcBef>
              <a:buFont typeface="Arial" panose="020B0604020202020204" pitchFamily="34" charset="0"/>
              <a:buNone/>
              <a:defRPr sz="1200" b="0" i="0">
                <a:latin typeface="Space Grotesk" pitchFamily="2" charset="0"/>
                <a:cs typeface="Space Grotesk" pitchFamily="2" charset="0"/>
              </a:defRPr>
            </a:lvl1pPr>
            <a:lvl2pPr marL="179388" indent="-169863">
              <a:lnSpc>
                <a:spcPct val="100000"/>
              </a:lnSpc>
              <a:spcBef>
                <a:spcPts val="1000"/>
              </a:spcBef>
              <a:tabLst/>
              <a:defRPr sz="1200" b="0" i="0">
                <a:latin typeface="Space Grotesk" pitchFamily="2" charset="0"/>
                <a:cs typeface="Space Grotesk" pitchFamily="2" charset="0"/>
              </a:defRPr>
            </a:lvl2pPr>
            <a:lvl3pPr marL="401638" indent="-127000">
              <a:lnSpc>
                <a:spcPct val="100000"/>
              </a:lnSpc>
              <a:spcBef>
                <a:spcPts val="1000"/>
              </a:spcBef>
              <a:tabLst/>
              <a:defRPr sz="1200" b="0" i="0">
                <a:latin typeface="Space Grotesk" pitchFamily="2" charset="0"/>
                <a:cs typeface="Space Grotesk" pitchFamily="2" charset="0"/>
              </a:defRPr>
            </a:lvl3pPr>
          </a:lstStyle>
          <a:p>
            <a:r>
              <a:rPr lang="cs-CZ"/>
              <a:t>XXX XXX Kč</a:t>
            </a:r>
          </a:p>
        </p:txBody>
      </p:sp>
      <p:sp>
        <p:nvSpPr>
          <p:cNvPr id="18" name="Zástupný symbol pro obsah 2">
            <a:extLst>
              <a:ext uri="{FF2B5EF4-FFF2-40B4-BE49-F238E27FC236}">
                <a16:creationId xmlns:a16="http://schemas.microsoft.com/office/drawing/2014/main" id="{02BFF337-3ABE-3349-9F9E-C1B3E09071DF}"/>
              </a:ext>
            </a:extLst>
          </p:cNvPr>
          <p:cNvSpPr>
            <a:spLocks noGrp="1"/>
          </p:cNvSpPr>
          <p:nvPr>
            <p:ph idx="18" hasCustomPrompt="1"/>
          </p:nvPr>
        </p:nvSpPr>
        <p:spPr>
          <a:xfrm>
            <a:off x="1837944" y="3099355"/>
            <a:ext cx="2292845" cy="259710"/>
          </a:xfrm>
        </p:spPr>
        <p:txBody>
          <a:bodyPr numCol="1" spcCol="252000" anchor="t">
            <a:normAutofit/>
          </a:bodyPr>
          <a:lstStyle>
            <a:lvl1pPr marL="0" indent="0">
              <a:lnSpc>
                <a:spcPct val="100000"/>
              </a:lnSpc>
              <a:spcBef>
                <a:spcPts val="1000"/>
              </a:spcBef>
              <a:buFont typeface="Arial" panose="020B0604020202020204" pitchFamily="34" charset="0"/>
              <a:buNone/>
              <a:defRPr sz="1200" b="0" i="0">
                <a:latin typeface="Space Grotesk" pitchFamily="2" charset="0"/>
                <a:cs typeface="Space Grotesk" pitchFamily="2" charset="0"/>
              </a:defRPr>
            </a:lvl1pPr>
            <a:lvl2pPr marL="179388" indent="-169863">
              <a:lnSpc>
                <a:spcPct val="100000"/>
              </a:lnSpc>
              <a:spcBef>
                <a:spcPts val="1000"/>
              </a:spcBef>
              <a:tabLst/>
              <a:defRPr sz="1200" b="0" i="0">
                <a:latin typeface="Space Grotesk" pitchFamily="2" charset="0"/>
                <a:cs typeface="Space Grotesk" pitchFamily="2" charset="0"/>
              </a:defRPr>
            </a:lvl2pPr>
            <a:lvl3pPr marL="401638" indent="-127000">
              <a:lnSpc>
                <a:spcPct val="100000"/>
              </a:lnSpc>
              <a:spcBef>
                <a:spcPts val="1000"/>
              </a:spcBef>
              <a:tabLst/>
              <a:defRPr sz="1200" b="0" i="0">
                <a:latin typeface="Space Grotesk" pitchFamily="2" charset="0"/>
                <a:cs typeface="Space Grotesk" pitchFamily="2" charset="0"/>
              </a:defRPr>
            </a:lvl3pPr>
          </a:lstStyle>
          <a:p>
            <a:r>
              <a:rPr lang="cs-CZ"/>
              <a:t>položka / pozice / člen týmu</a:t>
            </a:r>
          </a:p>
        </p:txBody>
      </p:sp>
      <p:sp>
        <p:nvSpPr>
          <p:cNvPr id="19" name="Zástupný symbol pro obsah 2">
            <a:extLst>
              <a:ext uri="{FF2B5EF4-FFF2-40B4-BE49-F238E27FC236}">
                <a16:creationId xmlns:a16="http://schemas.microsoft.com/office/drawing/2014/main" id="{1688335E-4016-3248-8636-E1F9C535C65C}"/>
              </a:ext>
            </a:extLst>
          </p:cNvPr>
          <p:cNvSpPr>
            <a:spLocks noGrp="1"/>
          </p:cNvSpPr>
          <p:nvPr>
            <p:ph idx="19" hasCustomPrompt="1"/>
          </p:nvPr>
        </p:nvSpPr>
        <p:spPr>
          <a:xfrm>
            <a:off x="4130789" y="3099355"/>
            <a:ext cx="3405072" cy="446323"/>
          </a:xfrm>
        </p:spPr>
        <p:txBody>
          <a:bodyPr numCol="1" spcCol="252000" anchor="t">
            <a:normAutofit/>
          </a:bodyPr>
          <a:lstStyle>
            <a:lvl1pPr marL="0" indent="0">
              <a:lnSpc>
                <a:spcPct val="100000"/>
              </a:lnSpc>
              <a:spcBef>
                <a:spcPts val="1000"/>
              </a:spcBef>
              <a:buFont typeface="Arial" panose="020B0604020202020204" pitchFamily="34" charset="0"/>
              <a:buNone/>
              <a:defRPr sz="1200" b="0" i="0">
                <a:latin typeface="Space Grotesk" pitchFamily="2" charset="0"/>
                <a:cs typeface="Space Grotesk" pitchFamily="2" charset="0"/>
              </a:defRPr>
            </a:lvl1pPr>
            <a:lvl2pPr marL="179388" indent="-169863">
              <a:lnSpc>
                <a:spcPct val="100000"/>
              </a:lnSpc>
              <a:spcBef>
                <a:spcPts val="1000"/>
              </a:spcBef>
              <a:tabLst/>
              <a:defRPr sz="1200" b="0" i="0">
                <a:latin typeface="Space Grotesk" pitchFamily="2" charset="0"/>
                <a:cs typeface="Space Grotesk" pitchFamily="2" charset="0"/>
              </a:defRPr>
            </a:lvl2pPr>
            <a:lvl3pPr marL="401638" indent="-127000">
              <a:lnSpc>
                <a:spcPct val="100000"/>
              </a:lnSpc>
              <a:spcBef>
                <a:spcPts val="1000"/>
              </a:spcBef>
              <a:tabLst/>
              <a:defRPr sz="1200" b="0" i="0">
                <a:latin typeface="Space Grotesk" pitchFamily="2" charset="0"/>
                <a:cs typeface="Space Grotesk" pitchFamily="2" charset="0"/>
              </a:defRPr>
            </a:lvl3pPr>
          </a:lstStyle>
          <a:p>
            <a:r>
              <a:rPr lang="cs-CZ"/>
              <a:t>detail položky / podrobnosti plnění / náplň práce </a:t>
            </a:r>
            <a:r>
              <a:rPr lang="cs-CZ" err="1"/>
              <a:t>apod</a:t>
            </a:r>
            <a:r>
              <a:rPr lang="cs-CZ"/>
              <a:t>… </a:t>
            </a:r>
          </a:p>
        </p:txBody>
      </p:sp>
      <p:sp>
        <p:nvSpPr>
          <p:cNvPr id="20" name="Zástupný symbol pro obsah 2">
            <a:extLst>
              <a:ext uri="{FF2B5EF4-FFF2-40B4-BE49-F238E27FC236}">
                <a16:creationId xmlns:a16="http://schemas.microsoft.com/office/drawing/2014/main" id="{5567E893-A9E1-FC47-BD18-E55E14EB5123}"/>
              </a:ext>
            </a:extLst>
          </p:cNvPr>
          <p:cNvSpPr>
            <a:spLocks noGrp="1"/>
          </p:cNvSpPr>
          <p:nvPr>
            <p:ph idx="20" hasCustomPrompt="1"/>
          </p:nvPr>
        </p:nvSpPr>
        <p:spPr>
          <a:xfrm>
            <a:off x="7535861" y="3099354"/>
            <a:ext cx="923731" cy="259711"/>
          </a:xfrm>
        </p:spPr>
        <p:txBody>
          <a:bodyPr numCol="1" spcCol="252000" anchor="t">
            <a:normAutofit/>
          </a:bodyPr>
          <a:lstStyle>
            <a:lvl1pPr marL="0" indent="0" algn="r">
              <a:lnSpc>
                <a:spcPct val="100000"/>
              </a:lnSpc>
              <a:spcBef>
                <a:spcPts val="1000"/>
              </a:spcBef>
              <a:buFont typeface="Arial" panose="020B0604020202020204" pitchFamily="34" charset="0"/>
              <a:buNone/>
              <a:defRPr sz="1200" b="0" i="0">
                <a:latin typeface="Space Grotesk" pitchFamily="2" charset="0"/>
                <a:cs typeface="Space Grotesk" pitchFamily="2" charset="0"/>
              </a:defRPr>
            </a:lvl1pPr>
            <a:lvl2pPr marL="179388" indent="-169863">
              <a:lnSpc>
                <a:spcPct val="100000"/>
              </a:lnSpc>
              <a:spcBef>
                <a:spcPts val="1000"/>
              </a:spcBef>
              <a:tabLst/>
              <a:defRPr sz="1200" b="0" i="0">
                <a:latin typeface="Space Grotesk" pitchFamily="2" charset="0"/>
                <a:cs typeface="Space Grotesk" pitchFamily="2" charset="0"/>
              </a:defRPr>
            </a:lvl2pPr>
            <a:lvl3pPr marL="401638" indent="-127000">
              <a:lnSpc>
                <a:spcPct val="100000"/>
              </a:lnSpc>
              <a:spcBef>
                <a:spcPts val="1000"/>
              </a:spcBef>
              <a:tabLst/>
              <a:defRPr sz="1200" b="0" i="0">
                <a:latin typeface="Space Grotesk" pitchFamily="2" charset="0"/>
                <a:cs typeface="Space Grotesk" pitchFamily="2" charset="0"/>
              </a:defRPr>
            </a:lvl3pPr>
          </a:lstStyle>
          <a:p>
            <a:r>
              <a:rPr lang="cs-CZ"/>
              <a:t>XX h / ks</a:t>
            </a:r>
          </a:p>
        </p:txBody>
      </p:sp>
      <p:sp>
        <p:nvSpPr>
          <p:cNvPr id="21" name="Zástupný symbol pro obsah 2">
            <a:extLst>
              <a:ext uri="{FF2B5EF4-FFF2-40B4-BE49-F238E27FC236}">
                <a16:creationId xmlns:a16="http://schemas.microsoft.com/office/drawing/2014/main" id="{F1B6E7F5-0A86-954A-9DAB-C5D1453107A4}"/>
              </a:ext>
            </a:extLst>
          </p:cNvPr>
          <p:cNvSpPr>
            <a:spLocks noGrp="1"/>
          </p:cNvSpPr>
          <p:nvPr>
            <p:ph idx="21" hasCustomPrompt="1"/>
          </p:nvPr>
        </p:nvSpPr>
        <p:spPr>
          <a:xfrm>
            <a:off x="8459591" y="3099353"/>
            <a:ext cx="1458849" cy="259711"/>
          </a:xfrm>
        </p:spPr>
        <p:txBody>
          <a:bodyPr numCol="1" spcCol="252000" anchor="t">
            <a:normAutofit/>
          </a:bodyPr>
          <a:lstStyle>
            <a:lvl1pPr marL="0" indent="0" algn="r">
              <a:lnSpc>
                <a:spcPct val="100000"/>
              </a:lnSpc>
              <a:spcBef>
                <a:spcPts val="1000"/>
              </a:spcBef>
              <a:buFont typeface="Arial" panose="020B0604020202020204" pitchFamily="34" charset="0"/>
              <a:buNone/>
              <a:defRPr sz="1200" b="0" i="0">
                <a:latin typeface="Space Grotesk" pitchFamily="2" charset="0"/>
                <a:cs typeface="Space Grotesk" pitchFamily="2" charset="0"/>
              </a:defRPr>
            </a:lvl1pPr>
            <a:lvl2pPr marL="179388" indent="-169863">
              <a:lnSpc>
                <a:spcPct val="100000"/>
              </a:lnSpc>
              <a:spcBef>
                <a:spcPts val="1000"/>
              </a:spcBef>
              <a:tabLst/>
              <a:defRPr sz="1200" b="0" i="0">
                <a:latin typeface="Space Grotesk" pitchFamily="2" charset="0"/>
                <a:cs typeface="Space Grotesk" pitchFamily="2" charset="0"/>
              </a:defRPr>
            </a:lvl2pPr>
            <a:lvl3pPr marL="401638" indent="-127000">
              <a:lnSpc>
                <a:spcPct val="100000"/>
              </a:lnSpc>
              <a:spcBef>
                <a:spcPts val="1000"/>
              </a:spcBef>
              <a:tabLst/>
              <a:defRPr sz="1200" b="0" i="0">
                <a:latin typeface="Space Grotesk" pitchFamily="2" charset="0"/>
                <a:cs typeface="Space Grotesk" pitchFamily="2" charset="0"/>
              </a:defRPr>
            </a:lvl3pPr>
          </a:lstStyle>
          <a:p>
            <a:r>
              <a:rPr lang="cs-CZ"/>
              <a:t>XXX XXX Kč</a:t>
            </a:r>
          </a:p>
        </p:txBody>
      </p:sp>
      <p:sp>
        <p:nvSpPr>
          <p:cNvPr id="30" name="Zástupný symbol pro obsah 2">
            <a:extLst>
              <a:ext uri="{FF2B5EF4-FFF2-40B4-BE49-F238E27FC236}">
                <a16:creationId xmlns:a16="http://schemas.microsoft.com/office/drawing/2014/main" id="{C9B75CE1-E27C-F847-A1DC-62A4BCE32573}"/>
              </a:ext>
            </a:extLst>
          </p:cNvPr>
          <p:cNvSpPr>
            <a:spLocks noGrp="1"/>
          </p:cNvSpPr>
          <p:nvPr>
            <p:ph idx="22" hasCustomPrompt="1"/>
          </p:nvPr>
        </p:nvSpPr>
        <p:spPr>
          <a:xfrm>
            <a:off x="1837944" y="3548863"/>
            <a:ext cx="2292845" cy="259710"/>
          </a:xfrm>
        </p:spPr>
        <p:txBody>
          <a:bodyPr numCol="1" spcCol="252000" anchor="t">
            <a:normAutofit/>
          </a:bodyPr>
          <a:lstStyle>
            <a:lvl1pPr marL="0" indent="0">
              <a:lnSpc>
                <a:spcPct val="100000"/>
              </a:lnSpc>
              <a:spcBef>
                <a:spcPts val="1000"/>
              </a:spcBef>
              <a:buFont typeface="Arial" panose="020B0604020202020204" pitchFamily="34" charset="0"/>
              <a:buNone/>
              <a:defRPr sz="1200" b="0" i="0">
                <a:latin typeface="Space Grotesk" pitchFamily="2" charset="0"/>
                <a:cs typeface="Space Grotesk" pitchFamily="2" charset="0"/>
              </a:defRPr>
            </a:lvl1pPr>
            <a:lvl2pPr marL="179388" indent="-169863">
              <a:lnSpc>
                <a:spcPct val="100000"/>
              </a:lnSpc>
              <a:spcBef>
                <a:spcPts val="1000"/>
              </a:spcBef>
              <a:tabLst/>
              <a:defRPr sz="1200" b="0" i="0">
                <a:latin typeface="Space Grotesk" pitchFamily="2" charset="0"/>
                <a:cs typeface="Space Grotesk" pitchFamily="2" charset="0"/>
              </a:defRPr>
            </a:lvl2pPr>
            <a:lvl3pPr marL="401638" indent="-127000">
              <a:lnSpc>
                <a:spcPct val="100000"/>
              </a:lnSpc>
              <a:spcBef>
                <a:spcPts val="1000"/>
              </a:spcBef>
              <a:tabLst/>
              <a:defRPr sz="1200" b="0" i="0">
                <a:latin typeface="Space Grotesk" pitchFamily="2" charset="0"/>
                <a:cs typeface="Space Grotesk" pitchFamily="2" charset="0"/>
              </a:defRPr>
            </a:lvl3pPr>
          </a:lstStyle>
          <a:p>
            <a:r>
              <a:rPr lang="cs-CZ"/>
              <a:t>položka / pozice / člen týmu</a:t>
            </a:r>
          </a:p>
        </p:txBody>
      </p:sp>
      <p:sp>
        <p:nvSpPr>
          <p:cNvPr id="31" name="Zástupný symbol pro obsah 2">
            <a:extLst>
              <a:ext uri="{FF2B5EF4-FFF2-40B4-BE49-F238E27FC236}">
                <a16:creationId xmlns:a16="http://schemas.microsoft.com/office/drawing/2014/main" id="{0C2E90D3-6D15-A64A-8A38-0EB84D514645}"/>
              </a:ext>
            </a:extLst>
          </p:cNvPr>
          <p:cNvSpPr>
            <a:spLocks noGrp="1"/>
          </p:cNvSpPr>
          <p:nvPr>
            <p:ph idx="23" hasCustomPrompt="1"/>
          </p:nvPr>
        </p:nvSpPr>
        <p:spPr>
          <a:xfrm>
            <a:off x="4130789" y="3548863"/>
            <a:ext cx="3405072" cy="446323"/>
          </a:xfrm>
        </p:spPr>
        <p:txBody>
          <a:bodyPr numCol="1" spcCol="252000" anchor="t">
            <a:normAutofit/>
          </a:bodyPr>
          <a:lstStyle>
            <a:lvl1pPr marL="0" indent="0">
              <a:lnSpc>
                <a:spcPct val="100000"/>
              </a:lnSpc>
              <a:spcBef>
                <a:spcPts val="1000"/>
              </a:spcBef>
              <a:buFont typeface="Arial" panose="020B0604020202020204" pitchFamily="34" charset="0"/>
              <a:buNone/>
              <a:defRPr sz="1200" b="0" i="0">
                <a:latin typeface="Space Grotesk" pitchFamily="2" charset="0"/>
                <a:cs typeface="Space Grotesk" pitchFamily="2" charset="0"/>
              </a:defRPr>
            </a:lvl1pPr>
            <a:lvl2pPr marL="179388" indent="-169863">
              <a:lnSpc>
                <a:spcPct val="100000"/>
              </a:lnSpc>
              <a:spcBef>
                <a:spcPts val="1000"/>
              </a:spcBef>
              <a:tabLst/>
              <a:defRPr sz="1200" b="0" i="0">
                <a:latin typeface="Space Grotesk" pitchFamily="2" charset="0"/>
                <a:cs typeface="Space Grotesk" pitchFamily="2" charset="0"/>
              </a:defRPr>
            </a:lvl2pPr>
            <a:lvl3pPr marL="401638" indent="-127000">
              <a:lnSpc>
                <a:spcPct val="100000"/>
              </a:lnSpc>
              <a:spcBef>
                <a:spcPts val="1000"/>
              </a:spcBef>
              <a:tabLst/>
              <a:defRPr sz="1200" b="0" i="0">
                <a:latin typeface="Space Grotesk" pitchFamily="2" charset="0"/>
                <a:cs typeface="Space Grotesk" pitchFamily="2" charset="0"/>
              </a:defRPr>
            </a:lvl3pPr>
          </a:lstStyle>
          <a:p>
            <a:r>
              <a:rPr lang="cs-CZ"/>
              <a:t>detail položky / podrobnosti plnění / náplň práce </a:t>
            </a:r>
            <a:r>
              <a:rPr lang="cs-CZ" err="1"/>
              <a:t>apod</a:t>
            </a:r>
            <a:r>
              <a:rPr lang="cs-CZ"/>
              <a:t>… </a:t>
            </a:r>
          </a:p>
        </p:txBody>
      </p:sp>
      <p:sp>
        <p:nvSpPr>
          <p:cNvPr id="32" name="Zástupný symbol pro obsah 2">
            <a:extLst>
              <a:ext uri="{FF2B5EF4-FFF2-40B4-BE49-F238E27FC236}">
                <a16:creationId xmlns:a16="http://schemas.microsoft.com/office/drawing/2014/main" id="{547B1968-27C4-BE40-84F7-16FE97C4BB24}"/>
              </a:ext>
            </a:extLst>
          </p:cNvPr>
          <p:cNvSpPr>
            <a:spLocks noGrp="1"/>
          </p:cNvSpPr>
          <p:nvPr>
            <p:ph idx="24" hasCustomPrompt="1"/>
          </p:nvPr>
        </p:nvSpPr>
        <p:spPr>
          <a:xfrm>
            <a:off x="7535861" y="3548862"/>
            <a:ext cx="923731" cy="259711"/>
          </a:xfrm>
        </p:spPr>
        <p:txBody>
          <a:bodyPr numCol="1" spcCol="252000" anchor="t">
            <a:normAutofit/>
          </a:bodyPr>
          <a:lstStyle>
            <a:lvl1pPr marL="0" indent="0" algn="r">
              <a:lnSpc>
                <a:spcPct val="100000"/>
              </a:lnSpc>
              <a:spcBef>
                <a:spcPts val="1000"/>
              </a:spcBef>
              <a:buFont typeface="Arial" panose="020B0604020202020204" pitchFamily="34" charset="0"/>
              <a:buNone/>
              <a:defRPr sz="1200" b="0" i="0">
                <a:latin typeface="Space Grotesk" pitchFamily="2" charset="0"/>
                <a:cs typeface="Space Grotesk" pitchFamily="2" charset="0"/>
              </a:defRPr>
            </a:lvl1pPr>
            <a:lvl2pPr marL="179388" indent="-169863">
              <a:lnSpc>
                <a:spcPct val="100000"/>
              </a:lnSpc>
              <a:spcBef>
                <a:spcPts val="1000"/>
              </a:spcBef>
              <a:tabLst/>
              <a:defRPr sz="1200" b="0" i="0">
                <a:latin typeface="Space Grotesk" pitchFamily="2" charset="0"/>
                <a:cs typeface="Space Grotesk" pitchFamily="2" charset="0"/>
              </a:defRPr>
            </a:lvl2pPr>
            <a:lvl3pPr marL="401638" indent="-127000">
              <a:lnSpc>
                <a:spcPct val="100000"/>
              </a:lnSpc>
              <a:spcBef>
                <a:spcPts val="1000"/>
              </a:spcBef>
              <a:tabLst/>
              <a:defRPr sz="1200" b="0" i="0">
                <a:latin typeface="Space Grotesk" pitchFamily="2" charset="0"/>
                <a:cs typeface="Space Grotesk" pitchFamily="2" charset="0"/>
              </a:defRPr>
            </a:lvl3pPr>
          </a:lstStyle>
          <a:p>
            <a:r>
              <a:rPr lang="cs-CZ"/>
              <a:t>XX h / ks</a:t>
            </a:r>
          </a:p>
        </p:txBody>
      </p:sp>
      <p:sp>
        <p:nvSpPr>
          <p:cNvPr id="33" name="Zástupný symbol pro obsah 2">
            <a:extLst>
              <a:ext uri="{FF2B5EF4-FFF2-40B4-BE49-F238E27FC236}">
                <a16:creationId xmlns:a16="http://schemas.microsoft.com/office/drawing/2014/main" id="{4C0BDB26-E33A-6F43-8017-8332D363A18E}"/>
              </a:ext>
            </a:extLst>
          </p:cNvPr>
          <p:cNvSpPr>
            <a:spLocks noGrp="1"/>
          </p:cNvSpPr>
          <p:nvPr>
            <p:ph idx="25" hasCustomPrompt="1"/>
          </p:nvPr>
        </p:nvSpPr>
        <p:spPr>
          <a:xfrm>
            <a:off x="8459591" y="3548861"/>
            <a:ext cx="1458849" cy="259711"/>
          </a:xfrm>
        </p:spPr>
        <p:txBody>
          <a:bodyPr numCol="1" spcCol="252000" anchor="t">
            <a:normAutofit/>
          </a:bodyPr>
          <a:lstStyle>
            <a:lvl1pPr marL="0" indent="0" algn="r">
              <a:lnSpc>
                <a:spcPct val="100000"/>
              </a:lnSpc>
              <a:spcBef>
                <a:spcPts val="1000"/>
              </a:spcBef>
              <a:buFont typeface="Arial" panose="020B0604020202020204" pitchFamily="34" charset="0"/>
              <a:buNone/>
              <a:defRPr sz="1200" b="0" i="0">
                <a:latin typeface="Space Grotesk" pitchFamily="2" charset="0"/>
                <a:cs typeface="Space Grotesk" pitchFamily="2" charset="0"/>
              </a:defRPr>
            </a:lvl1pPr>
            <a:lvl2pPr marL="179388" indent="-169863">
              <a:lnSpc>
                <a:spcPct val="100000"/>
              </a:lnSpc>
              <a:spcBef>
                <a:spcPts val="1000"/>
              </a:spcBef>
              <a:tabLst/>
              <a:defRPr sz="1200" b="0" i="0">
                <a:latin typeface="Space Grotesk" pitchFamily="2" charset="0"/>
                <a:cs typeface="Space Grotesk" pitchFamily="2" charset="0"/>
              </a:defRPr>
            </a:lvl2pPr>
            <a:lvl3pPr marL="401638" indent="-127000">
              <a:lnSpc>
                <a:spcPct val="100000"/>
              </a:lnSpc>
              <a:spcBef>
                <a:spcPts val="1000"/>
              </a:spcBef>
              <a:tabLst/>
              <a:defRPr sz="1200" b="0" i="0">
                <a:latin typeface="Space Grotesk" pitchFamily="2" charset="0"/>
                <a:cs typeface="Space Grotesk" pitchFamily="2" charset="0"/>
              </a:defRPr>
            </a:lvl3pPr>
          </a:lstStyle>
          <a:p>
            <a:r>
              <a:rPr lang="cs-CZ"/>
              <a:t>XXX XXX Kč</a:t>
            </a:r>
          </a:p>
        </p:txBody>
      </p:sp>
      <p:sp>
        <p:nvSpPr>
          <p:cNvPr id="34" name="Zástupný symbol pro obsah 2">
            <a:extLst>
              <a:ext uri="{FF2B5EF4-FFF2-40B4-BE49-F238E27FC236}">
                <a16:creationId xmlns:a16="http://schemas.microsoft.com/office/drawing/2014/main" id="{9B334DDF-0AAF-B247-A4B0-6E652B54D32B}"/>
              </a:ext>
            </a:extLst>
          </p:cNvPr>
          <p:cNvSpPr>
            <a:spLocks noGrp="1"/>
          </p:cNvSpPr>
          <p:nvPr>
            <p:ph idx="26" hasCustomPrompt="1"/>
          </p:nvPr>
        </p:nvSpPr>
        <p:spPr>
          <a:xfrm>
            <a:off x="1837944" y="3998369"/>
            <a:ext cx="2292845" cy="259710"/>
          </a:xfrm>
        </p:spPr>
        <p:txBody>
          <a:bodyPr numCol="1" spcCol="252000" anchor="t">
            <a:normAutofit/>
          </a:bodyPr>
          <a:lstStyle>
            <a:lvl1pPr marL="0" indent="0">
              <a:lnSpc>
                <a:spcPct val="100000"/>
              </a:lnSpc>
              <a:spcBef>
                <a:spcPts val="1000"/>
              </a:spcBef>
              <a:buFont typeface="Arial" panose="020B0604020202020204" pitchFamily="34" charset="0"/>
              <a:buNone/>
              <a:defRPr sz="1200" b="0" i="0">
                <a:latin typeface="Space Grotesk" pitchFamily="2" charset="0"/>
                <a:cs typeface="Space Grotesk" pitchFamily="2" charset="0"/>
              </a:defRPr>
            </a:lvl1pPr>
            <a:lvl2pPr marL="179388" indent="-169863">
              <a:lnSpc>
                <a:spcPct val="100000"/>
              </a:lnSpc>
              <a:spcBef>
                <a:spcPts val="1000"/>
              </a:spcBef>
              <a:tabLst/>
              <a:defRPr sz="1200" b="0" i="0">
                <a:latin typeface="Space Grotesk" pitchFamily="2" charset="0"/>
                <a:cs typeface="Space Grotesk" pitchFamily="2" charset="0"/>
              </a:defRPr>
            </a:lvl2pPr>
            <a:lvl3pPr marL="401638" indent="-127000">
              <a:lnSpc>
                <a:spcPct val="100000"/>
              </a:lnSpc>
              <a:spcBef>
                <a:spcPts val="1000"/>
              </a:spcBef>
              <a:tabLst/>
              <a:defRPr sz="1200" b="0" i="0">
                <a:latin typeface="Space Grotesk" pitchFamily="2" charset="0"/>
                <a:cs typeface="Space Grotesk" pitchFamily="2" charset="0"/>
              </a:defRPr>
            </a:lvl3pPr>
          </a:lstStyle>
          <a:p>
            <a:r>
              <a:rPr lang="cs-CZ"/>
              <a:t>položka / pozice / člen týmu</a:t>
            </a:r>
          </a:p>
        </p:txBody>
      </p:sp>
      <p:sp>
        <p:nvSpPr>
          <p:cNvPr id="35" name="Zástupný symbol pro obsah 2">
            <a:extLst>
              <a:ext uri="{FF2B5EF4-FFF2-40B4-BE49-F238E27FC236}">
                <a16:creationId xmlns:a16="http://schemas.microsoft.com/office/drawing/2014/main" id="{B86466D2-0579-0D43-8774-508280C19037}"/>
              </a:ext>
            </a:extLst>
          </p:cNvPr>
          <p:cNvSpPr>
            <a:spLocks noGrp="1"/>
          </p:cNvSpPr>
          <p:nvPr>
            <p:ph idx="27" hasCustomPrompt="1"/>
          </p:nvPr>
        </p:nvSpPr>
        <p:spPr>
          <a:xfrm>
            <a:off x="4130789" y="3998369"/>
            <a:ext cx="3405072" cy="446323"/>
          </a:xfrm>
        </p:spPr>
        <p:txBody>
          <a:bodyPr numCol="1" spcCol="252000" anchor="t">
            <a:normAutofit/>
          </a:bodyPr>
          <a:lstStyle>
            <a:lvl1pPr marL="0" indent="0">
              <a:lnSpc>
                <a:spcPct val="100000"/>
              </a:lnSpc>
              <a:spcBef>
                <a:spcPts val="1000"/>
              </a:spcBef>
              <a:buFont typeface="Arial" panose="020B0604020202020204" pitchFamily="34" charset="0"/>
              <a:buNone/>
              <a:defRPr sz="1200" b="0" i="0">
                <a:latin typeface="Space Grotesk" pitchFamily="2" charset="0"/>
                <a:cs typeface="Space Grotesk" pitchFamily="2" charset="0"/>
              </a:defRPr>
            </a:lvl1pPr>
            <a:lvl2pPr marL="179388" indent="-169863">
              <a:lnSpc>
                <a:spcPct val="100000"/>
              </a:lnSpc>
              <a:spcBef>
                <a:spcPts val="1000"/>
              </a:spcBef>
              <a:tabLst/>
              <a:defRPr sz="1200" b="0" i="0">
                <a:latin typeface="Space Grotesk" pitchFamily="2" charset="0"/>
                <a:cs typeface="Space Grotesk" pitchFamily="2" charset="0"/>
              </a:defRPr>
            </a:lvl2pPr>
            <a:lvl3pPr marL="401638" indent="-127000">
              <a:lnSpc>
                <a:spcPct val="100000"/>
              </a:lnSpc>
              <a:spcBef>
                <a:spcPts val="1000"/>
              </a:spcBef>
              <a:tabLst/>
              <a:defRPr sz="1200" b="0" i="0">
                <a:latin typeface="Space Grotesk" pitchFamily="2" charset="0"/>
                <a:cs typeface="Space Grotesk" pitchFamily="2" charset="0"/>
              </a:defRPr>
            </a:lvl3pPr>
          </a:lstStyle>
          <a:p>
            <a:r>
              <a:rPr lang="cs-CZ"/>
              <a:t>detail položky / podrobnosti plnění / náplň práce </a:t>
            </a:r>
            <a:r>
              <a:rPr lang="cs-CZ" err="1"/>
              <a:t>apod</a:t>
            </a:r>
            <a:r>
              <a:rPr lang="cs-CZ"/>
              <a:t>… </a:t>
            </a:r>
          </a:p>
        </p:txBody>
      </p:sp>
      <p:sp>
        <p:nvSpPr>
          <p:cNvPr id="36" name="Zástupný symbol pro obsah 2">
            <a:extLst>
              <a:ext uri="{FF2B5EF4-FFF2-40B4-BE49-F238E27FC236}">
                <a16:creationId xmlns:a16="http://schemas.microsoft.com/office/drawing/2014/main" id="{4C5DE63A-E7C1-F944-98A3-812C86E5F32A}"/>
              </a:ext>
            </a:extLst>
          </p:cNvPr>
          <p:cNvSpPr>
            <a:spLocks noGrp="1"/>
          </p:cNvSpPr>
          <p:nvPr>
            <p:ph idx="28" hasCustomPrompt="1"/>
          </p:nvPr>
        </p:nvSpPr>
        <p:spPr>
          <a:xfrm>
            <a:off x="7535861" y="3998368"/>
            <a:ext cx="923731" cy="259711"/>
          </a:xfrm>
        </p:spPr>
        <p:txBody>
          <a:bodyPr numCol="1" spcCol="252000" anchor="t">
            <a:normAutofit/>
          </a:bodyPr>
          <a:lstStyle>
            <a:lvl1pPr marL="0" indent="0" algn="r">
              <a:lnSpc>
                <a:spcPct val="100000"/>
              </a:lnSpc>
              <a:spcBef>
                <a:spcPts val="1000"/>
              </a:spcBef>
              <a:buFont typeface="Arial" panose="020B0604020202020204" pitchFamily="34" charset="0"/>
              <a:buNone/>
              <a:defRPr sz="1200" b="0" i="0">
                <a:latin typeface="Space Grotesk" pitchFamily="2" charset="0"/>
                <a:cs typeface="Space Grotesk" pitchFamily="2" charset="0"/>
              </a:defRPr>
            </a:lvl1pPr>
            <a:lvl2pPr marL="179388" indent="-169863">
              <a:lnSpc>
                <a:spcPct val="100000"/>
              </a:lnSpc>
              <a:spcBef>
                <a:spcPts val="1000"/>
              </a:spcBef>
              <a:tabLst/>
              <a:defRPr sz="1200" b="0" i="0">
                <a:latin typeface="Space Grotesk" pitchFamily="2" charset="0"/>
                <a:cs typeface="Space Grotesk" pitchFamily="2" charset="0"/>
              </a:defRPr>
            </a:lvl2pPr>
            <a:lvl3pPr marL="401638" indent="-127000">
              <a:lnSpc>
                <a:spcPct val="100000"/>
              </a:lnSpc>
              <a:spcBef>
                <a:spcPts val="1000"/>
              </a:spcBef>
              <a:tabLst/>
              <a:defRPr sz="1200" b="0" i="0">
                <a:latin typeface="Space Grotesk" pitchFamily="2" charset="0"/>
                <a:cs typeface="Space Grotesk" pitchFamily="2" charset="0"/>
              </a:defRPr>
            </a:lvl3pPr>
          </a:lstStyle>
          <a:p>
            <a:r>
              <a:rPr lang="cs-CZ"/>
              <a:t>XX h / ks</a:t>
            </a:r>
          </a:p>
        </p:txBody>
      </p:sp>
      <p:sp>
        <p:nvSpPr>
          <p:cNvPr id="37" name="Zástupný symbol pro obsah 2">
            <a:extLst>
              <a:ext uri="{FF2B5EF4-FFF2-40B4-BE49-F238E27FC236}">
                <a16:creationId xmlns:a16="http://schemas.microsoft.com/office/drawing/2014/main" id="{D491DE2B-CFA6-2D4D-B00B-D8AAAF7524FA}"/>
              </a:ext>
            </a:extLst>
          </p:cNvPr>
          <p:cNvSpPr>
            <a:spLocks noGrp="1"/>
          </p:cNvSpPr>
          <p:nvPr>
            <p:ph idx="29" hasCustomPrompt="1"/>
          </p:nvPr>
        </p:nvSpPr>
        <p:spPr>
          <a:xfrm>
            <a:off x="8459591" y="3998367"/>
            <a:ext cx="1458849" cy="259711"/>
          </a:xfrm>
        </p:spPr>
        <p:txBody>
          <a:bodyPr numCol="1" spcCol="252000" anchor="t">
            <a:normAutofit/>
          </a:bodyPr>
          <a:lstStyle>
            <a:lvl1pPr marL="0" indent="0" algn="r">
              <a:lnSpc>
                <a:spcPct val="100000"/>
              </a:lnSpc>
              <a:spcBef>
                <a:spcPts val="1000"/>
              </a:spcBef>
              <a:buFont typeface="Arial" panose="020B0604020202020204" pitchFamily="34" charset="0"/>
              <a:buNone/>
              <a:defRPr sz="1200" b="0" i="0">
                <a:latin typeface="Space Grotesk" pitchFamily="2" charset="0"/>
                <a:cs typeface="Space Grotesk" pitchFamily="2" charset="0"/>
              </a:defRPr>
            </a:lvl1pPr>
            <a:lvl2pPr marL="179388" indent="-169863">
              <a:lnSpc>
                <a:spcPct val="100000"/>
              </a:lnSpc>
              <a:spcBef>
                <a:spcPts val="1000"/>
              </a:spcBef>
              <a:tabLst/>
              <a:defRPr sz="1200" b="0" i="0">
                <a:latin typeface="Space Grotesk" pitchFamily="2" charset="0"/>
                <a:cs typeface="Space Grotesk" pitchFamily="2" charset="0"/>
              </a:defRPr>
            </a:lvl2pPr>
            <a:lvl3pPr marL="401638" indent="-127000">
              <a:lnSpc>
                <a:spcPct val="100000"/>
              </a:lnSpc>
              <a:spcBef>
                <a:spcPts val="1000"/>
              </a:spcBef>
              <a:tabLst/>
              <a:defRPr sz="1200" b="0" i="0">
                <a:latin typeface="Space Grotesk" pitchFamily="2" charset="0"/>
                <a:cs typeface="Space Grotesk" pitchFamily="2" charset="0"/>
              </a:defRPr>
            </a:lvl3pPr>
          </a:lstStyle>
          <a:p>
            <a:r>
              <a:rPr lang="cs-CZ"/>
              <a:t>XXX XXX Kč</a:t>
            </a:r>
          </a:p>
        </p:txBody>
      </p:sp>
      <p:sp>
        <p:nvSpPr>
          <p:cNvPr id="38" name="Zástupný symbol pro obsah 2">
            <a:extLst>
              <a:ext uri="{FF2B5EF4-FFF2-40B4-BE49-F238E27FC236}">
                <a16:creationId xmlns:a16="http://schemas.microsoft.com/office/drawing/2014/main" id="{7E13C827-EAB2-6E4B-ABDB-F541A2A43E6F}"/>
              </a:ext>
            </a:extLst>
          </p:cNvPr>
          <p:cNvSpPr>
            <a:spLocks noGrp="1"/>
          </p:cNvSpPr>
          <p:nvPr>
            <p:ph idx="30" hasCustomPrompt="1"/>
          </p:nvPr>
        </p:nvSpPr>
        <p:spPr>
          <a:xfrm>
            <a:off x="1837944" y="4447873"/>
            <a:ext cx="2292845" cy="259710"/>
          </a:xfrm>
        </p:spPr>
        <p:txBody>
          <a:bodyPr numCol="1" spcCol="252000" anchor="t">
            <a:normAutofit/>
          </a:bodyPr>
          <a:lstStyle>
            <a:lvl1pPr marL="0" indent="0">
              <a:lnSpc>
                <a:spcPct val="100000"/>
              </a:lnSpc>
              <a:spcBef>
                <a:spcPts val="1000"/>
              </a:spcBef>
              <a:buFont typeface="Arial" panose="020B0604020202020204" pitchFamily="34" charset="0"/>
              <a:buNone/>
              <a:defRPr sz="1200" b="0" i="0">
                <a:latin typeface="Space Grotesk" pitchFamily="2" charset="0"/>
                <a:cs typeface="Space Grotesk" pitchFamily="2" charset="0"/>
              </a:defRPr>
            </a:lvl1pPr>
            <a:lvl2pPr marL="179388" indent="-169863">
              <a:lnSpc>
                <a:spcPct val="100000"/>
              </a:lnSpc>
              <a:spcBef>
                <a:spcPts val="1000"/>
              </a:spcBef>
              <a:tabLst/>
              <a:defRPr sz="1200" b="0" i="0">
                <a:latin typeface="Space Grotesk" pitchFamily="2" charset="0"/>
                <a:cs typeface="Space Grotesk" pitchFamily="2" charset="0"/>
              </a:defRPr>
            </a:lvl2pPr>
            <a:lvl3pPr marL="401638" indent="-127000">
              <a:lnSpc>
                <a:spcPct val="100000"/>
              </a:lnSpc>
              <a:spcBef>
                <a:spcPts val="1000"/>
              </a:spcBef>
              <a:tabLst/>
              <a:defRPr sz="1200" b="0" i="0">
                <a:latin typeface="Space Grotesk" pitchFamily="2" charset="0"/>
                <a:cs typeface="Space Grotesk" pitchFamily="2" charset="0"/>
              </a:defRPr>
            </a:lvl3pPr>
          </a:lstStyle>
          <a:p>
            <a:r>
              <a:rPr lang="cs-CZ"/>
              <a:t>položka / pozice / člen týmu</a:t>
            </a:r>
          </a:p>
        </p:txBody>
      </p:sp>
      <p:sp>
        <p:nvSpPr>
          <p:cNvPr id="39" name="Zástupný symbol pro obsah 2">
            <a:extLst>
              <a:ext uri="{FF2B5EF4-FFF2-40B4-BE49-F238E27FC236}">
                <a16:creationId xmlns:a16="http://schemas.microsoft.com/office/drawing/2014/main" id="{3D8B0DBE-021F-EB43-A6AA-5D47BB8807CF}"/>
              </a:ext>
            </a:extLst>
          </p:cNvPr>
          <p:cNvSpPr>
            <a:spLocks noGrp="1"/>
          </p:cNvSpPr>
          <p:nvPr>
            <p:ph idx="31" hasCustomPrompt="1"/>
          </p:nvPr>
        </p:nvSpPr>
        <p:spPr>
          <a:xfrm>
            <a:off x="4130789" y="4447873"/>
            <a:ext cx="3405072" cy="446323"/>
          </a:xfrm>
        </p:spPr>
        <p:txBody>
          <a:bodyPr numCol="1" spcCol="252000" anchor="t">
            <a:normAutofit/>
          </a:bodyPr>
          <a:lstStyle>
            <a:lvl1pPr marL="0" indent="0">
              <a:lnSpc>
                <a:spcPct val="100000"/>
              </a:lnSpc>
              <a:spcBef>
                <a:spcPts val="1000"/>
              </a:spcBef>
              <a:buFont typeface="Arial" panose="020B0604020202020204" pitchFamily="34" charset="0"/>
              <a:buNone/>
              <a:defRPr sz="1200" b="0" i="0">
                <a:latin typeface="Space Grotesk" pitchFamily="2" charset="0"/>
                <a:cs typeface="Space Grotesk" pitchFamily="2" charset="0"/>
              </a:defRPr>
            </a:lvl1pPr>
            <a:lvl2pPr marL="179388" indent="-169863">
              <a:lnSpc>
                <a:spcPct val="100000"/>
              </a:lnSpc>
              <a:spcBef>
                <a:spcPts val="1000"/>
              </a:spcBef>
              <a:tabLst/>
              <a:defRPr sz="1200" b="0" i="0">
                <a:latin typeface="Space Grotesk" pitchFamily="2" charset="0"/>
                <a:cs typeface="Space Grotesk" pitchFamily="2" charset="0"/>
              </a:defRPr>
            </a:lvl2pPr>
            <a:lvl3pPr marL="401638" indent="-127000">
              <a:lnSpc>
                <a:spcPct val="100000"/>
              </a:lnSpc>
              <a:spcBef>
                <a:spcPts val="1000"/>
              </a:spcBef>
              <a:tabLst/>
              <a:defRPr sz="1200" b="0" i="0">
                <a:latin typeface="Space Grotesk" pitchFamily="2" charset="0"/>
                <a:cs typeface="Space Grotesk" pitchFamily="2" charset="0"/>
              </a:defRPr>
            </a:lvl3pPr>
          </a:lstStyle>
          <a:p>
            <a:r>
              <a:rPr lang="cs-CZ"/>
              <a:t>detail položky / podrobnosti plnění / náplň práce </a:t>
            </a:r>
            <a:r>
              <a:rPr lang="cs-CZ" err="1"/>
              <a:t>apod</a:t>
            </a:r>
            <a:r>
              <a:rPr lang="cs-CZ"/>
              <a:t>… </a:t>
            </a:r>
          </a:p>
        </p:txBody>
      </p:sp>
      <p:sp>
        <p:nvSpPr>
          <p:cNvPr id="40" name="Zástupný symbol pro obsah 2">
            <a:extLst>
              <a:ext uri="{FF2B5EF4-FFF2-40B4-BE49-F238E27FC236}">
                <a16:creationId xmlns:a16="http://schemas.microsoft.com/office/drawing/2014/main" id="{57BAF80C-1B71-BE4A-A146-E3063DA6D21B}"/>
              </a:ext>
            </a:extLst>
          </p:cNvPr>
          <p:cNvSpPr>
            <a:spLocks noGrp="1"/>
          </p:cNvSpPr>
          <p:nvPr>
            <p:ph idx="32" hasCustomPrompt="1"/>
          </p:nvPr>
        </p:nvSpPr>
        <p:spPr>
          <a:xfrm>
            <a:off x="7535861" y="4447872"/>
            <a:ext cx="923731" cy="259711"/>
          </a:xfrm>
        </p:spPr>
        <p:txBody>
          <a:bodyPr numCol="1" spcCol="252000" anchor="t">
            <a:normAutofit/>
          </a:bodyPr>
          <a:lstStyle>
            <a:lvl1pPr marL="0" indent="0" algn="r">
              <a:lnSpc>
                <a:spcPct val="100000"/>
              </a:lnSpc>
              <a:spcBef>
                <a:spcPts val="1000"/>
              </a:spcBef>
              <a:buFont typeface="Arial" panose="020B0604020202020204" pitchFamily="34" charset="0"/>
              <a:buNone/>
              <a:defRPr sz="1200" b="0" i="0">
                <a:latin typeface="Space Grotesk" pitchFamily="2" charset="0"/>
                <a:cs typeface="Space Grotesk" pitchFamily="2" charset="0"/>
              </a:defRPr>
            </a:lvl1pPr>
            <a:lvl2pPr marL="179388" indent="-169863">
              <a:lnSpc>
                <a:spcPct val="100000"/>
              </a:lnSpc>
              <a:spcBef>
                <a:spcPts val="1000"/>
              </a:spcBef>
              <a:tabLst/>
              <a:defRPr sz="1200" b="0" i="0">
                <a:latin typeface="Space Grotesk" pitchFamily="2" charset="0"/>
                <a:cs typeface="Space Grotesk" pitchFamily="2" charset="0"/>
              </a:defRPr>
            </a:lvl2pPr>
            <a:lvl3pPr marL="401638" indent="-127000">
              <a:lnSpc>
                <a:spcPct val="100000"/>
              </a:lnSpc>
              <a:spcBef>
                <a:spcPts val="1000"/>
              </a:spcBef>
              <a:tabLst/>
              <a:defRPr sz="1200" b="0" i="0">
                <a:latin typeface="Space Grotesk" pitchFamily="2" charset="0"/>
                <a:cs typeface="Space Grotesk" pitchFamily="2" charset="0"/>
              </a:defRPr>
            </a:lvl3pPr>
          </a:lstStyle>
          <a:p>
            <a:r>
              <a:rPr lang="cs-CZ"/>
              <a:t>XX h / ks</a:t>
            </a:r>
          </a:p>
        </p:txBody>
      </p:sp>
      <p:sp>
        <p:nvSpPr>
          <p:cNvPr id="41" name="Zástupný symbol pro obsah 2">
            <a:extLst>
              <a:ext uri="{FF2B5EF4-FFF2-40B4-BE49-F238E27FC236}">
                <a16:creationId xmlns:a16="http://schemas.microsoft.com/office/drawing/2014/main" id="{7348440E-748E-1F47-A890-78B9C2CDE361}"/>
              </a:ext>
            </a:extLst>
          </p:cNvPr>
          <p:cNvSpPr>
            <a:spLocks noGrp="1"/>
          </p:cNvSpPr>
          <p:nvPr>
            <p:ph idx="33" hasCustomPrompt="1"/>
          </p:nvPr>
        </p:nvSpPr>
        <p:spPr>
          <a:xfrm>
            <a:off x="8459591" y="4447871"/>
            <a:ext cx="1458849" cy="259711"/>
          </a:xfrm>
        </p:spPr>
        <p:txBody>
          <a:bodyPr numCol="1" spcCol="252000" anchor="t">
            <a:normAutofit/>
          </a:bodyPr>
          <a:lstStyle>
            <a:lvl1pPr marL="0" indent="0" algn="r">
              <a:lnSpc>
                <a:spcPct val="100000"/>
              </a:lnSpc>
              <a:spcBef>
                <a:spcPts val="1000"/>
              </a:spcBef>
              <a:buFont typeface="Arial" panose="020B0604020202020204" pitchFamily="34" charset="0"/>
              <a:buNone/>
              <a:defRPr sz="1200" b="0" i="0">
                <a:latin typeface="Space Grotesk" pitchFamily="2" charset="0"/>
                <a:cs typeface="Space Grotesk" pitchFamily="2" charset="0"/>
              </a:defRPr>
            </a:lvl1pPr>
            <a:lvl2pPr marL="179388" indent="-169863">
              <a:lnSpc>
                <a:spcPct val="100000"/>
              </a:lnSpc>
              <a:spcBef>
                <a:spcPts val="1000"/>
              </a:spcBef>
              <a:tabLst/>
              <a:defRPr sz="1200" b="0" i="0">
                <a:latin typeface="Space Grotesk" pitchFamily="2" charset="0"/>
                <a:cs typeface="Space Grotesk" pitchFamily="2" charset="0"/>
              </a:defRPr>
            </a:lvl2pPr>
            <a:lvl3pPr marL="401638" indent="-127000">
              <a:lnSpc>
                <a:spcPct val="100000"/>
              </a:lnSpc>
              <a:spcBef>
                <a:spcPts val="1000"/>
              </a:spcBef>
              <a:tabLst/>
              <a:defRPr sz="1200" b="0" i="0">
                <a:latin typeface="Space Grotesk" pitchFamily="2" charset="0"/>
                <a:cs typeface="Space Grotesk" pitchFamily="2" charset="0"/>
              </a:defRPr>
            </a:lvl3pPr>
          </a:lstStyle>
          <a:p>
            <a:r>
              <a:rPr lang="cs-CZ"/>
              <a:t>XXX XXX Kč</a:t>
            </a:r>
          </a:p>
        </p:txBody>
      </p:sp>
      <p:sp>
        <p:nvSpPr>
          <p:cNvPr id="42" name="Zástupný symbol pro obsah 2">
            <a:extLst>
              <a:ext uri="{FF2B5EF4-FFF2-40B4-BE49-F238E27FC236}">
                <a16:creationId xmlns:a16="http://schemas.microsoft.com/office/drawing/2014/main" id="{4CFBA5B0-34D9-4F45-80BD-7A5E253010A9}"/>
              </a:ext>
            </a:extLst>
          </p:cNvPr>
          <p:cNvSpPr>
            <a:spLocks noGrp="1"/>
          </p:cNvSpPr>
          <p:nvPr>
            <p:ph idx="34" hasCustomPrompt="1"/>
          </p:nvPr>
        </p:nvSpPr>
        <p:spPr>
          <a:xfrm>
            <a:off x="1837944" y="4897375"/>
            <a:ext cx="2292845" cy="259710"/>
          </a:xfrm>
        </p:spPr>
        <p:txBody>
          <a:bodyPr numCol="1" spcCol="252000" anchor="t">
            <a:normAutofit/>
          </a:bodyPr>
          <a:lstStyle>
            <a:lvl1pPr marL="0" indent="0">
              <a:lnSpc>
                <a:spcPct val="100000"/>
              </a:lnSpc>
              <a:spcBef>
                <a:spcPts val="1000"/>
              </a:spcBef>
              <a:buFont typeface="Arial" panose="020B0604020202020204" pitchFamily="34" charset="0"/>
              <a:buNone/>
              <a:defRPr sz="1200" b="0" i="0">
                <a:latin typeface="Space Grotesk" pitchFamily="2" charset="0"/>
                <a:cs typeface="Space Grotesk" pitchFamily="2" charset="0"/>
              </a:defRPr>
            </a:lvl1pPr>
            <a:lvl2pPr marL="179388" indent="-169863">
              <a:lnSpc>
                <a:spcPct val="100000"/>
              </a:lnSpc>
              <a:spcBef>
                <a:spcPts val="1000"/>
              </a:spcBef>
              <a:tabLst/>
              <a:defRPr sz="1200" b="0" i="0">
                <a:latin typeface="Space Grotesk" pitchFamily="2" charset="0"/>
                <a:cs typeface="Space Grotesk" pitchFamily="2" charset="0"/>
              </a:defRPr>
            </a:lvl2pPr>
            <a:lvl3pPr marL="401638" indent="-127000">
              <a:lnSpc>
                <a:spcPct val="100000"/>
              </a:lnSpc>
              <a:spcBef>
                <a:spcPts val="1000"/>
              </a:spcBef>
              <a:tabLst/>
              <a:defRPr sz="1200" b="0" i="0">
                <a:latin typeface="Space Grotesk" pitchFamily="2" charset="0"/>
                <a:cs typeface="Space Grotesk" pitchFamily="2" charset="0"/>
              </a:defRPr>
            </a:lvl3pPr>
          </a:lstStyle>
          <a:p>
            <a:r>
              <a:rPr lang="cs-CZ"/>
              <a:t>položka / pozice / člen týmu</a:t>
            </a:r>
          </a:p>
        </p:txBody>
      </p:sp>
      <p:sp>
        <p:nvSpPr>
          <p:cNvPr id="43" name="Zástupný symbol pro obsah 2">
            <a:extLst>
              <a:ext uri="{FF2B5EF4-FFF2-40B4-BE49-F238E27FC236}">
                <a16:creationId xmlns:a16="http://schemas.microsoft.com/office/drawing/2014/main" id="{6C20DFDA-0077-F34B-84AC-335A3BADEA74}"/>
              </a:ext>
            </a:extLst>
          </p:cNvPr>
          <p:cNvSpPr>
            <a:spLocks noGrp="1"/>
          </p:cNvSpPr>
          <p:nvPr>
            <p:ph idx="35" hasCustomPrompt="1"/>
          </p:nvPr>
        </p:nvSpPr>
        <p:spPr>
          <a:xfrm>
            <a:off x="4130789" y="4897375"/>
            <a:ext cx="3405072" cy="446323"/>
          </a:xfrm>
        </p:spPr>
        <p:txBody>
          <a:bodyPr numCol="1" spcCol="252000" anchor="t">
            <a:normAutofit/>
          </a:bodyPr>
          <a:lstStyle>
            <a:lvl1pPr marL="0" indent="0">
              <a:lnSpc>
                <a:spcPct val="100000"/>
              </a:lnSpc>
              <a:spcBef>
                <a:spcPts val="1000"/>
              </a:spcBef>
              <a:buFont typeface="Arial" panose="020B0604020202020204" pitchFamily="34" charset="0"/>
              <a:buNone/>
              <a:defRPr sz="1200" b="0" i="0">
                <a:latin typeface="Space Grotesk" pitchFamily="2" charset="0"/>
                <a:cs typeface="Space Grotesk" pitchFamily="2" charset="0"/>
              </a:defRPr>
            </a:lvl1pPr>
            <a:lvl2pPr marL="179388" indent="-169863">
              <a:lnSpc>
                <a:spcPct val="100000"/>
              </a:lnSpc>
              <a:spcBef>
                <a:spcPts val="1000"/>
              </a:spcBef>
              <a:tabLst/>
              <a:defRPr sz="1200" b="0" i="0">
                <a:latin typeface="Space Grotesk" pitchFamily="2" charset="0"/>
                <a:cs typeface="Space Grotesk" pitchFamily="2" charset="0"/>
              </a:defRPr>
            </a:lvl2pPr>
            <a:lvl3pPr marL="401638" indent="-127000">
              <a:lnSpc>
                <a:spcPct val="100000"/>
              </a:lnSpc>
              <a:spcBef>
                <a:spcPts val="1000"/>
              </a:spcBef>
              <a:tabLst/>
              <a:defRPr sz="1200" b="0" i="0">
                <a:latin typeface="Space Grotesk" pitchFamily="2" charset="0"/>
                <a:cs typeface="Space Grotesk" pitchFamily="2" charset="0"/>
              </a:defRPr>
            </a:lvl3pPr>
          </a:lstStyle>
          <a:p>
            <a:r>
              <a:rPr lang="cs-CZ"/>
              <a:t>detail položky / podrobnosti plnění / náplň práce </a:t>
            </a:r>
            <a:r>
              <a:rPr lang="cs-CZ" err="1"/>
              <a:t>apod</a:t>
            </a:r>
            <a:r>
              <a:rPr lang="cs-CZ"/>
              <a:t>… </a:t>
            </a:r>
          </a:p>
        </p:txBody>
      </p:sp>
      <p:sp>
        <p:nvSpPr>
          <p:cNvPr id="44" name="Zástupný symbol pro obsah 2">
            <a:extLst>
              <a:ext uri="{FF2B5EF4-FFF2-40B4-BE49-F238E27FC236}">
                <a16:creationId xmlns:a16="http://schemas.microsoft.com/office/drawing/2014/main" id="{79AD7BFB-AD74-A447-83C2-8B11B14BA033}"/>
              </a:ext>
            </a:extLst>
          </p:cNvPr>
          <p:cNvSpPr>
            <a:spLocks noGrp="1"/>
          </p:cNvSpPr>
          <p:nvPr>
            <p:ph idx="36" hasCustomPrompt="1"/>
          </p:nvPr>
        </p:nvSpPr>
        <p:spPr>
          <a:xfrm>
            <a:off x="7535861" y="4897374"/>
            <a:ext cx="923731" cy="259711"/>
          </a:xfrm>
        </p:spPr>
        <p:txBody>
          <a:bodyPr numCol="1" spcCol="252000" anchor="t">
            <a:normAutofit/>
          </a:bodyPr>
          <a:lstStyle>
            <a:lvl1pPr marL="0" indent="0" algn="r">
              <a:lnSpc>
                <a:spcPct val="100000"/>
              </a:lnSpc>
              <a:spcBef>
                <a:spcPts val="1000"/>
              </a:spcBef>
              <a:buFont typeface="Arial" panose="020B0604020202020204" pitchFamily="34" charset="0"/>
              <a:buNone/>
              <a:defRPr sz="1200" b="0" i="0">
                <a:latin typeface="Space Grotesk" pitchFamily="2" charset="0"/>
                <a:cs typeface="Space Grotesk" pitchFamily="2" charset="0"/>
              </a:defRPr>
            </a:lvl1pPr>
            <a:lvl2pPr marL="179388" indent="-169863">
              <a:lnSpc>
                <a:spcPct val="100000"/>
              </a:lnSpc>
              <a:spcBef>
                <a:spcPts val="1000"/>
              </a:spcBef>
              <a:tabLst/>
              <a:defRPr sz="1200" b="0" i="0">
                <a:latin typeface="Space Grotesk" pitchFamily="2" charset="0"/>
                <a:cs typeface="Space Grotesk" pitchFamily="2" charset="0"/>
              </a:defRPr>
            </a:lvl2pPr>
            <a:lvl3pPr marL="401638" indent="-127000">
              <a:lnSpc>
                <a:spcPct val="100000"/>
              </a:lnSpc>
              <a:spcBef>
                <a:spcPts val="1000"/>
              </a:spcBef>
              <a:tabLst/>
              <a:defRPr sz="1200" b="0" i="0">
                <a:latin typeface="Space Grotesk" pitchFamily="2" charset="0"/>
                <a:cs typeface="Space Grotesk" pitchFamily="2" charset="0"/>
              </a:defRPr>
            </a:lvl3pPr>
          </a:lstStyle>
          <a:p>
            <a:r>
              <a:rPr lang="cs-CZ"/>
              <a:t>XX h / ks</a:t>
            </a:r>
          </a:p>
        </p:txBody>
      </p:sp>
      <p:sp>
        <p:nvSpPr>
          <p:cNvPr id="45" name="Zástupný symbol pro obsah 2">
            <a:extLst>
              <a:ext uri="{FF2B5EF4-FFF2-40B4-BE49-F238E27FC236}">
                <a16:creationId xmlns:a16="http://schemas.microsoft.com/office/drawing/2014/main" id="{7B0FCCB7-191F-B448-90D1-1807211AD3B8}"/>
              </a:ext>
            </a:extLst>
          </p:cNvPr>
          <p:cNvSpPr>
            <a:spLocks noGrp="1"/>
          </p:cNvSpPr>
          <p:nvPr>
            <p:ph idx="37" hasCustomPrompt="1"/>
          </p:nvPr>
        </p:nvSpPr>
        <p:spPr>
          <a:xfrm>
            <a:off x="8459591" y="4897373"/>
            <a:ext cx="1458849" cy="259711"/>
          </a:xfrm>
        </p:spPr>
        <p:txBody>
          <a:bodyPr numCol="1" spcCol="252000" anchor="t">
            <a:normAutofit/>
          </a:bodyPr>
          <a:lstStyle>
            <a:lvl1pPr marL="0" indent="0" algn="r">
              <a:lnSpc>
                <a:spcPct val="100000"/>
              </a:lnSpc>
              <a:spcBef>
                <a:spcPts val="1000"/>
              </a:spcBef>
              <a:buFont typeface="Arial" panose="020B0604020202020204" pitchFamily="34" charset="0"/>
              <a:buNone/>
              <a:defRPr sz="1200" b="0" i="0">
                <a:latin typeface="Space Grotesk" pitchFamily="2" charset="0"/>
                <a:cs typeface="Space Grotesk" pitchFamily="2" charset="0"/>
              </a:defRPr>
            </a:lvl1pPr>
            <a:lvl2pPr marL="179388" indent="-169863">
              <a:lnSpc>
                <a:spcPct val="100000"/>
              </a:lnSpc>
              <a:spcBef>
                <a:spcPts val="1000"/>
              </a:spcBef>
              <a:tabLst/>
              <a:defRPr sz="1200" b="0" i="0">
                <a:latin typeface="Space Grotesk" pitchFamily="2" charset="0"/>
                <a:cs typeface="Space Grotesk" pitchFamily="2" charset="0"/>
              </a:defRPr>
            </a:lvl2pPr>
            <a:lvl3pPr marL="401638" indent="-127000">
              <a:lnSpc>
                <a:spcPct val="100000"/>
              </a:lnSpc>
              <a:spcBef>
                <a:spcPts val="1000"/>
              </a:spcBef>
              <a:tabLst/>
              <a:defRPr sz="1200" b="0" i="0">
                <a:latin typeface="Space Grotesk" pitchFamily="2" charset="0"/>
                <a:cs typeface="Space Grotesk" pitchFamily="2" charset="0"/>
              </a:defRPr>
            </a:lvl3pPr>
          </a:lstStyle>
          <a:p>
            <a:r>
              <a:rPr lang="cs-CZ"/>
              <a:t>XXX XXX Kč</a:t>
            </a:r>
          </a:p>
        </p:txBody>
      </p:sp>
      <p:sp>
        <p:nvSpPr>
          <p:cNvPr id="46" name="Zástupný symbol pro obsah 2">
            <a:extLst>
              <a:ext uri="{FF2B5EF4-FFF2-40B4-BE49-F238E27FC236}">
                <a16:creationId xmlns:a16="http://schemas.microsoft.com/office/drawing/2014/main" id="{71158331-39DF-E745-A820-090FFE88BEE2}"/>
              </a:ext>
            </a:extLst>
          </p:cNvPr>
          <p:cNvSpPr>
            <a:spLocks noGrp="1"/>
          </p:cNvSpPr>
          <p:nvPr>
            <p:ph idx="38" hasCustomPrompt="1"/>
          </p:nvPr>
        </p:nvSpPr>
        <p:spPr>
          <a:xfrm>
            <a:off x="1837944" y="5343700"/>
            <a:ext cx="2292845" cy="259710"/>
          </a:xfrm>
        </p:spPr>
        <p:txBody>
          <a:bodyPr numCol="1" spcCol="252000" anchor="t">
            <a:normAutofit/>
          </a:bodyPr>
          <a:lstStyle>
            <a:lvl1pPr marL="0" indent="0">
              <a:lnSpc>
                <a:spcPct val="100000"/>
              </a:lnSpc>
              <a:spcBef>
                <a:spcPts val="1000"/>
              </a:spcBef>
              <a:buFont typeface="Arial" panose="020B0604020202020204" pitchFamily="34" charset="0"/>
              <a:buNone/>
              <a:defRPr sz="1200" b="0" i="0">
                <a:latin typeface="Space Grotesk" pitchFamily="2" charset="0"/>
                <a:cs typeface="Space Grotesk" pitchFamily="2" charset="0"/>
              </a:defRPr>
            </a:lvl1pPr>
            <a:lvl2pPr marL="179388" indent="-169863">
              <a:lnSpc>
                <a:spcPct val="100000"/>
              </a:lnSpc>
              <a:spcBef>
                <a:spcPts val="1000"/>
              </a:spcBef>
              <a:tabLst/>
              <a:defRPr sz="1200" b="0" i="0">
                <a:latin typeface="Space Grotesk" pitchFamily="2" charset="0"/>
                <a:cs typeface="Space Grotesk" pitchFamily="2" charset="0"/>
              </a:defRPr>
            </a:lvl2pPr>
            <a:lvl3pPr marL="401638" indent="-127000">
              <a:lnSpc>
                <a:spcPct val="100000"/>
              </a:lnSpc>
              <a:spcBef>
                <a:spcPts val="1000"/>
              </a:spcBef>
              <a:tabLst/>
              <a:defRPr sz="1200" b="0" i="0">
                <a:latin typeface="Space Grotesk" pitchFamily="2" charset="0"/>
                <a:cs typeface="Space Grotesk" pitchFamily="2" charset="0"/>
              </a:defRPr>
            </a:lvl3pPr>
          </a:lstStyle>
          <a:p>
            <a:r>
              <a:rPr lang="cs-CZ"/>
              <a:t>položka / pozice / člen týmu</a:t>
            </a:r>
          </a:p>
        </p:txBody>
      </p:sp>
      <p:sp>
        <p:nvSpPr>
          <p:cNvPr id="47" name="Zástupný symbol pro obsah 2">
            <a:extLst>
              <a:ext uri="{FF2B5EF4-FFF2-40B4-BE49-F238E27FC236}">
                <a16:creationId xmlns:a16="http://schemas.microsoft.com/office/drawing/2014/main" id="{49AE5C9D-4DBC-F240-AAD7-7930C930C5CB}"/>
              </a:ext>
            </a:extLst>
          </p:cNvPr>
          <p:cNvSpPr>
            <a:spLocks noGrp="1"/>
          </p:cNvSpPr>
          <p:nvPr>
            <p:ph idx="39" hasCustomPrompt="1"/>
          </p:nvPr>
        </p:nvSpPr>
        <p:spPr>
          <a:xfrm>
            <a:off x="4130789" y="5343700"/>
            <a:ext cx="3405072" cy="446323"/>
          </a:xfrm>
        </p:spPr>
        <p:txBody>
          <a:bodyPr numCol="1" spcCol="252000" anchor="t">
            <a:normAutofit/>
          </a:bodyPr>
          <a:lstStyle>
            <a:lvl1pPr marL="0" indent="0">
              <a:lnSpc>
                <a:spcPct val="100000"/>
              </a:lnSpc>
              <a:spcBef>
                <a:spcPts val="1000"/>
              </a:spcBef>
              <a:buFont typeface="Arial" panose="020B0604020202020204" pitchFamily="34" charset="0"/>
              <a:buNone/>
              <a:defRPr sz="1200" b="0" i="0">
                <a:latin typeface="Space Grotesk" pitchFamily="2" charset="0"/>
                <a:cs typeface="Space Grotesk" pitchFamily="2" charset="0"/>
              </a:defRPr>
            </a:lvl1pPr>
            <a:lvl2pPr marL="179388" indent="-169863">
              <a:lnSpc>
                <a:spcPct val="100000"/>
              </a:lnSpc>
              <a:spcBef>
                <a:spcPts val="1000"/>
              </a:spcBef>
              <a:tabLst/>
              <a:defRPr sz="1200" b="0" i="0">
                <a:latin typeface="Space Grotesk" pitchFamily="2" charset="0"/>
                <a:cs typeface="Space Grotesk" pitchFamily="2" charset="0"/>
              </a:defRPr>
            </a:lvl2pPr>
            <a:lvl3pPr marL="401638" indent="-127000">
              <a:lnSpc>
                <a:spcPct val="100000"/>
              </a:lnSpc>
              <a:spcBef>
                <a:spcPts val="1000"/>
              </a:spcBef>
              <a:tabLst/>
              <a:defRPr sz="1200" b="0" i="0">
                <a:latin typeface="Space Grotesk" pitchFamily="2" charset="0"/>
                <a:cs typeface="Space Grotesk" pitchFamily="2" charset="0"/>
              </a:defRPr>
            </a:lvl3pPr>
          </a:lstStyle>
          <a:p>
            <a:r>
              <a:rPr lang="cs-CZ"/>
              <a:t>detail položky / podrobnosti plnění / náplň práce </a:t>
            </a:r>
            <a:r>
              <a:rPr lang="cs-CZ" err="1"/>
              <a:t>apod</a:t>
            </a:r>
            <a:r>
              <a:rPr lang="cs-CZ"/>
              <a:t>… </a:t>
            </a:r>
          </a:p>
        </p:txBody>
      </p:sp>
      <p:sp>
        <p:nvSpPr>
          <p:cNvPr id="48" name="Zástupný symbol pro obsah 2">
            <a:extLst>
              <a:ext uri="{FF2B5EF4-FFF2-40B4-BE49-F238E27FC236}">
                <a16:creationId xmlns:a16="http://schemas.microsoft.com/office/drawing/2014/main" id="{BD28C06B-8BA3-334A-B344-D6C3D526B47D}"/>
              </a:ext>
            </a:extLst>
          </p:cNvPr>
          <p:cNvSpPr>
            <a:spLocks noGrp="1"/>
          </p:cNvSpPr>
          <p:nvPr>
            <p:ph idx="40" hasCustomPrompt="1"/>
          </p:nvPr>
        </p:nvSpPr>
        <p:spPr>
          <a:xfrm>
            <a:off x="7535861" y="5343699"/>
            <a:ext cx="923731" cy="259711"/>
          </a:xfrm>
        </p:spPr>
        <p:txBody>
          <a:bodyPr numCol="1" spcCol="252000" anchor="t">
            <a:normAutofit/>
          </a:bodyPr>
          <a:lstStyle>
            <a:lvl1pPr marL="0" indent="0" algn="r">
              <a:lnSpc>
                <a:spcPct val="100000"/>
              </a:lnSpc>
              <a:spcBef>
                <a:spcPts val="1000"/>
              </a:spcBef>
              <a:buFont typeface="Arial" panose="020B0604020202020204" pitchFamily="34" charset="0"/>
              <a:buNone/>
              <a:defRPr sz="1200" b="0" i="0">
                <a:latin typeface="Space Grotesk" pitchFamily="2" charset="0"/>
                <a:cs typeface="Space Grotesk" pitchFamily="2" charset="0"/>
              </a:defRPr>
            </a:lvl1pPr>
            <a:lvl2pPr marL="179388" indent="-169863">
              <a:lnSpc>
                <a:spcPct val="100000"/>
              </a:lnSpc>
              <a:spcBef>
                <a:spcPts val="1000"/>
              </a:spcBef>
              <a:tabLst/>
              <a:defRPr sz="1200" b="0" i="0">
                <a:latin typeface="Space Grotesk" pitchFamily="2" charset="0"/>
                <a:cs typeface="Space Grotesk" pitchFamily="2" charset="0"/>
              </a:defRPr>
            </a:lvl2pPr>
            <a:lvl3pPr marL="401638" indent="-127000">
              <a:lnSpc>
                <a:spcPct val="100000"/>
              </a:lnSpc>
              <a:spcBef>
                <a:spcPts val="1000"/>
              </a:spcBef>
              <a:tabLst/>
              <a:defRPr sz="1200" b="0" i="0">
                <a:latin typeface="Space Grotesk" pitchFamily="2" charset="0"/>
                <a:cs typeface="Space Grotesk" pitchFamily="2" charset="0"/>
              </a:defRPr>
            </a:lvl3pPr>
          </a:lstStyle>
          <a:p>
            <a:r>
              <a:rPr lang="cs-CZ"/>
              <a:t>XX h / ks</a:t>
            </a:r>
          </a:p>
        </p:txBody>
      </p:sp>
      <p:sp>
        <p:nvSpPr>
          <p:cNvPr id="49" name="Zástupný symbol pro obsah 2">
            <a:extLst>
              <a:ext uri="{FF2B5EF4-FFF2-40B4-BE49-F238E27FC236}">
                <a16:creationId xmlns:a16="http://schemas.microsoft.com/office/drawing/2014/main" id="{067EFBFD-13D1-404E-8902-5AC9283A0A5C}"/>
              </a:ext>
            </a:extLst>
          </p:cNvPr>
          <p:cNvSpPr>
            <a:spLocks noGrp="1"/>
          </p:cNvSpPr>
          <p:nvPr>
            <p:ph idx="41" hasCustomPrompt="1"/>
          </p:nvPr>
        </p:nvSpPr>
        <p:spPr>
          <a:xfrm>
            <a:off x="8459591" y="5343698"/>
            <a:ext cx="1458849" cy="259711"/>
          </a:xfrm>
        </p:spPr>
        <p:txBody>
          <a:bodyPr numCol="1" spcCol="252000" anchor="t">
            <a:normAutofit/>
          </a:bodyPr>
          <a:lstStyle>
            <a:lvl1pPr marL="0" indent="0" algn="r">
              <a:lnSpc>
                <a:spcPct val="100000"/>
              </a:lnSpc>
              <a:spcBef>
                <a:spcPts val="1000"/>
              </a:spcBef>
              <a:buFont typeface="Arial" panose="020B0604020202020204" pitchFamily="34" charset="0"/>
              <a:buNone/>
              <a:defRPr sz="1200" b="0" i="0">
                <a:latin typeface="Space Grotesk" pitchFamily="2" charset="0"/>
                <a:cs typeface="Space Grotesk" pitchFamily="2" charset="0"/>
              </a:defRPr>
            </a:lvl1pPr>
            <a:lvl2pPr marL="179388" indent="-169863">
              <a:lnSpc>
                <a:spcPct val="100000"/>
              </a:lnSpc>
              <a:spcBef>
                <a:spcPts val="1000"/>
              </a:spcBef>
              <a:tabLst/>
              <a:defRPr sz="1200" b="0" i="0">
                <a:latin typeface="Space Grotesk" pitchFamily="2" charset="0"/>
                <a:cs typeface="Space Grotesk" pitchFamily="2" charset="0"/>
              </a:defRPr>
            </a:lvl2pPr>
            <a:lvl3pPr marL="401638" indent="-127000">
              <a:lnSpc>
                <a:spcPct val="100000"/>
              </a:lnSpc>
              <a:spcBef>
                <a:spcPts val="1000"/>
              </a:spcBef>
              <a:tabLst/>
              <a:defRPr sz="1200" b="0" i="0">
                <a:latin typeface="Space Grotesk" pitchFamily="2" charset="0"/>
                <a:cs typeface="Space Grotesk" pitchFamily="2" charset="0"/>
              </a:defRPr>
            </a:lvl3pPr>
          </a:lstStyle>
          <a:p>
            <a:r>
              <a:rPr lang="cs-CZ"/>
              <a:t>XXX XXX Kč</a:t>
            </a:r>
          </a:p>
        </p:txBody>
      </p:sp>
      <p:sp>
        <p:nvSpPr>
          <p:cNvPr id="53" name="Zástupný symbol pro obsah 2">
            <a:extLst>
              <a:ext uri="{FF2B5EF4-FFF2-40B4-BE49-F238E27FC236}">
                <a16:creationId xmlns:a16="http://schemas.microsoft.com/office/drawing/2014/main" id="{136FB003-C8B1-7344-9CE6-27915850E2DD}"/>
              </a:ext>
            </a:extLst>
          </p:cNvPr>
          <p:cNvSpPr>
            <a:spLocks noGrp="1"/>
          </p:cNvSpPr>
          <p:nvPr>
            <p:ph idx="45" hasCustomPrompt="1"/>
          </p:nvPr>
        </p:nvSpPr>
        <p:spPr>
          <a:xfrm>
            <a:off x="8459591" y="6025933"/>
            <a:ext cx="1458849" cy="283745"/>
          </a:xfrm>
        </p:spPr>
        <p:txBody>
          <a:bodyPr numCol="1" spcCol="252000" anchor="t">
            <a:noAutofit/>
          </a:bodyPr>
          <a:lstStyle>
            <a:lvl1pPr marL="0" indent="0" algn="r">
              <a:lnSpc>
                <a:spcPct val="100000"/>
              </a:lnSpc>
              <a:spcBef>
                <a:spcPts val="1000"/>
              </a:spcBef>
              <a:buFont typeface="Arial" panose="020B0604020202020204" pitchFamily="34" charset="0"/>
              <a:buNone/>
              <a:defRPr sz="1400" b="1" i="0">
                <a:solidFill>
                  <a:schemeClr val="accent4"/>
                </a:solidFill>
                <a:latin typeface="Space Grotesk" pitchFamily="2" charset="0"/>
                <a:cs typeface="Space Grotesk" pitchFamily="2" charset="0"/>
              </a:defRPr>
            </a:lvl1pPr>
            <a:lvl2pPr marL="179388" indent="-169863">
              <a:lnSpc>
                <a:spcPct val="100000"/>
              </a:lnSpc>
              <a:spcBef>
                <a:spcPts val="1000"/>
              </a:spcBef>
              <a:tabLst/>
              <a:defRPr sz="1200" b="0" i="0">
                <a:latin typeface="Space Grotesk" pitchFamily="2" charset="0"/>
                <a:cs typeface="Space Grotesk" pitchFamily="2" charset="0"/>
              </a:defRPr>
            </a:lvl2pPr>
            <a:lvl3pPr marL="401638" indent="-127000">
              <a:lnSpc>
                <a:spcPct val="100000"/>
              </a:lnSpc>
              <a:spcBef>
                <a:spcPts val="1000"/>
              </a:spcBef>
              <a:tabLst/>
              <a:defRPr sz="1200" b="0" i="0">
                <a:latin typeface="Space Grotesk" pitchFamily="2" charset="0"/>
                <a:cs typeface="Space Grotesk" pitchFamily="2" charset="0"/>
              </a:defRPr>
            </a:lvl3pPr>
          </a:lstStyle>
          <a:p>
            <a:r>
              <a:rPr lang="cs-CZ"/>
              <a:t>X XXX XXX Kč</a:t>
            </a:r>
          </a:p>
        </p:txBody>
      </p:sp>
      <p:sp>
        <p:nvSpPr>
          <p:cNvPr id="54" name="TextovéPole 53">
            <a:extLst>
              <a:ext uri="{FF2B5EF4-FFF2-40B4-BE49-F238E27FC236}">
                <a16:creationId xmlns:a16="http://schemas.microsoft.com/office/drawing/2014/main" id="{2432E365-E9FB-C848-ADCA-CB1200BE9A42}"/>
              </a:ext>
            </a:extLst>
          </p:cNvPr>
          <p:cNvSpPr txBox="1"/>
          <p:nvPr userDrawn="1"/>
        </p:nvSpPr>
        <p:spPr>
          <a:xfrm>
            <a:off x="6602932" y="6025933"/>
            <a:ext cx="1856660" cy="307777"/>
          </a:xfrm>
          <a:prstGeom prst="rect">
            <a:avLst/>
          </a:prstGeom>
          <a:noFill/>
        </p:spPr>
        <p:txBody>
          <a:bodyPr wrap="square" rtlCol="0">
            <a:spAutoFit/>
          </a:bodyPr>
          <a:lstStyle/>
          <a:p>
            <a:pPr algn="r"/>
            <a:r>
              <a:rPr lang="cs-CZ" sz="1400" b="0" i="0">
                <a:solidFill>
                  <a:schemeClr val="accent4"/>
                </a:solidFill>
                <a:latin typeface="Space Grotesk Medium" pitchFamily="2" charset="0"/>
                <a:cs typeface="Space Grotesk Medium" pitchFamily="2" charset="0"/>
              </a:rPr>
              <a:t>CELKEM (bez DPH):</a:t>
            </a:r>
          </a:p>
        </p:txBody>
      </p:sp>
      <p:sp>
        <p:nvSpPr>
          <p:cNvPr id="8" name="Obdélník 7">
            <a:extLst>
              <a:ext uri="{FF2B5EF4-FFF2-40B4-BE49-F238E27FC236}">
                <a16:creationId xmlns:a16="http://schemas.microsoft.com/office/drawing/2014/main" id="{EDC7B08D-4020-4840-A941-706BC0A57002}"/>
              </a:ext>
            </a:extLst>
          </p:cNvPr>
          <p:cNvSpPr/>
          <p:nvPr userDrawn="1"/>
        </p:nvSpPr>
        <p:spPr>
          <a:xfrm>
            <a:off x="6602932" y="5991226"/>
            <a:ext cx="3315508" cy="37719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 name="Obrázek 1">
            <a:extLst>
              <a:ext uri="{FF2B5EF4-FFF2-40B4-BE49-F238E27FC236}">
                <a16:creationId xmlns:a16="http://schemas.microsoft.com/office/drawing/2014/main" id="{E0E48EA7-FE53-22B6-95B5-0BFC9ABBF12B}"/>
              </a:ext>
            </a:extLst>
          </p:cNvPr>
          <p:cNvPicPr>
            <a:picLocks noChangeAspect="1"/>
          </p:cNvPicPr>
          <p:nvPr userDrawn="1"/>
        </p:nvPicPr>
        <p:blipFill rotWithShape="1">
          <a:blip r:embed="rId3">
            <a:duotone>
              <a:schemeClr val="bg2">
                <a:shade val="45000"/>
                <a:satMod val="135000"/>
              </a:schemeClr>
              <a:prstClr val="white"/>
            </a:duotone>
          </a:blip>
          <a:srcRect l="35273" t="36459" r="39297" b="47500"/>
          <a:stretch/>
        </p:blipFill>
        <p:spPr>
          <a:xfrm>
            <a:off x="10704431" y="295277"/>
            <a:ext cx="1141200" cy="404943"/>
          </a:xfrm>
          <a:prstGeom prst="rect">
            <a:avLst/>
          </a:prstGeom>
        </p:spPr>
      </p:pic>
    </p:spTree>
    <p:extLst>
      <p:ext uri="{BB962C8B-B14F-4D97-AF65-F5344CB8AC3E}">
        <p14:creationId xmlns:p14="http://schemas.microsoft.com/office/powerpoint/2010/main" val="26947887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KONEC - text">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4A1918C-C301-9746-A0F6-55A118521CA3}"/>
              </a:ext>
            </a:extLst>
          </p:cNvPr>
          <p:cNvPicPr>
            <a:picLocks noChangeAspect="1"/>
          </p:cNvPicPr>
          <p:nvPr userDrawn="1"/>
        </p:nvPicPr>
        <p:blipFill>
          <a:blip r:embed="rId2"/>
          <a:stretch>
            <a:fillRect/>
          </a:stretch>
        </p:blipFill>
        <p:spPr>
          <a:xfrm>
            <a:off x="0" y="0"/>
            <a:ext cx="12185650" cy="6858000"/>
          </a:xfrm>
          <a:prstGeom prst="rect">
            <a:avLst/>
          </a:prstGeom>
        </p:spPr>
      </p:pic>
      <p:sp>
        <p:nvSpPr>
          <p:cNvPr id="7" name="Zástupný symbol pro text 6">
            <a:extLst>
              <a:ext uri="{FF2B5EF4-FFF2-40B4-BE49-F238E27FC236}">
                <a16:creationId xmlns:a16="http://schemas.microsoft.com/office/drawing/2014/main" id="{EE4E0B98-23E7-BC4E-B5CB-0A250215054B}"/>
              </a:ext>
            </a:extLst>
          </p:cNvPr>
          <p:cNvSpPr>
            <a:spLocks noGrp="1"/>
          </p:cNvSpPr>
          <p:nvPr>
            <p:ph type="body" sz="quarter" idx="10" hasCustomPrompt="1"/>
          </p:nvPr>
        </p:nvSpPr>
        <p:spPr>
          <a:xfrm>
            <a:off x="-6350" y="0"/>
            <a:ext cx="12191999" cy="6858000"/>
          </a:xfrm>
        </p:spPr>
        <p:txBody>
          <a:bodyPr lIns="360000" tIns="108000" rIns="360000" bIns="108000" anchor="ctr">
            <a:noAutofit/>
          </a:bodyPr>
          <a:lstStyle>
            <a:lvl1pPr algn="ctr">
              <a:defRPr sz="4700" b="1">
                <a:solidFill>
                  <a:schemeClr val="bg1"/>
                </a:solidFill>
              </a:defRPr>
            </a:lvl1pPr>
          </a:lstStyle>
          <a:p>
            <a:r>
              <a:rPr lang="cs-CZ"/>
              <a:t>Text - Děkujeme za pozornost / Těšíme se na případnou spolupráci…</a:t>
            </a:r>
          </a:p>
        </p:txBody>
      </p:sp>
      <p:pic>
        <p:nvPicPr>
          <p:cNvPr id="10" name="Obrázek 9">
            <a:extLst>
              <a:ext uri="{FF2B5EF4-FFF2-40B4-BE49-F238E27FC236}">
                <a16:creationId xmlns:a16="http://schemas.microsoft.com/office/drawing/2014/main" id="{0EA85631-69E9-8843-A038-6AD24820461F}"/>
              </a:ext>
            </a:extLst>
          </p:cNvPr>
          <p:cNvPicPr>
            <a:picLocks noChangeAspect="1"/>
          </p:cNvPicPr>
          <p:nvPr userDrawn="1"/>
        </p:nvPicPr>
        <p:blipFill rotWithShape="1">
          <a:blip r:embed="rId3">
            <a:duotone>
              <a:schemeClr val="bg2">
                <a:shade val="45000"/>
                <a:satMod val="135000"/>
              </a:schemeClr>
              <a:prstClr val="white"/>
            </a:duotone>
          </a:blip>
          <a:srcRect l="35273" t="36459" r="39297" b="47500"/>
          <a:stretch/>
        </p:blipFill>
        <p:spPr>
          <a:xfrm>
            <a:off x="10844213" y="6244714"/>
            <a:ext cx="1204912" cy="427550"/>
          </a:xfrm>
          <a:prstGeom prst="rect">
            <a:avLst/>
          </a:prstGeom>
        </p:spPr>
      </p:pic>
      <p:sp>
        <p:nvSpPr>
          <p:cNvPr id="11" name="TextovéPole 10">
            <a:extLst>
              <a:ext uri="{FF2B5EF4-FFF2-40B4-BE49-F238E27FC236}">
                <a16:creationId xmlns:a16="http://schemas.microsoft.com/office/drawing/2014/main" id="{98E0EBDC-2832-FA46-A083-577CC6A3FCDC}"/>
              </a:ext>
            </a:extLst>
          </p:cNvPr>
          <p:cNvSpPr txBox="1"/>
          <p:nvPr userDrawn="1"/>
        </p:nvSpPr>
        <p:spPr>
          <a:xfrm>
            <a:off x="5064292" y="6488668"/>
            <a:ext cx="2063416" cy="369332"/>
          </a:xfrm>
          <a:prstGeom prst="rect">
            <a:avLst/>
          </a:prstGeom>
          <a:noFill/>
        </p:spPr>
        <p:txBody>
          <a:bodyPr wrap="square" rtlCol="0" anchor="b">
            <a:spAutoFit/>
          </a:bodyPr>
          <a:lstStyle/>
          <a:p>
            <a:pPr algn="ctr"/>
            <a:r>
              <a:rPr lang="cs-CZ" sz="1800" b="1" i="0" err="1">
                <a:solidFill>
                  <a:schemeClr val="bg1"/>
                </a:solidFill>
                <a:latin typeface="Space Grotesk" pitchFamily="2" charset="0"/>
                <a:cs typeface="Space Grotesk" pitchFamily="2" charset="0"/>
              </a:rPr>
              <a:t>www.knktr.cz</a:t>
            </a:r>
            <a:endParaRPr lang="cs-CZ" sz="1800" b="1" i="0">
              <a:solidFill>
                <a:schemeClr val="bg1"/>
              </a:solidFill>
              <a:latin typeface="Space Grotesk" pitchFamily="2" charset="0"/>
              <a:cs typeface="Space Grotesk" pitchFamily="2" charset="0"/>
            </a:endParaRPr>
          </a:p>
        </p:txBody>
      </p:sp>
    </p:spTree>
    <p:extLst>
      <p:ext uri="{BB962C8B-B14F-4D97-AF65-F5344CB8AC3E}">
        <p14:creationId xmlns:p14="http://schemas.microsoft.com/office/powerpoint/2010/main" val="4228133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ONEKTOR - poděkování + kontakt">
    <p:spTree>
      <p:nvGrpSpPr>
        <p:cNvPr id="1" name=""/>
        <p:cNvGrpSpPr/>
        <p:nvPr/>
      </p:nvGrpSpPr>
      <p:grpSpPr>
        <a:xfrm>
          <a:off x="0" y="0"/>
          <a:ext cx="0" cy="0"/>
          <a:chOff x="0" y="0"/>
          <a:chExt cx="0" cy="0"/>
        </a:xfrm>
      </p:grpSpPr>
      <p:pic>
        <p:nvPicPr>
          <p:cNvPr id="12" name="Obrázek 11">
            <a:extLst>
              <a:ext uri="{FF2B5EF4-FFF2-40B4-BE49-F238E27FC236}">
                <a16:creationId xmlns:a16="http://schemas.microsoft.com/office/drawing/2014/main" id="{FDABC99E-A99F-2A4D-AD4F-03AC1D940833}"/>
              </a:ext>
            </a:extLst>
          </p:cNvPr>
          <p:cNvPicPr>
            <a:picLocks noChangeAspect="1"/>
          </p:cNvPicPr>
          <p:nvPr userDrawn="1"/>
        </p:nvPicPr>
        <p:blipFill>
          <a:blip r:embed="rId2"/>
          <a:stretch>
            <a:fillRect/>
          </a:stretch>
        </p:blipFill>
        <p:spPr>
          <a:xfrm>
            <a:off x="1" y="0"/>
            <a:ext cx="12191999" cy="6858000"/>
          </a:xfrm>
          <a:prstGeom prst="rect">
            <a:avLst/>
          </a:prstGeom>
          <a:noFill/>
        </p:spPr>
      </p:pic>
      <p:sp>
        <p:nvSpPr>
          <p:cNvPr id="2" name="TextovéPole 1">
            <a:extLst>
              <a:ext uri="{FF2B5EF4-FFF2-40B4-BE49-F238E27FC236}">
                <a16:creationId xmlns:a16="http://schemas.microsoft.com/office/drawing/2014/main" id="{206C8A9F-1FE0-2940-9252-AEFECB79468A}"/>
              </a:ext>
            </a:extLst>
          </p:cNvPr>
          <p:cNvSpPr txBox="1"/>
          <p:nvPr userDrawn="1"/>
        </p:nvSpPr>
        <p:spPr>
          <a:xfrm>
            <a:off x="1503947" y="1070811"/>
            <a:ext cx="3416969" cy="954107"/>
          </a:xfrm>
          <a:prstGeom prst="rect">
            <a:avLst/>
          </a:prstGeom>
          <a:solidFill>
            <a:schemeClr val="bg1"/>
          </a:solidFill>
        </p:spPr>
        <p:txBody>
          <a:bodyPr wrap="square" rtlCol="0">
            <a:spAutoFit/>
          </a:bodyPr>
          <a:lstStyle/>
          <a:p>
            <a:r>
              <a:rPr lang="cs-CZ" sz="2800" b="1" i="0">
                <a:latin typeface="Space Grotesk" pitchFamily="2" charset="0"/>
                <a:cs typeface="Space Grotesk" pitchFamily="2" charset="0"/>
              </a:rPr>
              <a:t>Děkujeme</a:t>
            </a:r>
            <a:br>
              <a:rPr lang="cs-CZ" sz="2800" b="1" i="0">
                <a:latin typeface="Space Grotesk" pitchFamily="2" charset="0"/>
                <a:cs typeface="Space Grotesk" pitchFamily="2" charset="0"/>
              </a:rPr>
            </a:br>
            <a:r>
              <a:rPr lang="cs-CZ" sz="2800" b="1" i="0">
                <a:latin typeface="Space Grotesk" pitchFamily="2" charset="0"/>
                <a:cs typeface="Space Grotesk" pitchFamily="2" charset="0"/>
              </a:rPr>
              <a:t>za pozornost !</a:t>
            </a:r>
          </a:p>
        </p:txBody>
      </p:sp>
      <p:sp>
        <p:nvSpPr>
          <p:cNvPr id="6" name="TextovéPole 5">
            <a:extLst>
              <a:ext uri="{FF2B5EF4-FFF2-40B4-BE49-F238E27FC236}">
                <a16:creationId xmlns:a16="http://schemas.microsoft.com/office/drawing/2014/main" id="{77054531-2A5E-2441-B775-49BD34782A03}"/>
              </a:ext>
            </a:extLst>
          </p:cNvPr>
          <p:cNvSpPr txBox="1"/>
          <p:nvPr userDrawn="1"/>
        </p:nvSpPr>
        <p:spPr>
          <a:xfrm>
            <a:off x="8249651" y="5681325"/>
            <a:ext cx="1231233" cy="369332"/>
          </a:xfrm>
          <a:prstGeom prst="rect">
            <a:avLst/>
          </a:prstGeom>
          <a:solidFill>
            <a:schemeClr val="bg1"/>
          </a:solidFill>
        </p:spPr>
        <p:txBody>
          <a:bodyPr wrap="square" rtlCol="0" anchor="b">
            <a:spAutoFit/>
          </a:bodyPr>
          <a:lstStyle/>
          <a:p>
            <a:r>
              <a:rPr lang="cs-CZ" sz="1800" b="1" i="0">
                <a:latin typeface="Space Grotesk" pitchFamily="2" charset="0"/>
                <a:cs typeface="Space Grotesk" pitchFamily="2" charset="0"/>
              </a:rPr>
              <a:t>Kontakt:</a:t>
            </a:r>
          </a:p>
        </p:txBody>
      </p:sp>
      <p:sp>
        <p:nvSpPr>
          <p:cNvPr id="4" name="Zástupný symbol pro text 3">
            <a:extLst>
              <a:ext uri="{FF2B5EF4-FFF2-40B4-BE49-F238E27FC236}">
                <a16:creationId xmlns:a16="http://schemas.microsoft.com/office/drawing/2014/main" id="{2B7AC24A-48E1-9D44-A0C4-8B1EDD6FAADD}"/>
              </a:ext>
            </a:extLst>
          </p:cNvPr>
          <p:cNvSpPr>
            <a:spLocks noGrp="1"/>
          </p:cNvSpPr>
          <p:nvPr>
            <p:ph type="body" sz="quarter" idx="10" hasCustomPrompt="1"/>
          </p:nvPr>
        </p:nvSpPr>
        <p:spPr>
          <a:xfrm>
            <a:off x="8249651" y="5950575"/>
            <a:ext cx="3625516" cy="638175"/>
          </a:xfrm>
        </p:spPr>
        <p:txBody>
          <a:bodyPr anchor="t">
            <a:noAutofit/>
          </a:bodyPr>
          <a:lstStyle>
            <a:lvl1pPr>
              <a:defRPr sz="1800"/>
            </a:lvl1pPr>
          </a:lstStyle>
          <a:p>
            <a:r>
              <a:rPr lang="cs-CZ" err="1"/>
              <a:t>jmeno.prijmeni@knktr.cz</a:t>
            </a:r>
            <a:endParaRPr lang="cs-CZ"/>
          </a:p>
          <a:p>
            <a:r>
              <a:rPr lang="cs-CZ"/>
              <a:t>+420 123 123 123</a:t>
            </a:r>
          </a:p>
        </p:txBody>
      </p:sp>
      <p:sp>
        <p:nvSpPr>
          <p:cNvPr id="7" name="TextovéPole 6">
            <a:extLst>
              <a:ext uri="{FF2B5EF4-FFF2-40B4-BE49-F238E27FC236}">
                <a16:creationId xmlns:a16="http://schemas.microsoft.com/office/drawing/2014/main" id="{D0CEF3E8-9748-6B4F-8062-0F9A503C4DC9}"/>
              </a:ext>
            </a:extLst>
          </p:cNvPr>
          <p:cNvSpPr txBox="1"/>
          <p:nvPr userDrawn="1"/>
        </p:nvSpPr>
        <p:spPr>
          <a:xfrm>
            <a:off x="5064292" y="6488668"/>
            <a:ext cx="2063416" cy="369332"/>
          </a:xfrm>
          <a:prstGeom prst="rect">
            <a:avLst/>
          </a:prstGeom>
          <a:noFill/>
        </p:spPr>
        <p:txBody>
          <a:bodyPr wrap="square" rtlCol="0" anchor="b">
            <a:spAutoFit/>
          </a:bodyPr>
          <a:lstStyle/>
          <a:p>
            <a:pPr algn="ctr"/>
            <a:r>
              <a:rPr lang="cs-CZ" sz="1800" b="1" i="0" err="1">
                <a:latin typeface="Space Grotesk" pitchFamily="2" charset="0"/>
                <a:cs typeface="Space Grotesk" pitchFamily="2" charset="0"/>
              </a:rPr>
              <a:t>www.knktr.cz</a:t>
            </a:r>
            <a:endParaRPr lang="cs-CZ" sz="1800" b="1" i="0">
              <a:latin typeface="Space Grotesk" pitchFamily="2" charset="0"/>
              <a:cs typeface="Space Grotesk" pitchFamily="2" charset="0"/>
            </a:endParaRPr>
          </a:p>
        </p:txBody>
      </p:sp>
    </p:spTree>
    <p:extLst>
      <p:ext uri="{BB962C8B-B14F-4D97-AF65-F5344CB8AC3E}">
        <p14:creationId xmlns:p14="http://schemas.microsoft.com/office/powerpoint/2010/main" val="40592907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ONEKTOR - kontakt">
    <p:spTree>
      <p:nvGrpSpPr>
        <p:cNvPr id="1" name=""/>
        <p:cNvGrpSpPr/>
        <p:nvPr/>
      </p:nvGrpSpPr>
      <p:grpSpPr>
        <a:xfrm>
          <a:off x="0" y="0"/>
          <a:ext cx="0" cy="0"/>
          <a:chOff x="0" y="0"/>
          <a:chExt cx="0" cy="0"/>
        </a:xfrm>
      </p:grpSpPr>
      <p:pic>
        <p:nvPicPr>
          <p:cNvPr id="12" name="Obrázek 11">
            <a:extLst>
              <a:ext uri="{FF2B5EF4-FFF2-40B4-BE49-F238E27FC236}">
                <a16:creationId xmlns:a16="http://schemas.microsoft.com/office/drawing/2014/main" id="{FDABC99E-A99F-2A4D-AD4F-03AC1D940833}"/>
              </a:ext>
            </a:extLst>
          </p:cNvPr>
          <p:cNvPicPr>
            <a:picLocks noChangeAspect="1"/>
          </p:cNvPicPr>
          <p:nvPr userDrawn="1"/>
        </p:nvPicPr>
        <p:blipFill>
          <a:blip r:embed="rId2"/>
          <a:stretch>
            <a:fillRect/>
          </a:stretch>
        </p:blipFill>
        <p:spPr>
          <a:xfrm>
            <a:off x="1" y="0"/>
            <a:ext cx="12191999" cy="6858000"/>
          </a:xfrm>
          <a:prstGeom prst="rect">
            <a:avLst/>
          </a:prstGeom>
          <a:noFill/>
        </p:spPr>
      </p:pic>
      <p:sp>
        <p:nvSpPr>
          <p:cNvPr id="6" name="TextovéPole 5">
            <a:extLst>
              <a:ext uri="{FF2B5EF4-FFF2-40B4-BE49-F238E27FC236}">
                <a16:creationId xmlns:a16="http://schemas.microsoft.com/office/drawing/2014/main" id="{77054531-2A5E-2441-B775-49BD34782A03}"/>
              </a:ext>
            </a:extLst>
          </p:cNvPr>
          <p:cNvSpPr txBox="1"/>
          <p:nvPr userDrawn="1"/>
        </p:nvSpPr>
        <p:spPr>
          <a:xfrm>
            <a:off x="8249651" y="5681325"/>
            <a:ext cx="1231233" cy="369332"/>
          </a:xfrm>
          <a:prstGeom prst="rect">
            <a:avLst/>
          </a:prstGeom>
          <a:solidFill>
            <a:schemeClr val="bg1"/>
          </a:solidFill>
        </p:spPr>
        <p:txBody>
          <a:bodyPr wrap="square" rtlCol="0" anchor="b">
            <a:spAutoFit/>
          </a:bodyPr>
          <a:lstStyle/>
          <a:p>
            <a:r>
              <a:rPr lang="cs-CZ" sz="1800" b="1" i="0">
                <a:latin typeface="Space Grotesk" pitchFamily="2" charset="0"/>
                <a:cs typeface="Space Grotesk" pitchFamily="2" charset="0"/>
              </a:rPr>
              <a:t>Kontakt:</a:t>
            </a:r>
          </a:p>
        </p:txBody>
      </p:sp>
      <p:sp>
        <p:nvSpPr>
          <p:cNvPr id="4" name="Zástupný symbol pro text 3">
            <a:extLst>
              <a:ext uri="{FF2B5EF4-FFF2-40B4-BE49-F238E27FC236}">
                <a16:creationId xmlns:a16="http://schemas.microsoft.com/office/drawing/2014/main" id="{2B7AC24A-48E1-9D44-A0C4-8B1EDD6FAADD}"/>
              </a:ext>
            </a:extLst>
          </p:cNvPr>
          <p:cNvSpPr>
            <a:spLocks noGrp="1"/>
          </p:cNvSpPr>
          <p:nvPr>
            <p:ph type="body" sz="quarter" idx="10" hasCustomPrompt="1"/>
          </p:nvPr>
        </p:nvSpPr>
        <p:spPr>
          <a:xfrm>
            <a:off x="8249651" y="5950575"/>
            <a:ext cx="3625516" cy="638175"/>
          </a:xfrm>
        </p:spPr>
        <p:txBody>
          <a:bodyPr anchor="t">
            <a:noAutofit/>
          </a:bodyPr>
          <a:lstStyle>
            <a:lvl1pPr>
              <a:defRPr sz="1800"/>
            </a:lvl1pPr>
          </a:lstStyle>
          <a:p>
            <a:r>
              <a:rPr lang="cs-CZ" err="1"/>
              <a:t>jmeno.prijmeni@knktr.cz</a:t>
            </a:r>
            <a:endParaRPr lang="cs-CZ"/>
          </a:p>
          <a:p>
            <a:r>
              <a:rPr lang="cs-CZ"/>
              <a:t>+420 123 123 123</a:t>
            </a:r>
          </a:p>
        </p:txBody>
      </p:sp>
      <p:sp>
        <p:nvSpPr>
          <p:cNvPr id="3" name="Obdélník 2">
            <a:extLst>
              <a:ext uri="{FF2B5EF4-FFF2-40B4-BE49-F238E27FC236}">
                <a16:creationId xmlns:a16="http://schemas.microsoft.com/office/drawing/2014/main" id="{56FD72D9-31B0-0946-8A06-1A880379A0E0}"/>
              </a:ext>
            </a:extLst>
          </p:cNvPr>
          <p:cNvSpPr/>
          <p:nvPr userDrawn="1"/>
        </p:nvSpPr>
        <p:spPr>
          <a:xfrm>
            <a:off x="1297172" y="1520456"/>
            <a:ext cx="3625702" cy="5954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TextovéPole 6">
            <a:extLst>
              <a:ext uri="{FF2B5EF4-FFF2-40B4-BE49-F238E27FC236}">
                <a16:creationId xmlns:a16="http://schemas.microsoft.com/office/drawing/2014/main" id="{AAF7E541-ED13-EB42-9999-7291712A1C4C}"/>
              </a:ext>
            </a:extLst>
          </p:cNvPr>
          <p:cNvSpPr txBox="1"/>
          <p:nvPr userDrawn="1"/>
        </p:nvSpPr>
        <p:spPr>
          <a:xfrm>
            <a:off x="5064292" y="6488668"/>
            <a:ext cx="2063416" cy="369332"/>
          </a:xfrm>
          <a:prstGeom prst="rect">
            <a:avLst/>
          </a:prstGeom>
          <a:noFill/>
        </p:spPr>
        <p:txBody>
          <a:bodyPr wrap="square" rtlCol="0" anchor="b">
            <a:spAutoFit/>
          </a:bodyPr>
          <a:lstStyle/>
          <a:p>
            <a:pPr algn="ctr"/>
            <a:r>
              <a:rPr lang="cs-CZ" sz="1800" b="1" i="0" err="1">
                <a:latin typeface="Space Grotesk" pitchFamily="2" charset="0"/>
                <a:cs typeface="Space Grotesk" pitchFamily="2" charset="0"/>
              </a:rPr>
              <a:t>www.knktr.cz</a:t>
            </a:r>
            <a:endParaRPr lang="cs-CZ" sz="1800" b="1" i="0">
              <a:latin typeface="Space Grotesk" pitchFamily="2" charset="0"/>
              <a:cs typeface="Space Grotesk" pitchFamily="2" charset="0"/>
            </a:endParaRPr>
          </a:p>
        </p:txBody>
      </p:sp>
    </p:spTree>
    <p:extLst>
      <p:ext uri="{BB962C8B-B14F-4D97-AF65-F5344CB8AC3E}">
        <p14:creationId xmlns:p14="http://schemas.microsoft.com/office/powerpoint/2010/main" val="1336697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ONEKTOR - bez textu">
    <p:spTree>
      <p:nvGrpSpPr>
        <p:cNvPr id="1" name=""/>
        <p:cNvGrpSpPr/>
        <p:nvPr/>
      </p:nvGrpSpPr>
      <p:grpSpPr>
        <a:xfrm>
          <a:off x="0" y="0"/>
          <a:ext cx="0" cy="0"/>
          <a:chOff x="0" y="0"/>
          <a:chExt cx="0" cy="0"/>
        </a:xfrm>
      </p:grpSpPr>
      <p:pic>
        <p:nvPicPr>
          <p:cNvPr id="12" name="Obrázek 11">
            <a:extLst>
              <a:ext uri="{FF2B5EF4-FFF2-40B4-BE49-F238E27FC236}">
                <a16:creationId xmlns:a16="http://schemas.microsoft.com/office/drawing/2014/main" id="{FDABC99E-A99F-2A4D-AD4F-03AC1D940833}"/>
              </a:ext>
            </a:extLst>
          </p:cNvPr>
          <p:cNvPicPr>
            <a:picLocks noChangeAspect="1"/>
          </p:cNvPicPr>
          <p:nvPr userDrawn="1"/>
        </p:nvPicPr>
        <p:blipFill>
          <a:blip r:embed="rId2"/>
          <a:stretch>
            <a:fillRect/>
          </a:stretch>
        </p:blipFill>
        <p:spPr>
          <a:xfrm>
            <a:off x="1" y="0"/>
            <a:ext cx="12191999" cy="6858000"/>
          </a:xfrm>
          <a:prstGeom prst="rect">
            <a:avLst/>
          </a:prstGeom>
          <a:noFill/>
        </p:spPr>
      </p:pic>
      <p:sp>
        <p:nvSpPr>
          <p:cNvPr id="3" name="Obdélník 2">
            <a:extLst>
              <a:ext uri="{FF2B5EF4-FFF2-40B4-BE49-F238E27FC236}">
                <a16:creationId xmlns:a16="http://schemas.microsoft.com/office/drawing/2014/main" id="{56FD72D9-31B0-0946-8A06-1A880379A0E0}"/>
              </a:ext>
            </a:extLst>
          </p:cNvPr>
          <p:cNvSpPr/>
          <p:nvPr userDrawn="1"/>
        </p:nvSpPr>
        <p:spPr>
          <a:xfrm>
            <a:off x="1297172" y="1520456"/>
            <a:ext cx="3625702" cy="5954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TextovéPole 6">
            <a:extLst>
              <a:ext uri="{FF2B5EF4-FFF2-40B4-BE49-F238E27FC236}">
                <a16:creationId xmlns:a16="http://schemas.microsoft.com/office/drawing/2014/main" id="{1348BAFD-A2BE-0947-8BA1-3A66D3ADD4A3}"/>
              </a:ext>
            </a:extLst>
          </p:cNvPr>
          <p:cNvSpPr txBox="1"/>
          <p:nvPr userDrawn="1"/>
        </p:nvSpPr>
        <p:spPr>
          <a:xfrm>
            <a:off x="5064292" y="6488668"/>
            <a:ext cx="2063416" cy="369332"/>
          </a:xfrm>
          <a:prstGeom prst="rect">
            <a:avLst/>
          </a:prstGeom>
          <a:noFill/>
        </p:spPr>
        <p:txBody>
          <a:bodyPr wrap="square" rtlCol="0" anchor="b">
            <a:spAutoFit/>
          </a:bodyPr>
          <a:lstStyle/>
          <a:p>
            <a:pPr algn="ctr"/>
            <a:r>
              <a:rPr lang="cs-CZ" sz="1800" b="1" i="0" err="1">
                <a:latin typeface="Space Grotesk" pitchFamily="2" charset="0"/>
                <a:cs typeface="Space Grotesk" pitchFamily="2" charset="0"/>
              </a:rPr>
              <a:t>www.knktr.cz</a:t>
            </a:r>
            <a:endParaRPr lang="cs-CZ" sz="1800" b="1" i="0">
              <a:latin typeface="Space Grotesk" pitchFamily="2" charset="0"/>
              <a:cs typeface="Space Grotesk" pitchFamily="2" charset="0"/>
            </a:endParaRPr>
          </a:p>
        </p:txBody>
      </p:sp>
    </p:spTree>
    <p:extLst>
      <p:ext uri="{BB962C8B-B14F-4D97-AF65-F5344CB8AC3E}">
        <p14:creationId xmlns:p14="http://schemas.microsoft.com/office/powerpoint/2010/main" val="3216213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BSAH - 2 bloky text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BA8D1C-07AE-5945-809C-F100C87B3919}"/>
              </a:ext>
            </a:extLst>
          </p:cNvPr>
          <p:cNvSpPr>
            <a:spLocks noGrp="1"/>
          </p:cNvSpPr>
          <p:nvPr>
            <p:ph type="title" hasCustomPrompt="1"/>
          </p:nvPr>
        </p:nvSpPr>
        <p:spPr>
          <a:xfrm>
            <a:off x="1837945" y="1496988"/>
            <a:ext cx="6882310" cy="961855"/>
          </a:xfrm>
        </p:spPr>
        <p:txBody>
          <a:bodyPr>
            <a:noAutofit/>
          </a:bodyPr>
          <a:lstStyle>
            <a:lvl1pPr>
              <a:defRPr sz="6400"/>
            </a:lvl1pPr>
          </a:lstStyle>
          <a:p>
            <a:r>
              <a:rPr lang="cs-CZ"/>
              <a:t>Nadpis</a:t>
            </a:r>
          </a:p>
        </p:txBody>
      </p:sp>
      <p:sp>
        <p:nvSpPr>
          <p:cNvPr id="3" name="Zástupný symbol pro obsah 2">
            <a:extLst>
              <a:ext uri="{FF2B5EF4-FFF2-40B4-BE49-F238E27FC236}">
                <a16:creationId xmlns:a16="http://schemas.microsoft.com/office/drawing/2014/main" id="{B9DC5847-E221-0641-AA94-1638AF132FE3}"/>
              </a:ext>
            </a:extLst>
          </p:cNvPr>
          <p:cNvSpPr>
            <a:spLocks noGrp="1"/>
          </p:cNvSpPr>
          <p:nvPr>
            <p:ph idx="1"/>
          </p:nvPr>
        </p:nvSpPr>
        <p:spPr>
          <a:xfrm>
            <a:off x="1837944" y="2646485"/>
            <a:ext cx="4334364" cy="3820756"/>
          </a:xfrm>
        </p:spPr>
        <p:txBody>
          <a:bodyPr numCol="1" spcCol="252000">
            <a:normAutofit/>
          </a:bodyPr>
          <a:lstStyle>
            <a:lvl1pPr marL="0" indent="0">
              <a:lnSpc>
                <a:spcPct val="100000"/>
              </a:lnSpc>
              <a:spcBef>
                <a:spcPts val="1000"/>
              </a:spcBef>
              <a:buFont typeface="Courier New" panose="02070309020205020404" pitchFamily="49" charset="0"/>
              <a:buNone/>
              <a:defRPr sz="1200" b="0" i="0">
                <a:latin typeface="Space Grotesk" pitchFamily="2" charset="0"/>
                <a:cs typeface="Space Grotesk" pitchFamily="2" charset="0"/>
              </a:defRPr>
            </a:lvl1pPr>
            <a:lvl2pPr marL="179388" indent="-158750">
              <a:lnSpc>
                <a:spcPct val="100000"/>
              </a:lnSpc>
              <a:spcBef>
                <a:spcPts val="1000"/>
              </a:spcBef>
              <a:tabLst/>
              <a:defRPr sz="1200" b="0" i="0">
                <a:latin typeface="Space Grotesk" pitchFamily="2" charset="0"/>
                <a:cs typeface="Space Grotesk" pitchFamily="2" charset="0"/>
              </a:defRPr>
            </a:lvl2pPr>
            <a:lvl3pPr marL="496888" indent="-136525">
              <a:lnSpc>
                <a:spcPct val="100000"/>
              </a:lnSpc>
              <a:spcBef>
                <a:spcPts val="1000"/>
              </a:spcBef>
              <a:tabLst/>
              <a:defRPr sz="1200" b="0" i="0">
                <a:latin typeface="Space Grotesk" pitchFamily="2" charset="0"/>
                <a:cs typeface="Space Grotesk" pitchFamily="2" charset="0"/>
              </a:defRPr>
            </a:lvl3pPr>
          </a:lstStyle>
          <a:p>
            <a:r>
              <a:rPr lang="cs-CZ"/>
              <a:t>Upravte styly předlohy textu.</a:t>
            </a:r>
          </a:p>
          <a:p>
            <a:pPr lvl="1"/>
            <a:r>
              <a:rPr lang="cs-CZ"/>
              <a:t>Druhá úroveň</a:t>
            </a:r>
          </a:p>
          <a:p>
            <a:pPr lvl="2"/>
            <a:r>
              <a:rPr lang="cs-CZ"/>
              <a:t>Třetí úroveň
Čtvrtá úroveň
Pátá úroveň</a:t>
            </a:r>
          </a:p>
        </p:txBody>
      </p:sp>
      <p:sp>
        <p:nvSpPr>
          <p:cNvPr id="6" name="Zástupný symbol pro číslo snímku 5">
            <a:extLst>
              <a:ext uri="{FF2B5EF4-FFF2-40B4-BE49-F238E27FC236}">
                <a16:creationId xmlns:a16="http://schemas.microsoft.com/office/drawing/2014/main" id="{E4C587E4-DC23-E24C-AE47-1BBA7B2FAC9E}"/>
              </a:ext>
            </a:extLst>
          </p:cNvPr>
          <p:cNvSpPr>
            <a:spLocks noGrp="1"/>
          </p:cNvSpPr>
          <p:nvPr>
            <p:ph type="sldNum" sz="quarter" idx="12"/>
          </p:nvPr>
        </p:nvSpPr>
        <p:spPr>
          <a:xfrm>
            <a:off x="341697" y="320808"/>
            <a:ext cx="496503" cy="335915"/>
          </a:xfrm>
          <a:prstGeom prst="rect">
            <a:avLst/>
          </a:prstGeom>
        </p:spPr>
        <p:txBody>
          <a:bodyPr lIns="72000" tIns="90000" rIns="72000" bIns="46800"/>
          <a:lstStyle>
            <a:lvl1pPr algn="ctr">
              <a:defRPr sz="1500" b="1" i="0">
                <a:solidFill>
                  <a:schemeClr val="tx1"/>
                </a:solidFill>
                <a:latin typeface="Space Grotesk" pitchFamily="2" charset="0"/>
                <a:cs typeface="Space Grotesk" pitchFamily="2" charset="0"/>
              </a:defRPr>
            </a:lvl1pPr>
          </a:lstStyle>
          <a:p>
            <a:fld id="{1290F612-A138-0F45-B178-0AAA2DDC673A}" type="slidenum">
              <a:rPr lang="cs-CZ" smtClean="0"/>
              <a:pPr/>
              <a:t>‹#›</a:t>
            </a:fld>
            <a:endParaRPr lang="cs-CZ"/>
          </a:p>
        </p:txBody>
      </p:sp>
      <p:sp>
        <p:nvSpPr>
          <p:cNvPr id="10" name="Zástupný symbol pro text 8">
            <a:extLst>
              <a:ext uri="{FF2B5EF4-FFF2-40B4-BE49-F238E27FC236}">
                <a16:creationId xmlns:a16="http://schemas.microsoft.com/office/drawing/2014/main" id="{51AE4F6B-54AC-1140-A3EF-1BA373223EE3}"/>
              </a:ext>
            </a:extLst>
          </p:cNvPr>
          <p:cNvSpPr>
            <a:spLocks noGrp="1"/>
          </p:cNvSpPr>
          <p:nvPr>
            <p:ph type="body" sz="quarter" idx="14" hasCustomPrompt="1"/>
          </p:nvPr>
        </p:nvSpPr>
        <p:spPr>
          <a:xfrm>
            <a:off x="950848" y="336550"/>
            <a:ext cx="2539111" cy="335915"/>
          </a:xfrm>
          <a:ln>
            <a:noFill/>
          </a:ln>
        </p:spPr>
        <p:txBody>
          <a:bodyPr lIns="108000" tIns="90000" rIns="72000" anchor="t">
            <a:noAutofit/>
          </a:bodyPr>
          <a:lstStyle>
            <a:lvl1pPr>
              <a:defRPr sz="1500" b="1" i="0">
                <a:latin typeface="Space Grotesk" pitchFamily="2" charset="0"/>
                <a:cs typeface="Space Grotesk" pitchFamily="2" charset="0"/>
              </a:defRPr>
            </a:lvl1pPr>
          </a:lstStyle>
          <a:p>
            <a:r>
              <a:rPr lang="cs-CZ"/>
              <a:t>Rubrika</a:t>
            </a:r>
          </a:p>
        </p:txBody>
      </p:sp>
      <p:pic>
        <p:nvPicPr>
          <p:cNvPr id="22" name="Obrázek 21">
            <a:extLst>
              <a:ext uri="{FF2B5EF4-FFF2-40B4-BE49-F238E27FC236}">
                <a16:creationId xmlns:a16="http://schemas.microsoft.com/office/drawing/2014/main" id="{529AF111-FDD6-CA4A-BCAE-353BE321FFFC}"/>
              </a:ext>
            </a:extLst>
          </p:cNvPr>
          <p:cNvPicPr>
            <a:picLocks noChangeAspect="1"/>
          </p:cNvPicPr>
          <p:nvPr/>
        </p:nvPicPr>
        <p:blipFill>
          <a:blip r:embed="rId2"/>
          <a:stretch>
            <a:fillRect/>
          </a:stretch>
        </p:blipFill>
        <p:spPr>
          <a:xfrm>
            <a:off x="10658712" y="229138"/>
            <a:ext cx="1246208" cy="519253"/>
          </a:xfrm>
          <a:prstGeom prst="rect">
            <a:avLst/>
          </a:prstGeom>
        </p:spPr>
      </p:pic>
      <p:pic>
        <p:nvPicPr>
          <p:cNvPr id="8" name="Obrázek 7">
            <a:extLst>
              <a:ext uri="{FF2B5EF4-FFF2-40B4-BE49-F238E27FC236}">
                <a16:creationId xmlns:a16="http://schemas.microsoft.com/office/drawing/2014/main" id="{A484DA26-7258-8246-9AE9-5C59A24D9522}"/>
              </a:ext>
            </a:extLst>
          </p:cNvPr>
          <p:cNvPicPr>
            <a:picLocks noChangeAspect="1"/>
          </p:cNvPicPr>
          <p:nvPr userDrawn="1"/>
        </p:nvPicPr>
        <p:blipFill>
          <a:blip r:embed="rId2"/>
          <a:stretch>
            <a:fillRect/>
          </a:stretch>
        </p:blipFill>
        <p:spPr>
          <a:xfrm>
            <a:off x="10658712" y="229138"/>
            <a:ext cx="1246208" cy="519253"/>
          </a:xfrm>
          <a:prstGeom prst="rect">
            <a:avLst/>
          </a:prstGeom>
        </p:spPr>
      </p:pic>
      <p:sp>
        <p:nvSpPr>
          <p:cNvPr id="11" name="Zástupný symbol pro obsah 2">
            <a:extLst>
              <a:ext uri="{FF2B5EF4-FFF2-40B4-BE49-F238E27FC236}">
                <a16:creationId xmlns:a16="http://schemas.microsoft.com/office/drawing/2014/main" id="{FBA35174-B664-BA4F-BAAA-FCA1903260F1}"/>
              </a:ext>
            </a:extLst>
          </p:cNvPr>
          <p:cNvSpPr>
            <a:spLocks noGrp="1"/>
          </p:cNvSpPr>
          <p:nvPr>
            <p:ph idx="15"/>
          </p:nvPr>
        </p:nvSpPr>
        <p:spPr>
          <a:xfrm>
            <a:off x="6463385" y="2646485"/>
            <a:ext cx="4334364" cy="3820756"/>
          </a:xfrm>
        </p:spPr>
        <p:txBody>
          <a:bodyPr numCol="1" spcCol="252000">
            <a:normAutofit/>
          </a:bodyPr>
          <a:lstStyle>
            <a:lvl1pPr marL="0" indent="0">
              <a:lnSpc>
                <a:spcPct val="100000"/>
              </a:lnSpc>
              <a:spcBef>
                <a:spcPts val="1000"/>
              </a:spcBef>
              <a:buFont typeface="Courier New" panose="02070309020205020404" pitchFamily="49" charset="0"/>
              <a:buNone/>
              <a:defRPr sz="1200" b="0" i="0">
                <a:latin typeface="Space Grotesk" pitchFamily="2" charset="0"/>
                <a:cs typeface="Space Grotesk" pitchFamily="2" charset="0"/>
              </a:defRPr>
            </a:lvl1pPr>
            <a:lvl2pPr marL="168275" indent="-168275">
              <a:lnSpc>
                <a:spcPct val="100000"/>
              </a:lnSpc>
              <a:spcBef>
                <a:spcPts val="1000"/>
              </a:spcBef>
              <a:tabLst/>
              <a:defRPr sz="1200" b="0" i="0">
                <a:latin typeface="Space Grotesk" pitchFamily="2" charset="0"/>
                <a:cs typeface="Space Grotesk" pitchFamily="2" charset="0"/>
              </a:defRPr>
            </a:lvl2pPr>
            <a:lvl3pPr marL="496888" indent="-136525">
              <a:lnSpc>
                <a:spcPct val="100000"/>
              </a:lnSpc>
              <a:spcBef>
                <a:spcPts val="1000"/>
              </a:spcBef>
              <a:tabLst/>
              <a:defRPr sz="1200" b="0" i="0">
                <a:latin typeface="Space Grotesk" pitchFamily="2" charset="0"/>
                <a:cs typeface="Space Grotesk" pitchFamily="2" charset="0"/>
              </a:defRPr>
            </a:lvl3pPr>
          </a:lstStyle>
          <a:p>
            <a:r>
              <a:rPr lang="cs-CZ"/>
              <a:t>Upravte styly předlohy textu.</a:t>
            </a:r>
          </a:p>
          <a:p>
            <a:pPr lvl="1"/>
            <a:r>
              <a:rPr lang="cs-CZ"/>
              <a:t>Druhá úroveň</a:t>
            </a:r>
          </a:p>
          <a:p>
            <a:pPr lvl="2"/>
            <a:r>
              <a:rPr lang="cs-CZ"/>
              <a:t>Třetí úroveň
Čtvrtá úroveň
Pátá úroveň</a:t>
            </a:r>
          </a:p>
        </p:txBody>
      </p:sp>
      <p:sp>
        <p:nvSpPr>
          <p:cNvPr id="12" name="Zástupný symbol pro text 8">
            <a:extLst>
              <a:ext uri="{FF2B5EF4-FFF2-40B4-BE49-F238E27FC236}">
                <a16:creationId xmlns:a16="http://schemas.microsoft.com/office/drawing/2014/main" id="{CF114EB2-AB37-6D42-8E0E-974D966B4F6E}"/>
              </a:ext>
            </a:extLst>
          </p:cNvPr>
          <p:cNvSpPr>
            <a:spLocks noGrp="1"/>
          </p:cNvSpPr>
          <p:nvPr>
            <p:ph type="body" sz="quarter" idx="13" hasCustomPrompt="1"/>
          </p:nvPr>
        </p:nvSpPr>
        <p:spPr>
          <a:xfrm>
            <a:off x="1930401" y="1073153"/>
            <a:ext cx="1916770" cy="335915"/>
          </a:xfrm>
          <a:ln>
            <a:solidFill>
              <a:schemeClr val="tx1"/>
            </a:solidFill>
          </a:ln>
        </p:spPr>
        <p:txBody>
          <a:bodyPr lIns="72000" tIns="90000" rIns="72000" anchor="t">
            <a:noAutofit/>
          </a:bodyPr>
          <a:lstStyle>
            <a:lvl1pPr algn="ctr">
              <a:defRPr sz="1300" b="1" i="0">
                <a:latin typeface="Space Grotesk" pitchFamily="2" charset="0"/>
                <a:cs typeface="Space Grotesk" pitchFamily="2" charset="0"/>
              </a:defRPr>
            </a:lvl1pPr>
          </a:lstStyle>
          <a:p>
            <a:r>
              <a:rPr lang="cs-CZ"/>
              <a:t>Nadtitul - nemusí být</a:t>
            </a:r>
          </a:p>
        </p:txBody>
      </p:sp>
    </p:spTree>
    <p:extLst>
      <p:ext uri="{BB962C8B-B14F-4D97-AF65-F5344CB8AC3E}">
        <p14:creationId xmlns:p14="http://schemas.microsoft.com/office/powerpoint/2010/main" val="17691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OBSAH - 3 sloupce text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BA8D1C-07AE-5945-809C-F100C87B3919}"/>
              </a:ext>
            </a:extLst>
          </p:cNvPr>
          <p:cNvSpPr>
            <a:spLocks noGrp="1"/>
          </p:cNvSpPr>
          <p:nvPr>
            <p:ph type="title" hasCustomPrompt="1"/>
          </p:nvPr>
        </p:nvSpPr>
        <p:spPr>
          <a:xfrm>
            <a:off x="1837943" y="1920240"/>
            <a:ext cx="8972811" cy="1242632"/>
          </a:xfrm>
        </p:spPr>
        <p:txBody>
          <a:bodyPr>
            <a:noAutofit/>
          </a:bodyPr>
          <a:lstStyle>
            <a:lvl1pPr>
              <a:defRPr sz="6400"/>
            </a:lvl1pPr>
          </a:lstStyle>
          <a:p>
            <a:r>
              <a:rPr lang="cs-CZ"/>
              <a:t>Nadpis</a:t>
            </a:r>
          </a:p>
        </p:txBody>
      </p:sp>
      <p:sp>
        <p:nvSpPr>
          <p:cNvPr id="3" name="Zástupný symbol pro obsah 2">
            <a:extLst>
              <a:ext uri="{FF2B5EF4-FFF2-40B4-BE49-F238E27FC236}">
                <a16:creationId xmlns:a16="http://schemas.microsoft.com/office/drawing/2014/main" id="{B9DC5847-E221-0641-AA94-1638AF132FE3}"/>
              </a:ext>
            </a:extLst>
          </p:cNvPr>
          <p:cNvSpPr>
            <a:spLocks noGrp="1"/>
          </p:cNvSpPr>
          <p:nvPr>
            <p:ph idx="1"/>
          </p:nvPr>
        </p:nvSpPr>
        <p:spPr>
          <a:xfrm>
            <a:off x="1837944" y="3558996"/>
            <a:ext cx="8972810" cy="2459839"/>
          </a:xfrm>
        </p:spPr>
        <p:txBody>
          <a:bodyPr numCol="3" spcCol="252000">
            <a:normAutofit/>
          </a:bodyPr>
          <a:lstStyle>
            <a:lvl1pPr marL="0" indent="0">
              <a:lnSpc>
                <a:spcPct val="100000"/>
              </a:lnSpc>
              <a:spcBef>
                <a:spcPts val="1000"/>
              </a:spcBef>
              <a:buFont typeface="Courier New" panose="02070309020205020404" pitchFamily="49" charset="0"/>
              <a:buNone/>
              <a:defRPr sz="1200" b="0" i="0">
                <a:latin typeface="Space Grotesk" pitchFamily="2" charset="0"/>
                <a:cs typeface="Space Grotesk" pitchFamily="2" charset="0"/>
              </a:defRPr>
            </a:lvl1pPr>
            <a:lvl2pPr marL="179388" indent="-169863">
              <a:lnSpc>
                <a:spcPct val="100000"/>
              </a:lnSpc>
              <a:spcBef>
                <a:spcPts val="1000"/>
              </a:spcBef>
              <a:tabLst/>
              <a:defRPr sz="1200" b="0" i="0">
                <a:latin typeface="Space Grotesk" pitchFamily="2" charset="0"/>
                <a:cs typeface="Space Grotesk" pitchFamily="2" charset="0"/>
              </a:defRPr>
            </a:lvl2pPr>
            <a:lvl3pPr marL="496888" indent="-136525">
              <a:lnSpc>
                <a:spcPct val="100000"/>
              </a:lnSpc>
              <a:spcBef>
                <a:spcPts val="1000"/>
              </a:spcBef>
              <a:tabLst/>
              <a:defRPr sz="1200" b="0" i="0">
                <a:latin typeface="Space Grotesk" pitchFamily="2" charset="0"/>
                <a:cs typeface="Space Grotesk" pitchFamily="2" charset="0"/>
              </a:defRPr>
            </a:lvl3pPr>
          </a:lstStyle>
          <a:p>
            <a:r>
              <a:rPr lang="cs-CZ"/>
              <a:t>Upravte styly předlohy textu.</a:t>
            </a:r>
          </a:p>
          <a:p>
            <a:pPr lvl="1"/>
            <a:r>
              <a:rPr lang="cs-CZ"/>
              <a:t>Druhá úroveň</a:t>
            </a:r>
          </a:p>
          <a:p>
            <a:pPr lvl="2"/>
            <a:r>
              <a:rPr lang="cs-CZ"/>
              <a:t>Třetí úroveň
Čtvrtá úroveň
Pátá úroveň</a:t>
            </a:r>
          </a:p>
        </p:txBody>
      </p:sp>
      <p:sp>
        <p:nvSpPr>
          <p:cNvPr id="6" name="Zástupný symbol pro číslo snímku 5">
            <a:extLst>
              <a:ext uri="{FF2B5EF4-FFF2-40B4-BE49-F238E27FC236}">
                <a16:creationId xmlns:a16="http://schemas.microsoft.com/office/drawing/2014/main" id="{E4C587E4-DC23-E24C-AE47-1BBA7B2FAC9E}"/>
              </a:ext>
            </a:extLst>
          </p:cNvPr>
          <p:cNvSpPr>
            <a:spLocks noGrp="1"/>
          </p:cNvSpPr>
          <p:nvPr>
            <p:ph type="sldNum" sz="quarter" idx="12"/>
          </p:nvPr>
        </p:nvSpPr>
        <p:spPr>
          <a:xfrm>
            <a:off x="341697" y="320808"/>
            <a:ext cx="496503" cy="335915"/>
          </a:xfrm>
          <a:prstGeom prst="rect">
            <a:avLst/>
          </a:prstGeom>
        </p:spPr>
        <p:txBody>
          <a:bodyPr lIns="72000" tIns="90000" rIns="72000" bIns="46800"/>
          <a:lstStyle>
            <a:lvl1pPr algn="ctr">
              <a:defRPr sz="1500" b="1" i="0">
                <a:solidFill>
                  <a:schemeClr val="tx1"/>
                </a:solidFill>
                <a:latin typeface="Space Grotesk" pitchFamily="2" charset="0"/>
                <a:cs typeface="Space Grotesk" pitchFamily="2" charset="0"/>
              </a:defRPr>
            </a:lvl1pPr>
          </a:lstStyle>
          <a:p>
            <a:fld id="{1290F612-A138-0F45-B178-0AAA2DDC673A}" type="slidenum">
              <a:rPr lang="cs-CZ" smtClean="0"/>
              <a:pPr/>
              <a:t>‹#›</a:t>
            </a:fld>
            <a:endParaRPr lang="cs-CZ"/>
          </a:p>
        </p:txBody>
      </p:sp>
      <p:sp>
        <p:nvSpPr>
          <p:cNvPr id="9" name="Zástupný symbol pro text 8">
            <a:extLst>
              <a:ext uri="{FF2B5EF4-FFF2-40B4-BE49-F238E27FC236}">
                <a16:creationId xmlns:a16="http://schemas.microsoft.com/office/drawing/2014/main" id="{9CB5CD31-D7C3-5E4F-BDA8-EDBA1D18677D}"/>
              </a:ext>
            </a:extLst>
          </p:cNvPr>
          <p:cNvSpPr>
            <a:spLocks noGrp="1"/>
          </p:cNvSpPr>
          <p:nvPr>
            <p:ph type="body" sz="quarter" idx="13" hasCustomPrompt="1"/>
          </p:nvPr>
        </p:nvSpPr>
        <p:spPr>
          <a:xfrm>
            <a:off x="1930401" y="1416050"/>
            <a:ext cx="1916770" cy="335915"/>
          </a:xfrm>
          <a:ln>
            <a:solidFill>
              <a:schemeClr val="tx1"/>
            </a:solidFill>
          </a:ln>
        </p:spPr>
        <p:txBody>
          <a:bodyPr lIns="72000" tIns="90000" rIns="72000" anchor="t">
            <a:noAutofit/>
          </a:bodyPr>
          <a:lstStyle>
            <a:lvl1pPr algn="ctr">
              <a:defRPr sz="1300" b="1" i="0">
                <a:latin typeface="Space Grotesk" pitchFamily="2" charset="0"/>
                <a:cs typeface="Space Grotesk" pitchFamily="2" charset="0"/>
              </a:defRPr>
            </a:lvl1pPr>
          </a:lstStyle>
          <a:p>
            <a:r>
              <a:rPr lang="cs-CZ"/>
              <a:t>Nadtitul - nemusí být</a:t>
            </a:r>
          </a:p>
        </p:txBody>
      </p:sp>
      <p:sp>
        <p:nvSpPr>
          <p:cNvPr id="10" name="Zástupný symbol pro text 8">
            <a:extLst>
              <a:ext uri="{FF2B5EF4-FFF2-40B4-BE49-F238E27FC236}">
                <a16:creationId xmlns:a16="http://schemas.microsoft.com/office/drawing/2014/main" id="{51AE4F6B-54AC-1140-A3EF-1BA373223EE3}"/>
              </a:ext>
            </a:extLst>
          </p:cNvPr>
          <p:cNvSpPr>
            <a:spLocks noGrp="1"/>
          </p:cNvSpPr>
          <p:nvPr>
            <p:ph type="body" sz="quarter" idx="14" hasCustomPrompt="1"/>
          </p:nvPr>
        </p:nvSpPr>
        <p:spPr>
          <a:xfrm>
            <a:off x="950848" y="336550"/>
            <a:ext cx="2539111" cy="335915"/>
          </a:xfrm>
          <a:ln>
            <a:noFill/>
          </a:ln>
        </p:spPr>
        <p:txBody>
          <a:bodyPr lIns="108000" tIns="90000" rIns="72000" anchor="t">
            <a:noAutofit/>
          </a:bodyPr>
          <a:lstStyle>
            <a:lvl1pPr>
              <a:defRPr sz="1500" b="1" i="0">
                <a:latin typeface="Space Grotesk" pitchFamily="2" charset="0"/>
                <a:cs typeface="Space Grotesk" pitchFamily="2" charset="0"/>
              </a:defRPr>
            </a:lvl1pPr>
          </a:lstStyle>
          <a:p>
            <a:r>
              <a:rPr lang="cs-CZ"/>
              <a:t>Rubrika</a:t>
            </a:r>
          </a:p>
        </p:txBody>
      </p:sp>
      <p:pic>
        <p:nvPicPr>
          <p:cNvPr id="22" name="Obrázek 21">
            <a:extLst>
              <a:ext uri="{FF2B5EF4-FFF2-40B4-BE49-F238E27FC236}">
                <a16:creationId xmlns:a16="http://schemas.microsoft.com/office/drawing/2014/main" id="{529AF111-FDD6-CA4A-BCAE-353BE321FFFC}"/>
              </a:ext>
            </a:extLst>
          </p:cNvPr>
          <p:cNvPicPr>
            <a:picLocks noChangeAspect="1"/>
          </p:cNvPicPr>
          <p:nvPr/>
        </p:nvPicPr>
        <p:blipFill>
          <a:blip r:embed="rId2"/>
          <a:stretch>
            <a:fillRect/>
          </a:stretch>
        </p:blipFill>
        <p:spPr>
          <a:xfrm>
            <a:off x="10658712" y="229138"/>
            <a:ext cx="1246208" cy="519253"/>
          </a:xfrm>
          <a:prstGeom prst="rect">
            <a:avLst/>
          </a:prstGeom>
        </p:spPr>
      </p:pic>
      <p:pic>
        <p:nvPicPr>
          <p:cNvPr id="8" name="Obrázek 7">
            <a:extLst>
              <a:ext uri="{FF2B5EF4-FFF2-40B4-BE49-F238E27FC236}">
                <a16:creationId xmlns:a16="http://schemas.microsoft.com/office/drawing/2014/main" id="{A484DA26-7258-8246-9AE9-5C59A24D9522}"/>
              </a:ext>
            </a:extLst>
          </p:cNvPr>
          <p:cNvPicPr>
            <a:picLocks noChangeAspect="1"/>
          </p:cNvPicPr>
          <p:nvPr userDrawn="1"/>
        </p:nvPicPr>
        <p:blipFill>
          <a:blip r:embed="rId2"/>
          <a:stretch>
            <a:fillRect/>
          </a:stretch>
        </p:blipFill>
        <p:spPr>
          <a:xfrm>
            <a:off x="10658712" y="229138"/>
            <a:ext cx="1246208" cy="519253"/>
          </a:xfrm>
          <a:prstGeom prst="rect">
            <a:avLst/>
          </a:prstGeom>
        </p:spPr>
      </p:pic>
    </p:spTree>
    <p:extLst>
      <p:ext uri="{BB962C8B-B14F-4D97-AF65-F5344CB8AC3E}">
        <p14:creationId xmlns:p14="http://schemas.microsoft.com/office/powerpoint/2010/main" val="2751594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OBSAH - 2 sloupce textu + foto">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BA8D1C-07AE-5945-809C-F100C87B3919}"/>
              </a:ext>
            </a:extLst>
          </p:cNvPr>
          <p:cNvSpPr>
            <a:spLocks noGrp="1"/>
          </p:cNvSpPr>
          <p:nvPr>
            <p:ph type="title" hasCustomPrompt="1"/>
          </p:nvPr>
        </p:nvSpPr>
        <p:spPr>
          <a:xfrm>
            <a:off x="1837944" y="1920240"/>
            <a:ext cx="6544056" cy="1242632"/>
          </a:xfrm>
        </p:spPr>
        <p:txBody>
          <a:bodyPr>
            <a:noAutofit/>
          </a:bodyPr>
          <a:lstStyle>
            <a:lvl1pPr>
              <a:defRPr sz="6400"/>
            </a:lvl1pPr>
          </a:lstStyle>
          <a:p>
            <a:r>
              <a:rPr lang="cs-CZ"/>
              <a:t>Nadpis</a:t>
            </a:r>
          </a:p>
        </p:txBody>
      </p:sp>
      <p:sp>
        <p:nvSpPr>
          <p:cNvPr id="3" name="Zástupný symbol pro obsah 2">
            <a:extLst>
              <a:ext uri="{FF2B5EF4-FFF2-40B4-BE49-F238E27FC236}">
                <a16:creationId xmlns:a16="http://schemas.microsoft.com/office/drawing/2014/main" id="{B9DC5847-E221-0641-AA94-1638AF132FE3}"/>
              </a:ext>
            </a:extLst>
          </p:cNvPr>
          <p:cNvSpPr>
            <a:spLocks noGrp="1"/>
          </p:cNvSpPr>
          <p:nvPr>
            <p:ph idx="1"/>
          </p:nvPr>
        </p:nvSpPr>
        <p:spPr>
          <a:xfrm>
            <a:off x="1837944" y="3558996"/>
            <a:ext cx="5943248" cy="2349435"/>
          </a:xfrm>
        </p:spPr>
        <p:txBody>
          <a:bodyPr numCol="2" spcCol="252000">
            <a:normAutofit/>
          </a:bodyPr>
          <a:lstStyle>
            <a:lvl1pPr marL="0" indent="0">
              <a:lnSpc>
                <a:spcPct val="100000"/>
              </a:lnSpc>
              <a:spcBef>
                <a:spcPts val="1000"/>
              </a:spcBef>
              <a:buFont typeface="Arial" panose="020B0604020202020204" pitchFamily="34" charset="0"/>
              <a:buNone/>
              <a:defRPr sz="1200" b="0" i="0">
                <a:latin typeface="Space Grotesk" pitchFamily="2" charset="0"/>
                <a:cs typeface="Space Grotesk" pitchFamily="2" charset="0"/>
              </a:defRPr>
            </a:lvl1pPr>
            <a:lvl2pPr marL="168275" indent="-168275">
              <a:lnSpc>
                <a:spcPct val="100000"/>
              </a:lnSpc>
              <a:spcBef>
                <a:spcPts val="1000"/>
              </a:spcBef>
              <a:tabLst/>
              <a:defRPr sz="1200" b="0" i="0">
                <a:latin typeface="Space Grotesk" pitchFamily="2" charset="0"/>
                <a:cs typeface="Space Grotesk" pitchFamily="2" charset="0"/>
              </a:defRPr>
            </a:lvl2pPr>
            <a:lvl3pPr marL="358775" indent="-127000">
              <a:lnSpc>
                <a:spcPct val="100000"/>
              </a:lnSpc>
              <a:spcBef>
                <a:spcPts val="1000"/>
              </a:spcBef>
              <a:tabLst/>
              <a:defRPr sz="1200" b="0" i="0">
                <a:latin typeface="Space Grotesk" pitchFamily="2" charset="0"/>
                <a:cs typeface="Space Grotesk" pitchFamily="2" charset="0"/>
              </a:defRPr>
            </a:lvl3pPr>
          </a:lstStyle>
          <a:p>
            <a:r>
              <a:rPr lang="cs-CZ"/>
              <a:t>Upravte styly předlohy textu.</a:t>
            </a:r>
          </a:p>
          <a:p>
            <a:pPr lvl="1"/>
            <a:r>
              <a:rPr lang="cs-CZ"/>
              <a:t>Druhá úroveň</a:t>
            </a:r>
          </a:p>
          <a:p>
            <a:pPr lvl="2"/>
            <a:r>
              <a:rPr lang="cs-CZ"/>
              <a:t>Třetí úroveň
Čtvrtá úroveň
Pátá úroveň</a:t>
            </a:r>
          </a:p>
        </p:txBody>
      </p:sp>
      <p:sp>
        <p:nvSpPr>
          <p:cNvPr id="6" name="Zástupný symbol pro číslo snímku 5">
            <a:extLst>
              <a:ext uri="{FF2B5EF4-FFF2-40B4-BE49-F238E27FC236}">
                <a16:creationId xmlns:a16="http://schemas.microsoft.com/office/drawing/2014/main" id="{E4C587E4-DC23-E24C-AE47-1BBA7B2FAC9E}"/>
              </a:ext>
            </a:extLst>
          </p:cNvPr>
          <p:cNvSpPr>
            <a:spLocks noGrp="1"/>
          </p:cNvSpPr>
          <p:nvPr>
            <p:ph type="sldNum" sz="quarter" idx="12"/>
          </p:nvPr>
        </p:nvSpPr>
        <p:spPr>
          <a:xfrm>
            <a:off x="341697" y="320808"/>
            <a:ext cx="496503" cy="335915"/>
          </a:xfrm>
          <a:prstGeom prst="rect">
            <a:avLst/>
          </a:prstGeom>
        </p:spPr>
        <p:txBody>
          <a:bodyPr lIns="72000" tIns="90000" rIns="72000" bIns="46800"/>
          <a:lstStyle>
            <a:lvl1pPr algn="ctr">
              <a:defRPr sz="1500" b="1" i="0">
                <a:solidFill>
                  <a:schemeClr val="tx1"/>
                </a:solidFill>
                <a:latin typeface="Space Grotesk" pitchFamily="2" charset="0"/>
                <a:cs typeface="Space Grotesk" pitchFamily="2" charset="0"/>
              </a:defRPr>
            </a:lvl1pPr>
          </a:lstStyle>
          <a:p>
            <a:fld id="{1290F612-A138-0F45-B178-0AAA2DDC673A}" type="slidenum">
              <a:rPr lang="cs-CZ" smtClean="0"/>
              <a:pPr/>
              <a:t>‹#›</a:t>
            </a:fld>
            <a:endParaRPr lang="cs-CZ"/>
          </a:p>
        </p:txBody>
      </p:sp>
      <p:sp>
        <p:nvSpPr>
          <p:cNvPr id="9" name="Zástupný symbol pro text 8">
            <a:extLst>
              <a:ext uri="{FF2B5EF4-FFF2-40B4-BE49-F238E27FC236}">
                <a16:creationId xmlns:a16="http://schemas.microsoft.com/office/drawing/2014/main" id="{9CB5CD31-D7C3-5E4F-BDA8-EDBA1D18677D}"/>
              </a:ext>
            </a:extLst>
          </p:cNvPr>
          <p:cNvSpPr>
            <a:spLocks noGrp="1"/>
          </p:cNvSpPr>
          <p:nvPr>
            <p:ph type="body" sz="quarter" idx="13" hasCustomPrompt="1"/>
          </p:nvPr>
        </p:nvSpPr>
        <p:spPr>
          <a:xfrm>
            <a:off x="1930400" y="1416050"/>
            <a:ext cx="1894467" cy="335915"/>
          </a:xfrm>
          <a:ln>
            <a:solidFill>
              <a:schemeClr val="tx1"/>
            </a:solidFill>
          </a:ln>
        </p:spPr>
        <p:txBody>
          <a:bodyPr lIns="72000" tIns="90000" rIns="72000" anchor="t">
            <a:noAutofit/>
          </a:bodyPr>
          <a:lstStyle>
            <a:lvl1pPr algn="ctr">
              <a:defRPr sz="1300" b="1" i="0">
                <a:latin typeface="Space Grotesk" pitchFamily="2" charset="0"/>
                <a:cs typeface="Space Grotesk" pitchFamily="2" charset="0"/>
              </a:defRPr>
            </a:lvl1pPr>
          </a:lstStyle>
          <a:p>
            <a:r>
              <a:rPr lang="cs-CZ"/>
              <a:t>Nadtitul - nemusí být</a:t>
            </a:r>
          </a:p>
        </p:txBody>
      </p:sp>
      <p:sp>
        <p:nvSpPr>
          <p:cNvPr id="10" name="Zástupný symbol pro text 8">
            <a:extLst>
              <a:ext uri="{FF2B5EF4-FFF2-40B4-BE49-F238E27FC236}">
                <a16:creationId xmlns:a16="http://schemas.microsoft.com/office/drawing/2014/main" id="{51AE4F6B-54AC-1140-A3EF-1BA373223EE3}"/>
              </a:ext>
            </a:extLst>
          </p:cNvPr>
          <p:cNvSpPr>
            <a:spLocks noGrp="1"/>
          </p:cNvSpPr>
          <p:nvPr>
            <p:ph type="body" sz="quarter" idx="14" hasCustomPrompt="1"/>
          </p:nvPr>
        </p:nvSpPr>
        <p:spPr>
          <a:xfrm>
            <a:off x="950848" y="336550"/>
            <a:ext cx="2539111" cy="335915"/>
          </a:xfrm>
          <a:ln>
            <a:noFill/>
          </a:ln>
        </p:spPr>
        <p:txBody>
          <a:bodyPr lIns="108000" tIns="90000" rIns="72000" anchor="t">
            <a:noAutofit/>
          </a:bodyPr>
          <a:lstStyle>
            <a:lvl1pPr>
              <a:defRPr sz="1500" b="1" i="0">
                <a:latin typeface="Space Grotesk" pitchFamily="2" charset="0"/>
                <a:cs typeface="Space Grotesk" pitchFamily="2" charset="0"/>
              </a:defRPr>
            </a:lvl1pPr>
          </a:lstStyle>
          <a:p>
            <a:r>
              <a:rPr lang="cs-CZ"/>
              <a:t>Rubrika</a:t>
            </a:r>
          </a:p>
        </p:txBody>
      </p:sp>
      <p:sp>
        <p:nvSpPr>
          <p:cNvPr id="14" name="Zástupný symbol obrázku 13">
            <a:extLst>
              <a:ext uri="{FF2B5EF4-FFF2-40B4-BE49-F238E27FC236}">
                <a16:creationId xmlns:a16="http://schemas.microsoft.com/office/drawing/2014/main" id="{26BC2734-A064-1945-A9FD-90F8B834EB9B}"/>
              </a:ext>
            </a:extLst>
          </p:cNvPr>
          <p:cNvSpPr>
            <a:spLocks noGrp="1"/>
          </p:cNvSpPr>
          <p:nvPr>
            <p:ph type="pic" sz="quarter" idx="15" hasCustomPrompt="1"/>
          </p:nvPr>
        </p:nvSpPr>
        <p:spPr>
          <a:xfrm>
            <a:off x="8658578" y="1"/>
            <a:ext cx="3523897" cy="6858000"/>
          </a:xfrm>
          <a:solidFill>
            <a:srgbClr val="BEBFBF"/>
          </a:solidFill>
          <a:ln>
            <a:noFill/>
          </a:ln>
        </p:spPr>
        <p:txBody>
          <a:bodyPr anchor="ctr"/>
          <a:lstStyle>
            <a:lvl1pPr algn="ctr">
              <a:defRPr/>
            </a:lvl1pPr>
          </a:lstStyle>
          <a:p>
            <a:r>
              <a:rPr lang="cs-CZ"/>
              <a:t>Možnost vložit obrázek</a:t>
            </a:r>
          </a:p>
          <a:p>
            <a:endParaRPr lang="cs-CZ"/>
          </a:p>
        </p:txBody>
      </p:sp>
      <p:sp>
        <p:nvSpPr>
          <p:cNvPr id="11" name="Zástupný symbol pro obsah 11">
            <a:extLst>
              <a:ext uri="{FF2B5EF4-FFF2-40B4-BE49-F238E27FC236}">
                <a16:creationId xmlns:a16="http://schemas.microsoft.com/office/drawing/2014/main" id="{9DFD92F2-E364-3947-A854-34D13DAA8F9F}"/>
              </a:ext>
            </a:extLst>
          </p:cNvPr>
          <p:cNvSpPr>
            <a:spLocks noGrp="1" noChangeAspect="1"/>
          </p:cNvSpPr>
          <p:nvPr>
            <p:ph sz="quarter" idx="11" hasCustomPrompt="1"/>
          </p:nvPr>
        </p:nvSpPr>
        <p:spPr>
          <a:xfrm>
            <a:off x="10658712" y="229138"/>
            <a:ext cx="1246208" cy="519253"/>
          </a:xfrm>
          <a:blipFill dpi="0" rotWithShape="1">
            <a:blip r:embed="rId2">
              <a:extLst>
                <a:ext uri="{28A0092B-C50C-407E-A947-70E740481C1C}">
                  <a14:useLocalDpi xmlns:a14="http://schemas.microsoft.com/office/drawing/2010/main" val="0"/>
                </a:ext>
              </a:extLst>
            </a:blip>
            <a:srcRect/>
            <a:stretch>
              <a:fillRect/>
            </a:stretch>
          </a:blipFill>
        </p:spPr>
        <p:txBody>
          <a:bodyPr/>
          <a:lstStyle/>
          <a:p>
            <a:r>
              <a:rPr lang="cs-CZ"/>
              <a:t> </a:t>
            </a:r>
          </a:p>
        </p:txBody>
      </p:sp>
    </p:spTree>
    <p:extLst>
      <p:ext uri="{BB962C8B-B14F-4D97-AF65-F5344CB8AC3E}">
        <p14:creationId xmlns:p14="http://schemas.microsoft.com/office/powerpoint/2010/main" val="2826190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OBSAH - text + foto">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BA8D1C-07AE-5945-809C-F100C87B3919}"/>
              </a:ext>
            </a:extLst>
          </p:cNvPr>
          <p:cNvSpPr>
            <a:spLocks noGrp="1"/>
          </p:cNvSpPr>
          <p:nvPr>
            <p:ph type="title" hasCustomPrompt="1"/>
          </p:nvPr>
        </p:nvSpPr>
        <p:spPr>
          <a:xfrm>
            <a:off x="1837943" y="1920240"/>
            <a:ext cx="4451345" cy="1242632"/>
          </a:xfrm>
        </p:spPr>
        <p:txBody>
          <a:bodyPr bIns="0" anchor="b">
            <a:normAutofit/>
          </a:bodyPr>
          <a:lstStyle>
            <a:lvl1pPr algn="l">
              <a:defRPr sz="4400"/>
            </a:lvl1pPr>
          </a:lstStyle>
          <a:p>
            <a:r>
              <a:rPr lang="cs-CZ"/>
              <a:t>Nadpis může být klidně delší</a:t>
            </a:r>
          </a:p>
        </p:txBody>
      </p:sp>
      <p:sp>
        <p:nvSpPr>
          <p:cNvPr id="3" name="Zástupný symbol pro obsah 2">
            <a:extLst>
              <a:ext uri="{FF2B5EF4-FFF2-40B4-BE49-F238E27FC236}">
                <a16:creationId xmlns:a16="http://schemas.microsoft.com/office/drawing/2014/main" id="{B9DC5847-E221-0641-AA94-1638AF132FE3}"/>
              </a:ext>
            </a:extLst>
          </p:cNvPr>
          <p:cNvSpPr>
            <a:spLocks noGrp="1"/>
          </p:cNvSpPr>
          <p:nvPr>
            <p:ph idx="1"/>
          </p:nvPr>
        </p:nvSpPr>
        <p:spPr>
          <a:xfrm>
            <a:off x="1837944" y="3434576"/>
            <a:ext cx="4150261" cy="2787804"/>
          </a:xfrm>
        </p:spPr>
        <p:txBody>
          <a:bodyPr numCol="1" spcCol="252000">
            <a:normAutofit/>
          </a:bodyPr>
          <a:lstStyle>
            <a:lvl1pPr marL="0" indent="0">
              <a:lnSpc>
                <a:spcPct val="100000"/>
              </a:lnSpc>
              <a:spcBef>
                <a:spcPts val="1000"/>
              </a:spcBef>
              <a:buFont typeface="Arial" panose="020B0604020202020204" pitchFamily="34" charset="0"/>
              <a:buNone/>
              <a:defRPr sz="1200" b="0" i="0">
                <a:latin typeface="Space Grotesk" pitchFamily="2" charset="0"/>
                <a:cs typeface="Space Grotesk" pitchFamily="2" charset="0"/>
              </a:defRPr>
            </a:lvl1pPr>
            <a:lvl2pPr marL="179388" indent="-169863">
              <a:lnSpc>
                <a:spcPct val="100000"/>
              </a:lnSpc>
              <a:spcBef>
                <a:spcPts val="1000"/>
              </a:spcBef>
              <a:tabLst/>
              <a:defRPr sz="1200" b="0" i="0">
                <a:latin typeface="Space Grotesk" pitchFamily="2" charset="0"/>
                <a:cs typeface="Space Grotesk" pitchFamily="2" charset="0"/>
              </a:defRPr>
            </a:lvl2pPr>
            <a:lvl3pPr marL="401638" indent="-127000">
              <a:lnSpc>
                <a:spcPct val="100000"/>
              </a:lnSpc>
              <a:spcBef>
                <a:spcPts val="1000"/>
              </a:spcBef>
              <a:tabLst/>
              <a:defRPr sz="1200" b="0" i="0">
                <a:latin typeface="Space Grotesk" pitchFamily="2" charset="0"/>
                <a:cs typeface="Space Grotesk" pitchFamily="2" charset="0"/>
              </a:defRPr>
            </a:lvl3pPr>
          </a:lstStyle>
          <a:p>
            <a:r>
              <a:rPr lang="cs-CZ"/>
              <a:t>Upravte styly předlohy textu.</a:t>
            </a:r>
          </a:p>
          <a:p>
            <a:pPr lvl="1"/>
            <a:r>
              <a:rPr lang="cs-CZ"/>
              <a:t>Druhá úroveň</a:t>
            </a:r>
          </a:p>
          <a:p>
            <a:pPr lvl="2"/>
            <a:r>
              <a:rPr lang="cs-CZ"/>
              <a:t>Třetí úroveň
Čtvrtá úroveň
Pátá úroveň</a:t>
            </a:r>
          </a:p>
        </p:txBody>
      </p:sp>
      <p:sp>
        <p:nvSpPr>
          <p:cNvPr id="6" name="Zástupný symbol pro číslo snímku 5">
            <a:extLst>
              <a:ext uri="{FF2B5EF4-FFF2-40B4-BE49-F238E27FC236}">
                <a16:creationId xmlns:a16="http://schemas.microsoft.com/office/drawing/2014/main" id="{E4C587E4-DC23-E24C-AE47-1BBA7B2FAC9E}"/>
              </a:ext>
            </a:extLst>
          </p:cNvPr>
          <p:cNvSpPr>
            <a:spLocks noGrp="1"/>
          </p:cNvSpPr>
          <p:nvPr>
            <p:ph type="sldNum" sz="quarter" idx="12"/>
          </p:nvPr>
        </p:nvSpPr>
        <p:spPr>
          <a:xfrm>
            <a:off x="341697" y="320808"/>
            <a:ext cx="496503" cy="335915"/>
          </a:xfrm>
          <a:prstGeom prst="rect">
            <a:avLst/>
          </a:prstGeom>
        </p:spPr>
        <p:txBody>
          <a:bodyPr lIns="72000" tIns="90000" rIns="72000" bIns="46800"/>
          <a:lstStyle>
            <a:lvl1pPr algn="ctr">
              <a:defRPr sz="1500" b="1" i="0">
                <a:solidFill>
                  <a:schemeClr val="tx1"/>
                </a:solidFill>
                <a:latin typeface="Space Grotesk" pitchFamily="2" charset="0"/>
                <a:cs typeface="Space Grotesk" pitchFamily="2" charset="0"/>
              </a:defRPr>
            </a:lvl1pPr>
          </a:lstStyle>
          <a:p>
            <a:fld id="{1290F612-A138-0F45-B178-0AAA2DDC673A}" type="slidenum">
              <a:rPr lang="cs-CZ" smtClean="0"/>
              <a:pPr/>
              <a:t>‹#›</a:t>
            </a:fld>
            <a:endParaRPr lang="cs-CZ"/>
          </a:p>
        </p:txBody>
      </p:sp>
      <p:sp>
        <p:nvSpPr>
          <p:cNvPr id="9" name="Zástupný symbol pro text 8">
            <a:extLst>
              <a:ext uri="{FF2B5EF4-FFF2-40B4-BE49-F238E27FC236}">
                <a16:creationId xmlns:a16="http://schemas.microsoft.com/office/drawing/2014/main" id="{9CB5CD31-D7C3-5E4F-BDA8-EDBA1D18677D}"/>
              </a:ext>
            </a:extLst>
          </p:cNvPr>
          <p:cNvSpPr>
            <a:spLocks noGrp="1"/>
          </p:cNvSpPr>
          <p:nvPr>
            <p:ph type="body" sz="quarter" idx="13" hasCustomPrompt="1"/>
          </p:nvPr>
        </p:nvSpPr>
        <p:spPr>
          <a:xfrm>
            <a:off x="1930401" y="1416050"/>
            <a:ext cx="1916770" cy="335915"/>
          </a:xfrm>
          <a:ln>
            <a:solidFill>
              <a:schemeClr val="tx1"/>
            </a:solidFill>
          </a:ln>
        </p:spPr>
        <p:txBody>
          <a:bodyPr lIns="72000" tIns="90000" rIns="72000" anchor="t">
            <a:noAutofit/>
          </a:bodyPr>
          <a:lstStyle>
            <a:lvl1pPr algn="ctr">
              <a:defRPr sz="1300" b="1" i="0">
                <a:latin typeface="Space Grotesk" pitchFamily="2" charset="0"/>
                <a:cs typeface="Space Grotesk" pitchFamily="2" charset="0"/>
              </a:defRPr>
            </a:lvl1pPr>
          </a:lstStyle>
          <a:p>
            <a:r>
              <a:rPr lang="cs-CZ"/>
              <a:t>Nadtitul - nemusí být</a:t>
            </a:r>
          </a:p>
        </p:txBody>
      </p:sp>
      <p:sp>
        <p:nvSpPr>
          <p:cNvPr id="10" name="Zástupný symbol pro text 8">
            <a:extLst>
              <a:ext uri="{FF2B5EF4-FFF2-40B4-BE49-F238E27FC236}">
                <a16:creationId xmlns:a16="http://schemas.microsoft.com/office/drawing/2014/main" id="{51AE4F6B-54AC-1140-A3EF-1BA373223EE3}"/>
              </a:ext>
            </a:extLst>
          </p:cNvPr>
          <p:cNvSpPr>
            <a:spLocks noGrp="1"/>
          </p:cNvSpPr>
          <p:nvPr>
            <p:ph type="body" sz="quarter" idx="14" hasCustomPrompt="1"/>
          </p:nvPr>
        </p:nvSpPr>
        <p:spPr>
          <a:xfrm>
            <a:off x="950848" y="336550"/>
            <a:ext cx="2539111" cy="335915"/>
          </a:xfrm>
          <a:ln>
            <a:noFill/>
          </a:ln>
        </p:spPr>
        <p:txBody>
          <a:bodyPr lIns="108000" tIns="90000" rIns="72000" anchor="t">
            <a:noAutofit/>
          </a:bodyPr>
          <a:lstStyle>
            <a:lvl1pPr>
              <a:defRPr sz="1500" b="1" i="0">
                <a:latin typeface="Space Grotesk" pitchFamily="2" charset="0"/>
                <a:cs typeface="Space Grotesk" pitchFamily="2" charset="0"/>
              </a:defRPr>
            </a:lvl1pPr>
          </a:lstStyle>
          <a:p>
            <a:r>
              <a:rPr lang="cs-CZ"/>
              <a:t>Rubrika</a:t>
            </a:r>
          </a:p>
        </p:txBody>
      </p:sp>
      <p:sp>
        <p:nvSpPr>
          <p:cNvPr id="14" name="Zástupný symbol obrázku 13">
            <a:extLst>
              <a:ext uri="{FF2B5EF4-FFF2-40B4-BE49-F238E27FC236}">
                <a16:creationId xmlns:a16="http://schemas.microsoft.com/office/drawing/2014/main" id="{26BC2734-A064-1945-A9FD-90F8B834EB9B}"/>
              </a:ext>
            </a:extLst>
          </p:cNvPr>
          <p:cNvSpPr>
            <a:spLocks noGrp="1"/>
          </p:cNvSpPr>
          <p:nvPr>
            <p:ph type="pic" sz="quarter" idx="15" hasCustomPrompt="1"/>
          </p:nvPr>
        </p:nvSpPr>
        <p:spPr>
          <a:xfrm>
            <a:off x="6456556" y="1"/>
            <a:ext cx="5725919" cy="6858000"/>
          </a:xfrm>
          <a:solidFill>
            <a:srgbClr val="BEBFBF"/>
          </a:solidFill>
          <a:ln>
            <a:noFill/>
          </a:ln>
        </p:spPr>
        <p:txBody>
          <a:bodyPr anchor="ctr"/>
          <a:lstStyle>
            <a:lvl1pPr algn="ctr">
              <a:defRPr/>
            </a:lvl1pPr>
          </a:lstStyle>
          <a:p>
            <a:r>
              <a:rPr lang="cs-CZ"/>
              <a:t>Obrázek</a:t>
            </a:r>
          </a:p>
          <a:p>
            <a:endParaRPr lang="cs-CZ"/>
          </a:p>
        </p:txBody>
      </p:sp>
      <p:sp>
        <p:nvSpPr>
          <p:cNvPr id="11" name="Zástupný symbol pro obsah 11">
            <a:extLst>
              <a:ext uri="{FF2B5EF4-FFF2-40B4-BE49-F238E27FC236}">
                <a16:creationId xmlns:a16="http://schemas.microsoft.com/office/drawing/2014/main" id="{9DFD92F2-E364-3947-A854-34D13DAA8F9F}"/>
              </a:ext>
            </a:extLst>
          </p:cNvPr>
          <p:cNvSpPr>
            <a:spLocks noGrp="1" noChangeAspect="1"/>
          </p:cNvSpPr>
          <p:nvPr>
            <p:ph sz="quarter" idx="11" hasCustomPrompt="1"/>
          </p:nvPr>
        </p:nvSpPr>
        <p:spPr>
          <a:xfrm>
            <a:off x="10658712" y="229138"/>
            <a:ext cx="1246208" cy="519253"/>
          </a:xfrm>
          <a:blipFill dpi="0" rotWithShape="1">
            <a:blip r:embed="rId2">
              <a:extLst>
                <a:ext uri="{28A0092B-C50C-407E-A947-70E740481C1C}">
                  <a14:useLocalDpi xmlns:a14="http://schemas.microsoft.com/office/drawing/2010/main" val="0"/>
                </a:ext>
              </a:extLst>
            </a:blip>
            <a:srcRect/>
            <a:stretch>
              <a:fillRect/>
            </a:stretch>
          </a:blipFill>
        </p:spPr>
        <p:txBody>
          <a:bodyPr/>
          <a:lstStyle/>
          <a:p>
            <a:r>
              <a:rPr lang="cs-CZ"/>
              <a:t> </a:t>
            </a:r>
          </a:p>
        </p:txBody>
      </p:sp>
    </p:spTree>
    <p:extLst>
      <p:ext uri="{BB962C8B-B14F-4D97-AF65-F5344CB8AC3E}">
        <p14:creationId xmlns:p14="http://schemas.microsoft.com/office/powerpoint/2010/main" val="4016339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OBSAH - foto + krátk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BA8D1C-07AE-5945-809C-F100C87B3919}"/>
              </a:ext>
            </a:extLst>
          </p:cNvPr>
          <p:cNvSpPr>
            <a:spLocks noGrp="1"/>
          </p:cNvSpPr>
          <p:nvPr>
            <p:ph type="title" hasCustomPrompt="1"/>
          </p:nvPr>
        </p:nvSpPr>
        <p:spPr>
          <a:xfrm>
            <a:off x="9265024" y="1817384"/>
            <a:ext cx="2559215" cy="1242632"/>
          </a:xfrm>
        </p:spPr>
        <p:txBody>
          <a:bodyPr bIns="0" anchor="ctr">
            <a:normAutofit/>
          </a:bodyPr>
          <a:lstStyle>
            <a:lvl1pPr algn="l">
              <a:lnSpc>
                <a:spcPct val="100000"/>
              </a:lnSpc>
              <a:defRPr sz="2600"/>
            </a:lvl1pPr>
          </a:lstStyle>
          <a:p>
            <a:r>
              <a:rPr lang="cs-CZ"/>
              <a:t>Nadpis </a:t>
            </a:r>
            <a:br>
              <a:rPr lang="cs-CZ"/>
            </a:br>
            <a:r>
              <a:rPr lang="cs-CZ"/>
              <a:t>(i na 2 řádky)</a:t>
            </a:r>
          </a:p>
        </p:txBody>
      </p:sp>
      <p:sp>
        <p:nvSpPr>
          <p:cNvPr id="3" name="Zástupný symbol pro obsah 2">
            <a:extLst>
              <a:ext uri="{FF2B5EF4-FFF2-40B4-BE49-F238E27FC236}">
                <a16:creationId xmlns:a16="http://schemas.microsoft.com/office/drawing/2014/main" id="{B9DC5847-E221-0641-AA94-1638AF132FE3}"/>
              </a:ext>
            </a:extLst>
          </p:cNvPr>
          <p:cNvSpPr>
            <a:spLocks noGrp="1"/>
          </p:cNvSpPr>
          <p:nvPr>
            <p:ph idx="1"/>
          </p:nvPr>
        </p:nvSpPr>
        <p:spPr>
          <a:xfrm>
            <a:off x="9265023" y="3200400"/>
            <a:ext cx="2559215" cy="2769848"/>
          </a:xfrm>
        </p:spPr>
        <p:txBody>
          <a:bodyPr numCol="1" spcCol="252000">
            <a:normAutofit/>
          </a:bodyPr>
          <a:lstStyle>
            <a:lvl1pPr marL="0" indent="0">
              <a:lnSpc>
                <a:spcPct val="100000"/>
              </a:lnSpc>
              <a:spcBef>
                <a:spcPts val="1000"/>
              </a:spcBef>
              <a:buFont typeface="Arial" panose="020B0604020202020204" pitchFamily="34" charset="0"/>
              <a:buNone/>
              <a:defRPr sz="1200" b="0" i="0">
                <a:latin typeface="Space Grotesk" pitchFamily="2" charset="0"/>
                <a:cs typeface="Space Grotesk" pitchFamily="2" charset="0"/>
              </a:defRPr>
            </a:lvl1pPr>
            <a:lvl2pPr marL="168275" indent="-168275">
              <a:lnSpc>
                <a:spcPct val="100000"/>
              </a:lnSpc>
              <a:spcBef>
                <a:spcPts val="1000"/>
              </a:spcBef>
              <a:tabLst/>
              <a:defRPr sz="1200" b="0" i="0">
                <a:latin typeface="Space Grotesk" pitchFamily="2" charset="0"/>
                <a:cs typeface="Space Grotesk" pitchFamily="2" charset="0"/>
              </a:defRPr>
            </a:lvl2pPr>
            <a:lvl3pPr marL="496888" indent="-136525">
              <a:lnSpc>
                <a:spcPct val="100000"/>
              </a:lnSpc>
              <a:spcBef>
                <a:spcPts val="1000"/>
              </a:spcBef>
              <a:tabLst/>
              <a:defRPr sz="1200" b="0" i="0">
                <a:latin typeface="Space Grotesk" pitchFamily="2" charset="0"/>
                <a:cs typeface="Space Grotesk" pitchFamily="2" charset="0"/>
              </a:defRPr>
            </a:lvl3pPr>
          </a:lstStyle>
          <a:p>
            <a:r>
              <a:rPr lang="cs-CZ"/>
              <a:t>Upravte styly předlohy textu.</a:t>
            </a:r>
          </a:p>
          <a:p>
            <a:pPr lvl="1"/>
            <a:r>
              <a:rPr lang="cs-CZ"/>
              <a:t>Druhá úroveň</a:t>
            </a:r>
          </a:p>
          <a:p>
            <a:pPr lvl="2"/>
            <a:r>
              <a:rPr lang="cs-CZ"/>
              <a:t>Třetí úroveň
Čtvrtá úroveň
Pátá úroveň</a:t>
            </a:r>
          </a:p>
        </p:txBody>
      </p:sp>
      <p:sp>
        <p:nvSpPr>
          <p:cNvPr id="6" name="Zástupný symbol pro číslo snímku 5">
            <a:extLst>
              <a:ext uri="{FF2B5EF4-FFF2-40B4-BE49-F238E27FC236}">
                <a16:creationId xmlns:a16="http://schemas.microsoft.com/office/drawing/2014/main" id="{E4C587E4-DC23-E24C-AE47-1BBA7B2FAC9E}"/>
              </a:ext>
            </a:extLst>
          </p:cNvPr>
          <p:cNvSpPr>
            <a:spLocks noGrp="1"/>
          </p:cNvSpPr>
          <p:nvPr>
            <p:ph type="sldNum" sz="quarter" idx="12"/>
          </p:nvPr>
        </p:nvSpPr>
        <p:spPr>
          <a:xfrm>
            <a:off x="341697" y="320808"/>
            <a:ext cx="496503" cy="335915"/>
          </a:xfrm>
          <a:prstGeom prst="rect">
            <a:avLst/>
          </a:prstGeom>
        </p:spPr>
        <p:txBody>
          <a:bodyPr lIns="72000" tIns="90000" rIns="72000" bIns="46800"/>
          <a:lstStyle>
            <a:lvl1pPr algn="ctr">
              <a:defRPr sz="1500" b="1" i="0">
                <a:solidFill>
                  <a:schemeClr val="tx1"/>
                </a:solidFill>
                <a:latin typeface="Space Grotesk" pitchFamily="2" charset="0"/>
                <a:cs typeface="Space Grotesk" pitchFamily="2" charset="0"/>
              </a:defRPr>
            </a:lvl1pPr>
          </a:lstStyle>
          <a:p>
            <a:fld id="{1290F612-A138-0F45-B178-0AAA2DDC673A}" type="slidenum">
              <a:rPr lang="cs-CZ" smtClean="0"/>
              <a:pPr/>
              <a:t>‹#›</a:t>
            </a:fld>
            <a:endParaRPr lang="cs-CZ"/>
          </a:p>
        </p:txBody>
      </p:sp>
      <p:sp>
        <p:nvSpPr>
          <p:cNvPr id="9" name="Zástupný symbol pro text 8">
            <a:extLst>
              <a:ext uri="{FF2B5EF4-FFF2-40B4-BE49-F238E27FC236}">
                <a16:creationId xmlns:a16="http://schemas.microsoft.com/office/drawing/2014/main" id="{9CB5CD31-D7C3-5E4F-BDA8-EDBA1D18677D}"/>
              </a:ext>
            </a:extLst>
          </p:cNvPr>
          <p:cNvSpPr>
            <a:spLocks noGrp="1"/>
          </p:cNvSpPr>
          <p:nvPr>
            <p:ph type="body" sz="quarter" idx="13" hasCustomPrompt="1"/>
          </p:nvPr>
        </p:nvSpPr>
        <p:spPr>
          <a:xfrm>
            <a:off x="9365046" y="1457789"/>
            <a:ext cx="1916770" cy="335915"/>
          </a:xfrm>
          <a:ln>
            <a:solidFill>
              <a:schemeClr val="tx1"/>
            </a:solidFill>
          </a:ln>
        </p:spPr>
        <p:txBody>
          <a:bodyPr lIns="72000" tIns="90000" rIns="72000" anchor="t">
            <a:noAutofit/>
          </a:bodyPr>
          <a:lstStyle>
            <a:lvl1pPr algn="ctr">
              <a:defRPr sz="1300" b="1" i="0">
                <a:latin typeface="Space Grotesk" pitchFamily="2" charset="0"/>
                <a:cs typeface="Space Grotesk" pitchFamily="2" charset="0"/>
              </a:defRPr>
            </a:lvl1pPr>
          </a:lstStyle>
          <a:p>
            <a:r>
              <a:rPr lang="cs-CZ"/>
              <a:t>Nadtitul - nemusí být</a:t>
            </a:r>
          </a:p>
        </p:txBody>
      </p:sp>
      <p:sp>
        <p:nvSpPr>
          <p:cNvPr id="10" name="Zástupný symbol pro text 8">
            <a:extLst>
              <a:ext uri="{FF2B5EF4-FFF2-40B4-BE49-F238E27FC236}">
                <a16:creationId xmlns:a16="http://schemas.microsoft.com/office/drawing/2014/main" id="{51AE4F6B-54AC-1140-A3EF-1BA373223EE3}"/>
              </a:ext>
            </a:extLst>
          </p:cNvPr>
          <p:cNvSpPr>
            <a:spLocks noGrp="1"/>
          </p:cNvSpPr>
          <p:nvPr>
            <p:ph type="body" sz="quarter" idx="14" hasCustomPrompt="1"/>
          </p:nvPr>
        </p:nvSpPr>
        <p:spPr>
          <a:xfrm>
            <a:off x="950848" y="336550"/>
            <a:ext cx="2539111" cy="335915"/>
          </a:xfrm>
          <a:ln>
            <a:noFill/>
          </a:ln>
        </p:spPr>
        <p:txBody>
          <a:bodyPr lIns="108000" tIns="90000" rIns="72000" anchor="t">
            <a:noAutofit/>
          </a:bodyPr>
          <a:lstStyle>
            <a:lvl1pPr>
              <a:defRPr sz="1500" b="1" i="0">
                <a:latin typeface="Space Grotesk" pitchFamily="2" charset="0"/>
                <a:cs typeface="Space Grotesk" pitchFamily="2" charset="0"/>
              </a:defRPr>
            </a:lvl1pPr>
          </a:lstStyle>
          <a:p>
            <a:r>
              <a:rPr lang="cs-CZ"/>
              <a:t>Rubrika</a:t>
            </a:r>
          </a:p>
        </p:txBody>
      </p:sp>
      <p:sp>
        <p:nvSpPr>
          <p:cNvPr id="14" name="Zástupný symbol obrázku 13">
            <a:extLst>
              <a:ext uri="{FF2B5EF4-FFF2-40B4-BE49-F238E27FC236}">
                <a16:creationId xmlns:a16="http://schemas.microsoft.com/office/drawing/2014/main" id="{26BC2734-A064-1945-A9FD-90F8B834EB9B}"/>
              </a:ext>
            </a:extLst>
          </p:cNvPr>
          <p:cNvSpPr>
            <a:spLocks noGrp="1"/>
          </p:cNvSpPr>
          <p:nvPr>
            <p:ph type="pic" sz="quarter" idx="15" hasCustomPrompt="1"/>
          </p:nvPr>
        </p:nvSpPr>
        <p:spPr>
          <a:xfrm>
            <a:off x="1931214" y="790041"/>
            <a:ext cx="7081112" cy="5303521"/>
          </a:xfrm>
          <a:solidFill>
            <a:srgbClr val="BEBFBF"/>
          </a:solidFill>
          <a:ln>
            <a:noFill/>
          </a:ln>
        </p:spPr>
        <p:txBody>
          <a:bodyPr anchor="ctr"/>
          <a:lstStyle>
            <a:lvl1pPr algn="ctr">
              <a:defRPr/>
            </a:lvl1pPr>
          </a:lstStyle>
          <a:p>
            <a:r>
              <a:rPr lang="cs-CZ"/>
              <a:t>Obrázek</a:t>
            </a:r>
          </a:p>
          <a:p>
            <a:endParaRPr lang="cs-CZ"/>
          </a:p>
        </p:txBody>
      </p:sp>
      <p:sp>
        <p:nvSpPr>
          <p:cNvPr id="11" name="Zástupný symbol pro obsah 11">
            <a:extLst>
              <a:ext uri="{FF2B5EF4-FFF2-40B4-BE49-F238E27FC236}">
                <a16:creationId xmlns:a16="http://schemas.microsoft.com/office/drawing/2014/main" id="{9DFD92F2-E364-3947-A854-34D13DAA8F9F}"/>
              </a:ext>
            </a:extLst>
          </p:cNvPr>
          <p:cNvSpPr>
            <a:spLocks noGrp="1" noChangeAspect="1"/>
          </p:cNvSpPr>
          <p:nvPr>
            <p:ph sz="quarter" idx="11" hasCustomPrompt="1"/>
          </p:nvPr>
        </p:nvSpPr>
        <p:spPr>
          <a:xfrm>
            <a:off x="10658712" y="229138"/>
            <a:ext cx="1246208" cy="519253"/>
          </a:xfrm>
          <a:blipFill dpi="0" rotWithShape="1">
            <a:blip r:embed="rId2">
              <a:extLst>
                <a:ext uri="{28A0092B-C50C-407E-A947-70E740481C1C}">
                  <a14:useLocalDpi xmlns:a14="http://schemas.microsoft.com/office/drawing/2010/main" val="0"/>
                </a:ext>
              </a:extLst>
            </a:blip>
            <a:srcRect/>
            <a:stretch>
              <a:fillRect/>
            </a:stretch>
          </a:blipFill>
        </p:spPr>
        <p:txBody>
          <a:bodyPr/>
          <a:lstStyle/>
          <a:p>
            <a:r>
              <a:rPr lang="cs-CZ"/>
              <a:t> </a:t>
            </a:r>
          </a:p>
        </p:txBody>
      </p:sp>
    </p:spTree>
    <p:extLst>
      <p:ext uri="{BB962C8B-B14F-4D97-AF65-F5344CB8AC3E}">
        <p14:creationId xmlns:p14="http://schemas.microsoft.com/office/powerpoint/2010/main" val="1013228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SAH - foto + popisk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BA8D1C-07AE-5945-809C-F100C87B3919}"/>
              </a:ext>
            </a:extLst>
          </p:cNvPr>
          <p:cNvSpPr>
            <a:spLocks noGrp="1"/>
          </p:cNvSpPr>
          <p:nvPr>
            <p:ph type="title" hasCustomPrompt="1"/>
          </p:nvPr>
        </p:nvSpPr>
        <p:spPr>
          <a:xfrm>
            <a:off x="1837944" y="1717040"/>
            <a:ext cx="2530857" cy="1242632"/>
          </a:xfrm>
        </p:spPr>
        <p:txBody>
          <a:bodyPr bIns="0" anchor="b">
            <a:noAutofit/>
          </a:bodyPr>
          <a:lstStyle>
            <a:lvl1pPr algn="l">
              <a:defRPr sz="3600"/>
            </a:lvl1pPr>
          </a:lstStyle>
          <a:p>
            <a:r>
              <a:rPr lang="cs-CZ"/>
              <a:t>Nadpis (až 2 řádky)</a:t>
            </a:r>
          </a:p>
        </p:txBody>
      </p:sp>
      <p:sp>
        <p:nvSpPr>
          <p:cNvPr id="3" name="Zástupný symbol pro obsah 2">
            <a:extLst>
              <a:ext uri="{FF2B5EF4-FFF2-40B4-BE49-F238E27FC236}">
                <a16:creationId xmlns:a16="http://schemas.microsoft.com/office/drawing/2014/main" id="{B9DC5847-E221-0641-AA94-1638AF132FE3}"/>
              </a:ext>
            </a:extLst>
          </p:cNvPr>
          <p:cNvSpPr>
            <a:spLocks noGrp="1"/>
          </p:cNvSpPr>
          <p:nvPr>
            <p:ph idx="1"/>
          </p:nvPr>
        </p:nvSpPr>
        <p:spPr>
          <a:xfrm>
            <a:off x="1837945" y="3162872"/>
            <a:ext cx="2530856" cy="2514028"/>
          </a:xfrm>
        </p:spPr>
        <p:txBody>
          <a:bodyPr numCol="1" spcCol="252000">
            <a:normAutofit/>
          </a:bodyPr>
          <a:lstStyle>
            <a:lvl1pPr marL="0" indent="0">
              <a:lnSpc>
                <a:spcPct val="100000"/>
              </a:lnSpc>
              <a:spcBef>
                <a:spcPts val="1000"/>
              </a:spcBef>
              <a:buFont typeface="Arial" panose="020B0604020202020204" pitchFamily="34" charset="0"/>
              <a:buNone/>
              <a:defRPr sz="1200" b="0" i="0">
                <a:latin typeface="Space Grotesk" pitchFamily="2" charset="0"/>
                <a:cs typeface="Space Grotesk" pitchFamily="2" charset="0"/>
              </a:defRPr>
            </a:lvl1pPr>
            <a:lvl2pPr marL="179388" indent="-169863">
              <a:lnSpc>
                <a:spcPct val="100000"/>
              </a:lnSpc>
              <a:spcBef>
                <a:spcPts val="1000"/>
              </a:spcBef>
              <a:tabLst/>
              <a:defRPr sz="1200" b="0" i="0">
                <a:latin typeface="Space Grotesk" pitchFamily="2" charset="0"/>
                <a:cs typeface="Space Grotesk" pitchFamily="2" charset="0"/>
              </a:defRPr>
            </a:lvl2pPr>
            <a:lvl3pPr marL="401638" indent="-127000">
              <a:lnSpc>
                <a:spcPct val="100000"/>
              </a:lnSpc>
              <a:spcBef>
                <a:spcPts val="1000"/>
              </a:spcBef>
              <a:tabLst/>
              <a:defRPr sz="1200" b="0" i="0">
                <a:latin typeface="Space Grotesk" pitchFamily="2" charset="0"/>
                <a:cs typeface="Space Grotesk" pitchFamily="2" charset="0"/>
              </a:defRPr>
            </a:lvl3pPr>
          </a:lstStyle>
          <a:p>
            <a:r>
              <a:rPr lang="cs-CZ"/>
              <a:t>Upravte styly předlohy textu.</a:t>
            </a:r>
          </a:p>
          <a:p>
            <a:pPr lvl="1"/>
            <a:r>
              <a:rPr lang="cs-CZ"/>
              <a:t>Druhá úroveň</a:t>
            </a:r>
          </a:p>
          <a:p>
            <a:pPr lvl="2"/>
            <a:r>
              <a:rPr lang="cs-CZ"/>
              <a:t>Třetí úroveň
Čtvrtá úroveň
Pátá úroveň</a:t>
            </a:r>
          </a:p>
        </p:txBody>
      </p:sp>
      <p:sp>
        <p:nvSpPr>
          <p:cNvPr id="6" name="Zástupný symbol pro číslo snímku 5">
            <a:extLst>
              <a:ext uri="{FF2B5EF4-FFF2-40B4-BE49-F238E27FC236}">
                <a16:creationId xmlns:a16="http://schemas.microsoft.com/office/drawing/2014/main" id="{E4C587E4-DC23-E24C-AE47-1BBA7B2FAC9E}"/>
              </a:ext>
            </a:extLst>
          </p:cNvPr>
          <p:cNvSpPr>
            <a:spLocks noGrp="1"/>
          </p:cNvSpPr>
          <p:nvPr>
            <p:ph type="sldNum" sz="quarter" idx="12"/>
          </p:nvPr>
        </p:nvSpPr>
        <p:spPr>
          <a:xfrm>
            <a:off x="341697" y="320808"/>
            <a:ext cx="496503" cy="335915"/>
          </a:xfrm>
          <a:prstGeom prst="rect">
            <a:avLst/>
          </a:prstGeom>
        </p:spPr>
        <p:txBody>
          <a:bodyPr lIns="72000" tIns="90000" rIns="72000" bIns="46800"/>
          <a:lstStyle>
            <a:lvl1pPr algn="ctr">
              <a:defRPr sz="1500" b="1" i="0">
                <a:solidFill>
                  <a:schemeClr val="tx1"/>
                </a:solidFill>
                <a:latin typeface="Space Grotesk" pitchFamily="2" charset="0"/>
                <a:cs typeface="Space Grotesk" pitchFamily="2" charset="0"/>
              </a:defRPr>
            </a:lvl1pPr>
          </a:lstStyle>
          <a:p>
            <a:fld id="{1290F612-A138-0F45-B178-0AAA2DDC673A}" type="slidenum">
              <a:rPr lang="cs-CZ" smtClean="0"/>
              <a:pPr/>
              <a:t>‹#›</a:t>
            </a:fld>
            <a:endParaRPr lang="cs-CZ"/>
          </a:p>
        </p:txBody>
      </p:sp>
      <p:sp>
        <p:nvSpPr>
          <p:cNvPr id="9" name="Zástupný symbol pro text 8">
            <a:extLst>
              <a:ext uri="{FF2B5EF4-FFF2-40B4-BE49-F238E27FC236}">
                <a16:creationId xmlns:a16="http://schemas.microsoft.com/office/drawing/2014/main" id="{9CB5CD31-D7C3-5E4F-BDA8-EDBA1D18677D}"/>
              </a:ext>
            </a:extLst>
          </p:cNvPr>
          <p:cNvSpPr>
            <a:spLocks noGrp="1"/>
          </p:cNvSpPr>
          <p:nvPr>
            <p:ph type="body" sz="quarter" idx="13" hasCustomPrompt="1"/>
          </p:nvPr>
        </p:nvSpPr>
        <p:spPr>
          <a:xfrm>
            <a:off x="1930401" y="1416050"/>
            <a:ext cx="1916770" cy="335915"/>
          </a:xfrm>
          <a:ln>
            <a:solidFill>
              <a:schemeClr val="tx1"/>
            </a:solidFill>
          </a:ln>
        </p:spPr>
        <p:txBody>
          <a:bodyPr lIns="72000" tIns="90000" rIns="72000" anchor="t">
            <a:noAutofit/>
          </a:bodyPr>
          <a:lstStyle>
            <a:lvl1pPr algn="ctr">
              <a:defRPr sz="1300" b="1" i="0">
                <a:latin typeface="Space Grotesk" pitchFamily="2" charset="0"/>
                <a:cs typeface="Space Grotesk" pitchFamily="2" charset="0"/>
              </a:defRPr>
            </a:lvl1pPr>
          </a:lstStyle>
          <a:p>
            <a:r>
              <a:rPr lang="cs-CZ"/>
              <a:t>Nadtitul - nemusí být</a:t>
            </a:r>
          </a:p>
        </p:txBody>
      </p:sp>
      <p:sp>
        <p:nvSpPr>
          <p:cNvPr id="10" name="Zástupný symbol pro text 8">
            <a:extLst>
              <a:ext uri="{FF2B5EF4-FFF2-40B4-BE49-F238E27FC236}">
                <a16:creationId xmlns:a16="http://schemas.microsoft.com/office/drawing/2014/main" id="{51AE4F6B-54AC-1140-A3EF-1BA373223EE3}"/>
              </a:ext>
            </a:extLst>
          </p:cNvPr>
          <p:cNvSpPr>
            <a:spLocks noGrp="1"/>
          </p:cNvSpPr>
          <p:nvPr>
            <p:ph type="body" sz="quarter" idx="14" hasCustomPrompt="1"/>
          </p:nvPr>
        </p:nvSpPr>
        <p:spPr>
          <a:xfrm>
            <a:off x="950848" y="336550"/>
            <a:ext cx="2539111" cy="335915"/>
          </a:xfrm>
          <a:ln>
            <a:noFill/>
          </a:ln>
        </p:spPr>
        <p:txBody>
          <a:bodyPr lIns="108000" tIns="90000" rIns="72000" anchor="t">
            <a:noAutofit/>
          </a:bodyPr>
          <a:lstStyle>
            <a:lvl1pPr>
              <a:defRPr sz="1500" b="1" i="0">
                <a:latin typeface="Space Grotesk" pitchFamily="2" charset="0"/>
                <a:cs typeface="Space Grotesk" pitchFamily="2" charset="0"/>
              </a:defRPr>
            </a:lvl1pPr>
          </a:lstStyle>
          <a:p>
            <a:r>
              <a:rPr lang="cs-CZ"/>
              <a:t>Rubrika</a:t>
            </a:r>
          </a:p>
        </p:txBody>
      </p:sp>
      <p:sp>
        <p:nvSpPr>
          <p:cNvPr id="14" name="Zástupný symbol obrázku 13">
            <a:extLst>
              <a:ext uri="{FF2B5EF4-FFF2-40B4-BE49-F238E27FC236}">
                <a16:creationId xmlns:a16="http://schemas.microsoft.com/office/drawing/2014/main" id="{26BC2734-A064-1945-A9FD-90F8B834EB9B}"/>
              </a:ext>
            </a:extLst>
          </p:cNvPr>
          <p:cNvSpPr>
            <a:spLocks noGrp="1" noChangeAspect="1"/>
          </p:cNvSpPr>
          <p:nvPr>
            <p:ph type="pic" sz="quarter" idx="15" hasCustomPrompt="1"/>
          </p:nvPr>
        </p:nvSpPr>
        <p:spPr>
          <a:xfrm>
            <a:off x="6896077" y="1502466"/>
            <a:ext cx="3898924" cy="3895034"/>
          </a:xfrm>
          <a:solidFill>
            <a:srgbClr val="BEBFBF"/>
          </a:solidFill>
          <a:ln>
            <a:noFill/>
          </a:ln>
        </p:spPr>
        <p:txBody>
          <a:bodyPr anchor="ctr"/>
          <a:lstStyle>
            <a:lvl1pPr algn="ctr">
              <a:defRPr/>
            </a:lvl1pPr>
          </a:lstStyle>
          <a:p>
            <a:r>
              <a:rPr lang="cs-CZ"/>
              <a:t>Obrázek</a:t>
            </a:r>
          </a:p>
          <a:p>
            <a:endParaRPr lang="cs-CZ"/>
          </a:p>
        </p:txBody>
      </p:sp>
      <p:sp>
        <p:nvSpPr>
          <p:cNvPr id="11" name="Zástupný symbol pro obsah 11">
            <a:extLst>
              <a:ext uri="{FF2B5EF4-FFF2-40B4-BE49-F238E27FC236}">
                <a16:creationId xmlns:a16="http://schemas.microsoft.com/office/drawing/2014/main" id="{9DFD92F2-E364-3947-A854-34D13DAA8F9F}"/>
              </a:ext>
            </a:extLst>
          </p:cNvPr>
          <p:cNvSpPr>
            <a:spLocks noGrp="1" noChangeAspect="1"/>
          </p:cNvSpPr>
          <p:nvPr>
            <p:ph sz="quarter" idx="11" hasCustomPrompt="1"/>
          </p:nvPr>
        </p:nvSpPr>
        <p:spPr>
          <a:xfrm>
            <a:off x="10658712" y="229138"/>
            <a:ext cx="1246208" cy="519253"/>
          </a:xfrm>
          <a:blipFill dpi="0" rotWithShape="1">
            <a:blip r:embed="rId2">
              <a:extLst>
                <a:ext uri="{28A0092B-C50C-407E-A947-70E740481C1C}">
                  <a14:useLocalDpi xmlns:a14="http://schemas.microsoft.com/office/drawing/2010/main" val="0"/>
                </a:ext>
              </a:extLst>
            </a:blip>
            <a:srcRect/>
            <a:stretch>
              <a:fillRect/>
            </a:stretch>
          </a:blipFill>
        </p:spPr>
        <p:txBody>
          <a:bodyPr/>
          <a:lstStyle/>
          <a:p>
            <a:r>
              <a:rPr lang="cs-CZ"/>
              <a:t> </a:t>
            </a:r>
          </a:p>
        </p:txBody>
      </p:sp>
      <p:sp>
        <p:nvSpPr>
          <p:cNvPr id="12" name="Zástupný symbol pro obsah 2">
            <a:extLst>
              <a:ext uri="{FF2B5EF4-FFF2-40B4-BE49-F238E27FC236}">
                <a16:creationId xmlns:a16="http://schemas.microsoft.com/office/drawing/2014/main" id="{BAF4A596-A168-7F45-8059-F8A6C9A3D166}"/>
              </a:ext>
            </a:extLst>
          </p:cNvPr>
          <p:cNvSpPr>
            <a:spLocks noGrp="1"/>
          </p:cNvSpPr>
          <p:nvPr>
            <p:ph idx="16" hasCustomPrompt="1"/>
          </p:nvPr>
        </p:nvSpPr>
        <p:spPr>
          <a:xfrm>
            <a:off x="4696006" y="599027"/>
            <a:ext cx="2530294" cy="1940973"/>
          </a:xfrm>
          <a:solidFill>
            <a:schemeClr val="bg1"/>
          </a:solidFill>
          <a:ln>
            <a:solidFill>
              <a:schemeClr val="accent2"/>
            </a:solidFill>
          </a:ln>
        </p:spPr>
        <p:txBody>
          <a:bodyPr numCol="1" spcCol="252000">
            <a:normAutofit/>
          </a:bodyPr>
          <a:lstStyle>
            <a:lvl1pPr marL="0" indent="0">
              <a:lnSpc>
                <a:spcPct val="100000"/>
              </a:lnSpc>
              <a:spcBef>
                <a:spcPts val="1000"/>
              </a:spcBef>
              <a:buFont typeface="Arial" panose="020B0604020202020204" pitchFamily="34" charset="0"/>
              <a:buNone/>
              <a:defRPr sz="1200" b="0" i="0">
                <a:solidFill>
                  <a:schemeClr val="accent4"/>
                </a:solidFill>
                <a:latin typeface="Space Grotesk" pitchFamily="2" charset="0"/>
                <a:cs typeface="Space Grotesk" pitchFamily="2" charset="0"/>
              </a:defRPr>
            </a:lvl1pPr>
            <a:lvl2pPr marL="179388" indent="-169863">
              <a:lnSpc>
                <a:spcPct val="100000"/>
              </a:lnSpc>
              <a:spcBef>
                <a:spcPts val="1000"/>
              </a:spcBef>
              <a:tabLst/>
              <a:defRPr sz="1200" b="0" i="0">
                <a:latin typeface="Space Grotesk" pitchFamily="2" charset="0"/>
                <a:cs typeface="Space Grotesk" pitchFamily="2" charset="0"/>
              </a:defRPr>
            </a:lvl2pPr>
            <a:lvl3pPr marL="401638" indent="-127000">
              <a:lnSpc>
                <a:spcPct val="100000"/>
              </a:lnSpc>
              <a:spcBef>
                <a:spcPts val="1000"/>
              </a:spcBef>
              <a:tabLst/>
              <a:defRPr sz="1200" b="0" i="0">
                <a:latin typeface="Space Grotesk" pitchFamily="2" charset="0"/>
                <a:cs typeface="Space Grotesk" pitchFamily="2" charset="0"/>
              </a:defRPr>
            </a:lvl3pPr>
          </a:lstStyle>
          <a:p>
            <a:r>
              <a:rPr lang="cs-CZ"/>
              <a:t>Popisek k obrázku (k ukázce postu apod.)</a:t>
            </a:r>
          </a:p>
        </p:txBody>
      </p:sp>
      <p:sp>
        <p:nvSpPr>
          <p:cNvPr id="13" name="Zástupný symbol pro obsah 2">
            <a:extLst>
              <a:ext uri="{FF2B5EF4-FFF2-40B4-BE49-F238E27FC236}">
                <a16:creationId xmlns:a16="http://schemas.microsoft.com/office/drawing/2014/main" id="{9AE4F0C0-19D6-A846-8F58-E43837D99464}"/>
              </a:ext>
            </a:extLst>
          </p:cNvPr>
          <p:cNvSpPr>
            <a:spLocks noGrp="1"/>
          </p:cNvSpPr>
          <p:nvPr>
            <p:ph idx="17" hasCustomPrompt="1"/>
          </p:nvPr>
        </p:nvSpPr>
        <p:spPr>
          <a:xfrm>
            <a:off x="9451770" y="4585016"/>
            <a:ext cx="2049113" cy="1715923"/>
          </a:xfrm>
          <a:prstGeom prst="borderCallout1">
            <a:avLst>
              <a:gd name="adj1" fmla="val -6430"/>
              <a:gd name="adj2" fmla="val 583"/>
              <a:gd name="adj3" fmla="val -53687"/>
              <a:gd name="adj4" fmla="val 302"/>
            </a:avLst>
          </a:prstGeom>
          <a:solidFill>
            <a:schemeClr val="bg1"/>
          </a:solidFill>
          <a:ln>
            <a:solidFill>
              <a:schemeClr val="accent2"/>
            </a:solidFill>
          </a:ln>
        </p:spPr>
        <p:txBody>
          <a:bodyPr numCol="1" spcCol="252000">
            <a:normAutofit/>
          </a:bodyPr>
          <a:lstStyle>
            <a:lvl1pPr marL="0" indent="0">
              <a:lnSpc>
                <a:spcPct val="100000"/>
              </a:lnSpc>
              <a:spcBef>
                <a:spcPts val="1000"/>
              </a:spcBef>
              <a:buFont typeface="Arial" panose="020B0604020202020204" pitchFamily="34" charset="0"/>
              <a:buNone/>
              <a:defRPr sz="1200" b="0" i="0">
                <a:solidFill>
                  <a:schemeClr val="accent4"/>
                </a:solidFill>
                <a:latin typeface="Space Grotesk" pitchFamily="2" charset="0"/>
                <a:cs typeface="Space Grotesk" pitchFamily="2" charset="0"/>
              </a:defRPr>
            </a:lvl1pPr>
            <a:lvl2pPr marL="179388" indent="-169863">
              <a:lnSpc>
                <a:spcPct val="100000"/>
              </a:lnSpc>
              <a:spcBef>
                <a:spcPts val="1000"/>
              </a:spcBef>
              <a:tabLst/>
              <a:defRPr sz="1200" b="0" i="0">
                <a:latin typeface="Space Grotesk" pitchFamily="2" charset="0"/>
                <a:cs typeface="Space Grotesk" pitchFamily="2" charset="0"/>
              </a:defRPr>
            </a:lvl2pPr>
            <a:lvl3pPr marL="401638" indent="-127000">
              <a:lnSpc>
                <a:spcPct val="100000"/>
              </a:lnSpc>
              <a:spcBef>
                <a:spcPts val="1000"/>
              </a:spcBef>
              <a:tabLst/>
              <a:defRPr sz="1200" b="0" i="0">
                <a:latin typeface="Space Grotesk" pitchFamily="2" charset="0"/>
                <a:cs typeface="Space Grotesk" pitchFamily="2" charset="0"/>
              </a:defRPr>
            </a:lvl3pPr>
          </a:lstStyle>
          <a:p>
            <a:r>
              <a:rPr lang="cs-CZ"/>
              <a:t>Popisek k obrázku (k ukázce postu apod.)</a:t>
            </a:r>
          </a:p>
        </p:txBody>
      </p:sp>
      <p:sp>
        <p:nvSpPr>
          <p:cNvPr id="15" name="Zástupný symbol pro obsah 2">
            <a:extLst>
              <a:ext uri="{FF2B5EF4-FFF2-40B4-BE49-F238E27FC236}">
                <a16:creationId xmlns:a16="http://schemas.microsoft.com/office/drawing/2014/main" id="{2967EF8B-190F-C047-9490-9F55D1619C8E}"/>
              </a:ext>
            </a:extLst>
          </p:cNvPr>
          <p:cNvSpPr>
            <a:spLocks noGrp="1"/>
          </p:cNvSpPr>
          <p:nvPr>
            <p:ph idx="18" hasCustomPrompt="1"/>
          </p:nvPr>
        </p:nvSpPr>
        <p:spPr>
          <a:xfrm>
            <a:off x="4696006" y="2821526"/>
            <a:ext cx="2530294" cy="1953674"/>
          </a:xfrm>
          <a:solidFill>
            <a:schemeClr val="accent2"/>
          </a:solidFill>
          <a:ln>
            <a:solidFill>
              <a:schemeClr val="accent2"/>
            </a:solidFill>
          </a:ln>
        </p:spPr>
        <p:txBody>
          <a:bodyPr numCol="1" spcCol="252000">
            <a:normAutofit/>
          </a:bodyPr>
          <a:lstStyle>
            <a:lvl1pPr marL="0" indent="0">
              <a:lnSpc>
                <a:spcPct val="100000"/>
              </a:lnSpc>
              <a:spcBef>
                <a:spcPts val="1000"/>
              </a:spcBef>
              <a:buFont typeface="Arial" panose="020B0604020202020204" pitchFamily="34" charset="0"/>
              <a:buNone/>
              <a:defRPr sz="1200" b="0" i="0">
                <a:solidFill>
                  <a:schemeClr val="bg1"/>
                </a:solidFill>
                <a:latin typeface="Space Grotesk" pitchFamily="2" charset="0"/>
                <a:cs typeface="Space Grotesk" pitchFamily="2" charset="0"/>
              </a:defRPr>
            </a:lvl1pPr>
            <a:lvl2pPr marL="179388" indent="-169863">
              <a:lnSpc>
                <a:spcPct val="100000"/>
              </a:lnSpc>
              <a:spcBef>
                <a:spcPts val="1000"/>
              </a:spcBef>
              <a:tabLst/>
              <a:defRPr sz="1200" b="0" i="0">
                <a:latin typeface="Space Grotesk" pitchFamily="2" charset="0"/>
                <a:cs typeface="Space Grotesk" pitchFamily="2" charset="0"/>
              </a:defRPr>
            </a:lvl2pPr>
            <a:lvl3pPr marL="401638" indent="-127000">
              <a:lnSpc>
                <a:spcPct val="100000"/>
              </a:lnSpc>
              <a:spcBef>
                <a:spcPts val="1000"/>
              </a:spcBef>
              <a:tabLst/>
              <a:defRPr sz="1200" b="0" i="0">
                <a:latin typeface="Space Grotesk" pitchFamily="2" charset="0"/>
                <a:cs typeface="Space Grotesk" pitchFamily="2" charset="0"/>
              </a:defRPr>
            </a:lvl3pPr>
          </a:lstStyle>
          <a:p>
            <a:r>
              <a:rPr lang="cs-CZ"/>
              <a:t>Popisek k obrázku (k ukázce postu apod.)</a:t>
            </a:r>
          </a:p>
        </p:txBody>
      </p:sp>
    </p:spTree>
    <p:extLst>
      <p:ext uri="{BB962C8B-B14F-4D97-AF65-F5344CB8AC3E}">
        <p14:creationId xmlns:p14="http://schemas.microsoft.com/office/powerpoint/2010/main" val="268207103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461C0E80-8C28-424E-9032-A23E4D6F7B22}"/>
              </a:ext>
            </a:extLst>
          </p:cNvPr>
          <p:cNvPicPr>
            <a:picLocks noChangeAspect="1"/>
          </p:cNvPicPr>
          <p:nvPr userDrawn="1"/>
        </p:nvPicPr>
        <p:blipFill>
          <a:blip r:embed="rId36"/>
          <a:stretch>
            <a:fillRect/>
          </a:stretch>
        </p:blipFill>
        <p:spPr>
          <a:xfrm>
            <a:off x="0" y="0"/>
            <a:ext cx="12185650" cy="6858000"/>
          </a:xfrm>
          <a:prstGeom prst="rect">
            <a:avLst/>
          </a:prstGeom>
        </p:spPr>
      </p:pic>
      <p:sp>
        <p:nvSpPr>
          <p:cNvPr id="2" name="Zástupný nadpis 1">
            <a:extLst>
              <a:ext uri="{FF2B5EF4-FFF2-40B4-BE49-F238E27FC236}">
                <a16:creationId xmlns:a16="http://schemas.microsoft.com/office/drawing/2014/main" id="{803B0CC2-9981-6A43-A222-3639E822B4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a:extLst>
              <a:ext uri="{FF2B5EF4-FFF2-40B4-BE49-F238E27FC236}">
                <a16:creationId xmlns:a16="http://schemas.microsoft.com/office/drawing/2014/main" id="{A93F0771-F070-2F49-85CF-B427652DF1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2"/>
            <a:r>
              <a:rPr lang="cs-CZ"/>
              <a:t>Čtvrtá úroveň</a:t>
            </a:r>
          </a:p>
          <a:p>
            <a:pPr lvl="2"/>
            <a:r>
              <a:rPr lang="cs-CZ"/>
              <a:t>Pátá úroveň</a:t>
            </a:r>
          </a:p>
        </p:txBody>
      </p:sp>
      <p:sp>
        <p:nvSpPr>
          <p:cNvPr id="9" name="Zástupný symbol pro text 8">
            <a:extLst>
              <a:ext uri="{FF2B5EF4-FFF2-40B4-BE49-F238E27FC236}">
                <a16:creationId xmlns:a16="http://schemas.microsoft.com/office/drawing/2014/main" id="{485B9C39-1A78-4F4D-9C25-2899C38CD7E9}"/>
              </a:ext>
            </a:extLst>
          </p:cNvPr>
          <p:cNvSpPr txBox="1">
            <a:spLocks/>
          </p:cNvSpPr>
          <p:nvPr userDrawn="1"/>
        </p:nvSpPr>
        <p:spPr>
          <a:xfrm rot="16200000">
            <a:off x="-679608" y="5106280"/>
            <a:ext cx="2539111" cy="335915"/>
          </a:xfrm>
          <a:prstGeom prst="rect">
            <a:avLst/>
          </a:prstGeom>
          <a:ln>
            <a:noFill/>
          </a:ln>
        </p:spPr>
        <p:txBody>
          <a:bodyPr lIns="72000" tIns="108000" rIns="72000" anchor="t">
            <a:noAutofit/>
          </a:bodyPr>
          <a:lstStyle>
            <a:lvl1pPr marL="0" indent="0" algn="l" defTabSz="914400" rtl="0" eaLnBrk="1" latinLnBrk="0" hangingPunct="1">
              <a:lnSpc>
                <a:spcPct val="90000"/>
              </a:lnSpc>
              <a:spcBef>
                <a:spcPts val="1000"/>
              </a:spcBef>
              <a:buFont typeface="Arial" panose="020B0604020202020204" pitchFamily="34" charset="0"/>
              <a:buNone/>
              <a:defRPr sz="1000" b="0" i="0" kern="1200">
                <a:solidFill>
                  <a:schemeClr val="tx1"/>
                </a:solidFill>
                <a:latin typeface="Space Grotesk" pitchFamily="2" charset="0"/>
                <a:ea typeface="+mn-ea"/>
                <a:cs typeface="Space Grotesk" pitchFamily="2" charset="0"/>
              </a:defRPr>
            </a:lvl1pPr>
            <a:lvl2pPr marL="271463" indent="-254000" algn="l" defTabSz="914400" rtl="0" eaLnBrk="1" latinLnBrk="0" hangingPunct="1">
              <a:lnSpc>
                <a:spcPct val="90000"/>
              </a:lnSpc>
              <a:spcBef>
                <a:spcPts val="500"/>
              </a:spcBef>
              <a:buFont typeface="Courier New" panose="02070309020205020404" pitchFamily="49" charset="0"/>
              <a:buChar char="o"/>
              <a:tabLst/>
              <a:defRPr sz="2000" b="0" i="0" kern="1200" baseline="0">
                <a:solidFill>
                  <a:schemeClr val="tx1"/>
                </a:solidFill>
                <a:latin typeface="Space Grotesk Light" pitchFamily="2" charset="0"/>
                <a:ea typeface="+mn-ea"/>
                <a:cs typeface="Space Grotesk Light" pitchFamily="2" charset="0"/>
              </a:defRPr>
            </a:lvl2pPr>
            <a:lvl3pPr marL="804863" indent="-342900" algn="l" defTabSz="914400" rtl="0" eaLnBrk="1" latinLnBrk="0" hangingPunct="1">
              <a:lnSpc>
                <a:spcPct val="90000"/>
              </a:lnSpc>
              <a:spcBef>
                <a:spcPts val="500"/>
              </a:spcBef>
              <a:buFont typeface="Arial" panose="020B0604020202020204" pitchFamily="34" charset="0"/>
              <a:buChar char="•"/>
              <a:tabLst/>
              <a:defRPr sz="2000" b="0" i="0" kern="1200">
                <a:solidFill>
                  <a:schemeClr val="tx1"/>
                </a:solidFill>
                <a:latin typeface="Space Grotesk Light" pitchFamily="2" charset="0"/>
                <a:ea typeface="+mn-ea"/>
                <a:cs typeface="Space Grotesk Light"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b="1"/>
              <a:t>Konektor</a:t>
            </a:r>
          </a:p>
        </p:txBody>
      </p:sp>
    </p:spTree>
    <p:extLst>
      <p:ext uri="{BB962C8B-B14F-4D97-AF65-F5344CB8AC3E}">
        <p14:creationId xmlns:p14="http://schemas.microsoft.com/office/powerpoint/2010/main" val="46480100"/>
      </p:ext>
    </p:extLst>
  </p:cSld>
  <p:clrMap bg1="lt1" tx1="dk1" bg2="lt2" tx2="dk2" accent1="accent1" accent2="accent2" accent3="accent3" accent4="accent4" accent5="accent5" accent6="accent6" hlink="hlink" folHlink="folHlink"/>
  <p:sldLayoutIdLst>
    <p:sldLayoutId id="2147483657" r:id="rId1"/>
    <p:sldLayoutId id="2147483672" r:id="rId2"/>
    <p:sldLayoutId id="2147483664" r:id="rId3"/>
    <p:sldLayoutId id="2147483658" r:id="rId4"/>
    <p:sldLayoutId id="2147483667" r:id="rId5"/>
    <p:sldLayoutId id="2147483669" r:id="rId6"/>
    <p:sldLayoutId id="2147483660" r:id="rId7"/>
    <p:sldLayoutId id="2147483666" r:id="rId8"/>
    <p:sldLayoutId id="2147483687" r:id="rId9"/>
    <p:sldLayoutId id="2147483661" r:id="rId10"/>
    <p:sldLayoutId id="2147483662" r:id="rId11"/>
    <p:sldLayoutId id="2147483668" r:id="rId12"/>
    <p:sldLayoutId id="2147483677" r:id="rId13"/>
    <p:sldLayoutId id="2147483673" r:id="rId14"/>
    <p:sldLayoutId id="2147483686" r:id="rId15"/>
    <p:sldLayoutId id="2147483683" r:id="rId16"/>
    <p:sldLayoutId id="2147483689" r:id="rId17"/>
    <p:sldLayoutId id="2147483690" r:id="rId18"/>
    <p:sldLayoutId id="2147483663" r:id="rId19"/>
    <p:sldLayoutId id="2147483680" r:id="rId20"/>
    <p:sldLayoutId id="2147483681" r:id="rId21"/>
    <p:sldLayoutId id="2147483682" r:id="rId22"/>
    <p:sldLayoutId id="2147483665" r:id="rId23"/>
    <p:sldLayoutId id="2147483676" r:id="rId24"/>
    <p:sldLayoutId id="2147483684" r:id="rId25"/>
    <p:sldLayoutId id="2147483659" r:id="rId26"/>
    <p:sldLayoutId id="2147483670" r:id="rId27"/>
    <p:sldLayoutId id="2147483671" r:id="rId28"/>
    <p:sldLayoutId id="2147483688" r:id="rId29"/>
    <p:sldLayoutId id="2147483685" r:id="rId30"/>
    <p:sldLayoutId id="2147483674" r:id="rId31"/>
    <p:sldLayoutId id="2147483675" r:id="rId32"/>
    <p:sldLayoutId id="2147483678" r:id="rId33"/>
    <p:sldLayoutId id="2147483679" r:id="rId34"/>
  </p:sldLayoutIdLst>
  <p:hf hdr="0" ftr="0" dt="0"/>
  <p:txStyles>
    <p:titleStyle>
      <a:lvl1pPr algn="l" defTabSz="914400" rtl="0" eaLnBrk="1" latinLnBrk="0" hangingPunct="1">
        <a:lnSpc>
          <a:spcPct val="90000"/>
        </a:lnSpc>
        <a:spcBef>
          <a:spcPct val="0"/>
        </a:spcBef>
        <a:buNone/>
        <a:defRPr sz="4400" b="1" i="0" kern="1200">
          <a:solidFill>
            <a:schemeClr val="tx1"/>
          </a:solidFill>
          <a:latin typeface="Space Grotesk" pitchFamily="2" charset="0"/>
          <a:ea typeface="+mj-ea"/>
          <a:cs typeface="Space Grotesk" pitchFamily="2"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200" b="0" i="0" kern="1200">
          <a:solidFill>
            <a:schemeClr val="tx1"/>
          </a:solidFill>
          <a:latin typeface="Space Grotesk" pitchFamily="2" charset="0"/>
          <a:ea typeface="+mn-ea"/>
          <a:cs typeface="Space Grotesk" pitchFamily="2" charset="0"/>
        </a:defRPr>
      </a:lvl1pPr>
      <a:lvl2pPr marL="271463" indent="-261938" algn="l" defTabSz="914400" rtl="0" eaLnBrk="1" latinLnBrk="0" hangingPunct="1">
        <a:lnSpc>
          <a:spcPct val="100000"/>
        </a:lnSpc>
        <a:spcBef>
          <a:spcPts val="1000"/>
        </a:spcBef>
        <a:buClr>
          <a:schemeClr val="accent2"/>
        </a:buClr>
        <a:buFont typeface="Courier New" panose="02070309020205020404" pitchFamily="49" charset="0"/>
        <a:buChar char="o"/>
        <a:tabLst/>
        <a:defRPr sz="1200" b="0" i="0" kern="1200" baseline="0">
          <a:solidFill>
            <a:schemeClr val="tx1"/>
          </a:solidFill>
          <a:latin typeface="Space Grotesk" pitchFamily="2" charset="0"/>
          <a:ea typeface="+mn-ea"/>
          <a:cs typeface="Space Grotesk" pitchFamily="2" charset="0"/>
        </a:defRPr>
      </a:lvl2pPr>
      <a:lvl3pPr marL="628650" indent="-166688" algn="l" defTabSz="914400" rtl="0" eaLnBrk="1" latinLnBrk="0" hangingPunct="1">
        <a:lnSpc>
          <a:spcPct val="100000"/>
        </a:lnSpc>
        <a:spcBef>
          <a:spcPts val="1000"/>
        </a:spcBef>
        <a:buClr>
          <a:schemeClr val="tx2"/>
        </a:buClr>
        <a:buFont typeface="Arial" panose="020B0604020202020204" pitchFamily="34" charset="0"/>
        <a:buChar char="•"/>
        <a:tabLst/>
        <a:defRPr sz="1200" b="0" i="0" kern="1200">
          <a:solidFill>
            <a:schemeClr val="tx1"/>
          </a:solidFill>
          <a:latin typeface="Space Grotesk" pitchFamily="2" charset="0"/>
          <a:ea typeface="+mn-ea"/>
          <a:cs typeface="Space Grotesk"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jpeg"/><Relationship Id="rId2" Type="http://schemas.openxmlformats.org/officeDocument/2006/relationships/image" Target="../media/image23.png"/><Relationship Id="rId1" Type="http://schemas.openxmlformats.org/officeDocument/2006/relationships/slideLayout" Target="../slideLayouts/slideLayout29.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olik vydělávají influenceři? Vládnou Mikýř se Strakatým | Hrot">
            <a:extLst>
              <a:ext uri="{FF2B5EF4-FFF2-40B4-BE49-F238E27FC236}">
                <a16:creationId xmlns:a16="http://schemas.microsoft.com/office/drawing/2014/main" id="{43C9B9BE-9F4E-2A6E-2C59-F5311D5DFDD9}"/>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l="1460" r="146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 name="Nadpis 2">
            <a:extLst>
              <a:ext uri="{FF2B5EF4-FFF2-40B4-BE49-F238E27FC236}">
                <a16:creationId xmlns:a16="http://schemas.microsoft.com/office/drawing/2014/main" id="{22A928EA-EE1E-4CD4-1721-E0B6D568CADF}"/>
              </a:ext>
            </a:extLst>
          </p:cNvPr>
          <p:cNvSpPr>
            <a:spLocks noGrp="1"/>
          </p:cNvSpPr>
          <p:nvPr>
            <p:ph type="ctrTitle"/>
          </p:nvPr>
        </p:nvSpPr>
        <p:spPr/>
        <p:txBody>
          <a:bodyPr/>
          <a:lstStyle/>
          <a:p>
            <a:r>
              <a:rPr lang="cs-CZ" dirty="0">
                <a:solidFill>
                  <a:schemeClr val="bg1"/>
                </a:solidFill>
              </a:rPr>
              <a:t>PR PROFESIONÁL</a:t>
            </a:r>
            <a:br>
              <a:rPr lang="cs-CZ" dirty="0">
                <a:solidFill>
                  <a:schemeClr val="bg1"/>
                </a:solidFill>
              </a:rPr>
            </a:br>
            <a:r>
              <a:rPr lang="cs-CZ" sz="3600" dirty="0">
                <a:solidFill>
                  <a:schemeClr val="bg1"/>
                </a:solidFill>
              </a:rPr>
              <a:t>INFLUENCEŘI</a:t>
            </a:r>
            <a:br>
              <a:rPr lang="cs-CZ" dirty="0">
                <a:solidFill>
                  <a:schemeClr val="bg1"/>
                </a:solidFill>
              </a:rPr>
            </a:br>
            <a:r>
              <a:rPr lang="cs-CZ" sz="1800" dirty="0">
                <a:solidFill>
                  <a:schemeClr val="bg1"/>
                </a:solidFill>
              </a:rPr>
              <a:t>Patrik Rychlý</a:t>
            </a:r>
            <a:endParaRPr lang="cs-CZ" dirty="0">
              <a:solidFill>
                <a:schemeClr val="bg1"/>
              </a:solidFill>
            </a:endParaRPr>
          </a:p>
        </p:txBody>
      </p:sp>
      <p:sp>
        <p:nvSpPr>
          <p:cNvPr id="5" name="Zástupný obsah 4">
            <a:extLst>
              <a:ext uri="{FF2B5EF4-FFF2-40B4-BE49-F238E27FC236}">
                <a16:creationId xmlns:a16="http://schemas.microsoft.com/office/drawing/2014/main" id="{2E5CD9DA-C497-FEF1-A813-5E73E00E9813}"/>
              </a:ext>
            </a:extLst>
          </p:cNvPr>
          <p:cNvSpPr>
            <a:spLocks noGrp="1"/>
          </p:cNvSpPr>
          <p:nvPr>
            <p:ph sz="quarter" idx="11"/>
          </p:nvPr>
        </p:nvSpPr>
        <p:spPr/>
        <p:txBody>
          <a:bodyPr/>
          <a:lstStyle/>
          <a:p>
            <a:endParaRPr lang="cs-CZ"/>
          </a:p>
        </p:txBody>
      </p:sp>
    </p:spTree>
    <p:extLst>
      <p:ext uri="{BB962C8B-B14F-4D97-AF65-F5344CB8AC3E}">
        <p14:creationId xmlns:p14="http://schemas.microsoft.com/office/powerpoint/2010/main" val="2872435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84B890B6-B388-22B7-E421-9920493875FA}"/>
              </a:ext>
            </a:extLst>
          </p:cNvPr>
          <p:cNvSpPr>
            <a:spLocks noGrp="1"/>
          </p:cNvSpPr>
          <p:nvPr>
            <p:ph idx="1"/>
          </p:nvPr>
        </p:nvSpPr>
        <p:spPr>
          <a:xfrm>
            <a:off x="1837944" y="3757518"/>
            <a:ext cx="1697168" cy="2688106"/>
          </a:xfrm>
        </p:spPr>
        <p:txBody>
          <a:bodyPr/>
          <a:lstStyle/>
          <a:p>
            <a:pPr indent="0" algn="l"/>
            <a:r>
              <a:rPr lang="cs-CZ" sz="1050" b="0" i="0" dirty="0">
                <a:solidFill>
                  <a:srgbClr val="0D0D0D"/>
                </a:solidFill>
                <a:effectLst/>
                <a:latin typeface="Space Grotesk" pitchFamily="2" charset="-18"/>
                <a:cs typeface="Space Grotesk" pitchFamily="2" charset="-18"/>
              </a:rPr>
              <a:t>Zajímejte se o to, zda má </a:t>
            </a:r>
            <a:r>
              <a:rPr lang="cs-CZ" sz="1050" b="0" i="0" dirty="0" err="1">
                <a:solidFill>
                  <a:srgbClr val="0D0D0D"/>
                </a:solidFill>
                <a:effectLst/>
                <a:latin typeface="Space Grotesk" pitchFamily="2" charset="-18"/>
                <a:cs typeface="Space Grotesk" pitchFamily="2" charset="-18"/>
              </a:rPr>
              <a:t>influencer</a:t>
            </a:r>
            <a:r>
              <a:rPr lang="cs-CZ" sz="1050" b="0" i="0" dirty="0">
                <a:solidFill>
                  <a:srgbClr val="0D0D0D"/>
                </a:solidFill>
                <a:effectLst/>
                <a:latin typeface="Space Grotesk" pitchFamily="2" charset="-18"/>
                <a:cs typeface="Space Grotesk" pitchFamily="2" charset="-18"/>
              </a:rPr>
              <a:t> relevanci ve vašem odvětví nebo pro váš produkt.</a:t>
            </a:r>
          </a:p>
          <a:p>
            <a:pPr indent="0" algn="l"/>
            <a:r>
              <a:rPr lang="cs-CZ" sz="1050" b="0" i="0" dirty="0">
                <a:solidFill>
                  <a:srgbClr val="0D0D0D"/>
                </a:solidFill>
                <a:effectLst/>
                <a:latin typeface="Space Grotesk" pitchFamily="2" charset="-18"/>
                <a:cs typeface="Space Grotesk" pitchFamily="2" charset="-18"/>
              </a:rPr>
              <a:t>Zkoumejte, zda je jejich cílová skupina podobná vaší cílové skupině.</a:t>
            </a:r>
          </a:p>
          <a:p>
            <a:endParaRPr lang="cs-CZ" dirty="0"/>
          </a:p>
        </p:txBody>
      </p:sp>
      <p:sp>
        <p:nvSpPr>
          <p:cNvPr id="4" name="Zástupný symbol pro číslo snímku 3">
            <a:extLst>
              <a:ext uri="{FF2B5EF4-FFF2-40B4-BE49-F238E27FC236}">
                <a16:creationId xmlns:a16="http://schemas.microsoft.com/office/drawing/2014/main" id="{34FFA394-3A36-94B7-5706-02B5D268B1CD}"/>
              </a:ext>
            </a:extLst>
          </p:cNvPr>
          <p:cNvSpPr>
            <a:spLocks noGrp="1"/>
          </p:cNvSpPr>
          <p:nvPr>
            <p:ph type="sldNum" sz="quarter" idx="12"/>
          </p:nvPr>
        </p:nvSpPr>
        <p:spPr/>
        <p:txBody>
          <a:bodyPr/>
          <a:lstStyle/>
          <a:p>
            <a:fld id="{1290F612-A138-0F45-B178-0AAA2DDC673A}" type="slidenum">
              <a:rPr lang="cs-CZ" smtClean="0"/>
              <a:pPr/>
              <a:t>10</a:t>
            </a:fld>
            <a:endParaRPr lang="cs-CZ"/>
          </a:p>
        </p:txBody>
      </p:sp>
      <p:sp>
        <p:nvSpPr>
          <p:cNvPr id="6" name="Zástupný text 5">
            <a:extLst>
              <a:ext uri="{FF2B5EF4-FFF2-40B4-BE49-F238E27FC236}">
                <a16:creationId xmlns:a16="http://schemas.microsoft.com/office/drawing/2014/main" id="{B17F14CD-015D-FC7E-BE09-ED67167D50FA}"/>
              </a:ext>
            </a:extLst>
          </p:cNvPr>
          <p:cNvSpPr>
            <a:spLocks noGrp="1"/>
          </p:cNvSpPr>
          <p:nvPr>
            <p:ph type="body" sz="quarter" idx="14"/>
          </p:nvPr>
        </p:nvSpPr>
        <p:spPr/>
        <p:txBody>
          <a:bodyPr/>
          <a:lstStyle/>
          <a:p>
            <a:r>
              <a:rPr lang="cs-CZ" dirty="0" err="1"/>
              <a:t>Influenceři</a:t>
            </a:r>
            <a:r>
              <a:rPr lang="cs-CZ" dirty="0"/>
              <a:t> a PR</a:t>
            </a:r>
          </a:p>
          <a:p>
            <a:endParaRPr lang="cs-CZ" dirty="0"/>
          </a:p>
        </p:txBody>
      </p:sp>
      <p:sp>
        <p:nvSpPr>
          <p:cNvPr id="7" name="Zástupný obsah 6">
            <a:extLst>
              <a:ext uri="{FF2B5EF4-FFF2-40B4-BE49-F238E27FC236}">
                <a16:creationId xmlns:a16="http://schemas.microsoft.com/office/drawing/2014/main" id="{55E67B60-C4E0-D4A5-3D6D-056B9DCE8B31}"/>
              </a:ext>
            </a:extLst>
          </p:cNvPr>
          <p:cNvSpPr>
            <a:spLocks noGrp="1"/>
          </p:cNvSpPr>
          <p:nvPr>
            <p:ph idx="15"/>
          </p:nvPr>
        </p:nvSpPr>
        <p:spPr>
          <a:xfrm>
            <a:off x="3656855" y="3757518"/>
            <a:ext cx="1697168" cy="2688106"/>
          </a:xfrm>
        </p:spPr>
        <p:txBody>
          <a:bodyPr/>
          <a:lstStyle/>
          <a:p>
            <a:pPr indent="0" algn="l"/>
            <a:r>
              <a:rPr lang="cs-CZ" sz="1050" b="0" i="0" dirty="0">
                <a:solidFill>
                  <a:srgbClr val="0D0D0D"/>
                </a:solidFill>
                <a:effectLst/>
                <a:latin typeface="Space Grotesk" pitchFamily="2" charset="-18"/>
                <a:cs typeface="Space Grotesk" pitchFamily="2" charset="-18"/>
              </a:rPr>
              <a:t>Zkoumejte, jaká je autentičnost </a:t>
            </a:r>
            <a:r>
              <a:rPr lang="cs-CZ" sz="1050" b="0" i="0" dirty="0" err="1">
                <a:solidFill>
                  <a:srgbClr val="0D0D0D"/>
                </a:solidFill>
                <a:effectLst/>
                <a:latin typeface="Space Grotesk" pitchFamily="2" charset="-18"/>
                <a:cs typeface="Space Grotesk" pitchFamily="2" charset="-18"/>
              </a:rPr>
              <a:t>influencera</a:t>
            </a:r>
            <a:r>
              <a:rPr lang="cs-CZ" sz="1050" b="0" i="0" dirty="0">
                <a:solidFill>
                  <a:srgbClr val="0D0D0D"/>
                </a:solidFill>
                <a:effectLst/>
                <a:latin typeface="Space Grotesk" pitchFamily="2" charset="-18"/>
                <a:cs typeface="Space Grotesk" pitchFamily="2" charset="-18"/>
              </a:rPr>
              <a:t> a zda jeho hodnoty korespondují s hodnotami vaší značky.</a:t>
            </a:r>
          </a:p>
          <a:p>
            <a:pPr indent="0" algn="l"/>
            <a:r>
              <a:rPr lang="cs-CZ" sz="1050" b="0" i="0" dirty="0">
                <a:solidFill>
                  <a:srgbClr val="0D0D0D"/>
                </a:solidFill>
                <a:effectLst/>
                <a:latin typeface="Space Grotesk" pitchFamily="2" charset="-18"/>
                <a:cs typeface="Space Grotesk" pitchFamily="2" charset="-18"/>
              </a:rPr>
              <a:t>Sledujte, jaké druhy obsahu sdílí a zda jsou v souladu s jeho osobním stylem.</a:t>
            </a:r>
          </a:p>
          <a:p>
            <a:endParaRPr lang="cs-CZ" dirty="0"/>
          </a:p>
        </p:txBody>
      </p:sp>
      <p:sp>
        <p:nvSpPr>
          <p:cNvPr id="8" name="Zástupný obsah 7">
            <a:extLst>
              <a:ext uri="{FF2B5EF4-FFF2-40B4-BE49-F238E27FC236}">
                <a16:creationId xmlns:a16="http://schemas.microsoft.com/office/drawing/2014/main" id="{DA78072E-84D4-C7F4-B022-B4C9E09FA267}"/>
              </a:ext>
            </a:extLst>
          </p:cNvPr>
          <p:cNvSpPr>
            <a:spLocks noGrp="1"/>
          </p:cNvSpPr>
          <p:nvPr>
            <p:ph idx="16"/>
          </p:nvPr>
        </p:nvSpPr>
        <p:spPr/>
        <p:txBody>
          <a:bodyPr/>
          <a:lstStyle/>
          <a:p>
            <a:pPr algn="l"/>
            <a:r>
              <a:rPr lang="cs-CZ" sz="1050" b="0" i="0" dirty="0">
                <a:solidFill>
                  <a:srgbClr val="0D0D0D"/>
                </a:solidFill>
                <a:effectLst/>
                <a:latin typeface="Space Grotesk" pitchFamily="2" charset="-18"/>
                <a:cs typeface="Space Grotesk" pitchFamily="2" charset="-18"/>
              </a:rPr>
              <a:t>Prověřte, zda </a:t>
            </a:r>
            <a:r>
              <a:rPr lang="cs-CZ" sz="1050" b="0" i="0" dirty="0" err="1">
                <a:solidFill>
                  <a:srgbClr val="0D0D0D"/>
                </a:solidFill>
                <a:effectLst/>
                <a:latin typeface="Space Grotesk" pitchFamily="2" charset="-18"/>
                <a:cs typeface="Space Grotesk" pitchFamily="2" charset="-18"/>
              </a:rPr>
              <a:t>influencer</a:t>
            </a:r>
            <a:r>
              <a:rPr lang="cs-CZ" sz="1050" b="0" i="0" dirty="0">
                <a:solidFill>
                  <a:srgbClr val="0D0D0D"/>
                </a:solidFill>
                <a:effectLst/>
                <a:latin typeface="Space Grotesk" pitchFamily="2" charset="-18"/>
                <a:cs typeface="Space Grotesk" pitchFamily="2" charset="-18"/>
              </a:rPr>
              <a:t> dodržuje etické zásady a pravidla pro spolupráci.</a:t>
            </a:r>
          </a:p>
          <a:p>
            <a:pPr algn="l"/>
            <a:r>
              <a:rPr lang="cs-CZ" sz="1050" b="0" i="0" dirty="0">
                <a:solidFill>
                  <a:srgbClr val="0D0D0D"/>
                </a:solidFill>
                <a:effectLst/>
                <a:latin typeface="Space Grotesk" pitchFamily="2" charset="-18"/>
                <a:cs typeface="Space Grotesk" pitchFamily="2" charset="-18"/>
              </a:rPr>
              <a:t>Ujistěte se, že se vyhýbá kontroverzním nebo neetickým situacím, které by mohly ovlivnit vaši značku.</a:t>
            </a:r>
          </a:p>
          <a:p>
            <a:endParaRPr lang="cs-CZ" dirty="0"/>
          </a:p>
        </p:txBody>
      </p:sp>
      <p:sp>
        <p:nvSpPr>
          <p:cNvPr id="9" name="Zástupný obsah 8">
            <a:extLst>
              <a:ext uri="{FF2B5EF4-FFF2-40B4-BE49-F238E27FC236}">
                <a16:creationId xmlns:a16="http://schemas.microsoft.com/office/drawing/2014/main" id="{32FB0475-AC35-EE47-E4FB-18649190F88F}"/>
              </a:ext>
            </a:extLst>
          </p:cNvPr>
          <p:cNvSpPr>
            <a:spLocks noGrp="1"/>
          </p:cNvSpPr>
          <p:nvPr>
            <p:ph idx="17"/>
          </p:nvPr>
        </p:nvSpPr>
        <p:spPr/>
        <p:txBody>
          <a:bodyPr/>
          <a:lstStyle/>
          <a:p>
            <a:pPr algn="l"/>
            <a:r>
              <a:rPr lang="cs-CZ" sz="1050" b="0" i="0" dirty="0" err="1">
                <a:solidFill>
                  <a:srgbClr val="0D0D0D"/>
                </a:solidFill>
                <a:effectLst/>
                <a:latin typeface="Space Grotesk" pitchFamily="2" charset="-18"/>
                <a:cs typeface="Space Grotesk" pitchFamily="2" charset="-18"/>
              </a:rPr>
              <a:t>Posoudte</a:t>
            </a:r>
            <a:r>
              <a:rPr lang="cs-CZ" sz="1050" b="0" i="0" dirty="0">
                <a:solidFill>
                  <a:srgbClr val="0D0D0D"/>
                </a:solidFill>
                <a:effectLst/>
                <a:latin typeface="Space Grotesk" pitchFamily="2" charset="-18"/>
                <a:cs typeface="Space Grotesk" pitchFamily="2" charset="-18"/>
              </a:rPr>
              <a:t> kvalitu obsahu, který </a:t>
            </a:r>
            <a:r>
              <a:rPr lang="cs-CZ" sz="1050" b="0" i="0" dirty="0" err="1">
                <a:solidFill>
                  <a:srgbClr val="0D0D0D"/>
                </a:solidFill>
                <a:effectLst/>
                <a:latin typeface="Space Grotesk" pitchFamily="2" charset="-18"/>
                <a:cs typeface="Space Grotesk" pitchFamily="2" charset="-18"/>
              </a:rPr>
              <a:t>influencer</a:t>
            </a:r>
            <a:r>
              <a:rPr lang="cs-CZ" sz="1050" b="0" i="0" dirty="0">
                <a:solidFill>
                  <a:srgbClr val="0D0D0D"/>
                </a:solidFill>
                <a:effectLst/>
                <a:latin typeface="Space Grotesk" pitchFamily="2" charset="-18"/>
                <a:cs typeface="Space Grotesk" pitchFamily="2" charset="-18"/>
              </a:rPr>
              <a:t> produkuje, včetně fotografií, videí a textových příspěvků.</a:t>
            </a:r>
          </a:p>
          <a:p>
            <a:pPr algn="l"/>
            <a:r>
              <a:rPr lang="cs-CZ" sz="1050" b="0" i="0" dirty="0">
                <a:solidFill>
                  <a:srgbClr val="0D0D0D"/>
                </a:solidFill>
                <a:effectLst/>
                <a:latin typeface="Space Grotesk" pitchFamily="2" charset="-18"/>
                <a:cs typeface="Space Grotesk" pitchFamily="2" charset="-18"/>
              </a:rPr>
              <a:t>Zkoumejte estetiku a styl obsahu a zvažte, zda odpovídá vašemu firemnímu vizuálnímu stylu.</a:t>
            </a:r>
          </a:p>
          <a:p>
            <a:endParaRPr lang="cs-CZ" dirty="0"/>
          </a:p>
        </p:txBody>
      </p:sp>
      <p:sp>
        <p:nvSpPr>
          <p:cNvPr id="10" name="Zástupný obsah 9">
            <a:extLst>
              <a:ext uri="{FF2B5EF4-FFF2-40B4-BE49-F238E27FC236}">
                <a16:creationId xmlns:a16="http://schemas.microsoft.com/office/drawing/2014/main" id="{26E2E096-698F-3C7A-055E-C42B68F72FBB}"/>
              </a:ext>
            </a:extLst>
          </p:cNvPr>
          <p:cNvSpPr>
            <a:spLocks noGrp="1"/>
          </p:cNvSpPr>
          <p:nvPr>
            <p:ph idx="18"/>
          </p:nvPr>
        </p:nvSpPr>
        <p:spPr/>
        <p:txBody>
          <a:bodyPr/>
          <a:lstStyle/>
          <a:p>
            <a:pPr algn="l"/>
            <a:r>
              <a:rPr lang="cs-CZ" sz="1050" b="0" i="0" dirty="0">
                <a:solidFill>
                  <a:srgbClr val="0D0D0D"/>
                </a:solidFill>
                <a:effectLst/>
                <a:latin typeface="Space Grotesk" pitchFamily="2" charset="-18"/>
                <a:cs typeface="Space Grotesk" pitchFamily="2" charset="-18"/>
              </a:rPr>
              <a:t>Zkoumejte historii spolupráce </a:t>
            </a:r>
            <a:r>
              <a:rPr lang="cs-CZ" sz="1050" b="0" i="0" dirty="0" err="1">
                <a:solidFill>
                  <a:srgbClr val="0D0D0D"/>
                </a:solidFill>
                <a:effectLst/>
                <a:latin typeface="Space Grotesk" pitchFamily="2" charset="-18"/>
                <a:cs typeface="Space Grotesk" pitchFamily="2" charset="-18"/>
              </a:rPr>
              <a:t>influencera</a:t>
            </a:r>
            <a:r>
              <a:rPr lang="cs-CZ" sz="1050" b="0" i="0" dirty="0">
                <a:solidFill>
                  <a:srgbClr val="0D0D0D"/>
                </a:solidFill>
                <a:effectLst/>
                <a:latin typeface="Space Grotesk" pitchFamily="2" charset="-18"/>
                <a:cs typeface="Space Grotesk" pitchFamily="2" charset="-18"/>
              </a:rPr>
              <a:t> s jinými značkami.</a:t>
            </a:r>
          </a:p>
          <a:p>
            <a:pPr algn="l"/>
            <a:r>
              <a:rPr lang="cs-CZ" sz="1050" b="0" i="0" dirty="0">
                <a:solidFill>
                  <a:srgbClr val="0D0D0D"/>
                </a:solidFill>
                <a:effectLst/>
                <a:latin typeface="Space Grotesk" pitchFamily="2" charset="-18"/>
                <a:cs typeface="Space Grotesk" pitchFamily="2" charset="-18"/>
              </a:rPr>
              <a:t>Komunikujte s předchozími partnery </a:t>
            </a:r>
            <a:r>
              <a:rPr lang="cs-CZ" sz="1050" b="0" i="0" dirty="0" err="1">
                <a:solidFill>
                  <a:srgbClr val="0D0D0D"/>
                </a:solidFill>
                <a:effectLst/>
                <a:latin typeface="Space Grotesk" pitchFamily="2" charset="-18"/>
                <a:cs typeface="Space Grotesk" pitchFamily="2" charset="-18"/>
              </a:rPr>
              <a:t>influencera</a:t>
            </a:r>
            <a:r>
              <a:rPr lang="cs-CZ" sz="1050" b="0" i="0" dirty="0">
                <a:solidFill>
                  <a:srgbClr val="0D0D0D"/>
                </a:solidFill>
                <a:effectLst/>
                <a:latin typeface="Space Grotesk" pitchFamily="2" charset="-18"/>
                <a:cs typeface="Space Grotesk" pitchFamily="2" charset="-18"/>
              </a:rPr>
              <a:t> a zjistěte si o jejich zkušenostech.</a:t>
            </a:r>
          </a:p>
          <a:p>
            <a:endParaRPr lang="cs-CZ" dirty="0"/>
          </a:p>
        </p:txBody>
      </p:sp>
      <p:sp>
        <p:nvSpPr>
          <p:cNvPr id="11" name="Zástupný text 10">
            <a:extLst>
              <a:ext uri="{FF2B5EF4-FFF2-40B4-BE49-F238E27FC236}">
                <a16:creationId xmlns:a16="http://schemas.microsoft.com/office/drawing/2014/main" id="{C4D694E8-0951-F7EB-5405-624104B6245D}"/>
              </a:ext>
            </a:extLst>
          </p:cNvPr>
          <p:cNvSpPr>
            <a:spLocks noGrp="1"/>
          </p:cNvSpPr>
          <p:nvPr>
            <p:ph type="body" sz="quarter" idx="19"/>
          </p:nvPr>
        </p:nvSpPr>
        <p:spPr/>
        <p:txBody>
          <a:bodyPr/>
          <a:lstStyle/>
          <a:p>
            <a:r>
              <a:rPr lang="cs-CZ" dirty="0"/>
              <a:t>1</a:t>
            </a:r>
          </a:p>
        </p:txBody>
      </p:sp>
      <p:sp>
        <p:nvSpPr>
          <p:cNvPr id="12" name="Zástupný text 11">
            <a:extLst>
              <a:ext uri="{FF2B5EF4-FFF2-40B4-BE49-F238E27FC236}">
                <a16:creationId xmlns:a16="http://schemas.microsoft.com/office/drawing/2014/main" id="{D3C1D49A-CCF5-FBA4-547F-0FD3A52737B8}"/>
              </a:ext>
            </a:extLst>
          </p:cNvPr>
          <p:cNvSpPr>
            <a:spLocks noGrp="1"/>
          </p:cNvSpPr>
          <p:nvPr>
            <p:ph type="body" sz="quarter" idx="20"/>
          </p:nvPr>
        </p:nvSpPr>
        <p:spPr/>
        <p:txBody>
          <a:bodyPr/>
          <a:lstStyle/>
          <a:p>
            <a:r>
              <a:rPr lang="cs-CZ" dirty="0"/>
              <a:t>2</a:t>
            </a:r>
          </a:p>
        </p:txBody>
      </p:sp>
      <p:sp>
        <p:nvSpPr>
          <p:cNvPr id="13" name="Zástupný text 12">
            <a:extLst>
              <a:ext uri="{FF2B5EF4-FFF2-40B4-BE49-F238E27FC236}">
                <a16:creationId xmlns:a16="http://schemas.microsoft.com/office/drawing/2014/main" id="{46FD19EA-5F06-2625-771D-1710AEE35F15}"/>
              </a:ext>
            </a:extLst>
          </p:cNvPr>
          <p:cNvSpPr>
            <a:spLocks noGrp="1"/>
          </p:cNvSpPr>
          <p:nvPr>
            <p:ph type="body" sz="quarter" idx="21"/>
          </p:nvPr>
        </p:nvSpPr>
        <p:spPr/>
        <p:txBody>
          <a:bodyPr/>
          <a:lstStyle/>
          <a:p>
            <a:r>
              <a:rPr lang="cs-CZ" dirty="0"/>
              <a:t>3</a:t>
            </a:r>
          </a:p>
        </p:txBody>
      </p:sp>
      <p:sp>
        <p:nvSpPr>
          <p:cNvPr id="14" name="Zástupný text 13">
            <a:extLst>
              <a:ext uri="{FF2B5EF4-FFF2-40B4-BE49-F238E27FC236}">
                <a16:creationId xmlns:a16="http://schemas.microsoft.com/office/drawing/2014/main" id="{278C4A0A-C88A-27E0-7FD9-01FEC72519F1}"/>
              </a:ext>
            </a:extLst>
          </p:cNvPr>
          <p:cNvSpPr>
            <a:spLocks noGrp="1"/>
          </p:cNvSpPr>
          <p:nvPr>
            <p:ph type="body" sz="quarter" idx="22"/>
          </p:nvPr>
        </p:nvSpPr>
        <p:spPr/>
        <p:txBody>
          <a:bodyPr/>
          <a:lstStyle/>
          <a:p>
            <a:r>
              <a:rPr lang="cs-CZ" dirty="0"/>
              <a:t>4</a:t>
            </a:r>
          </a:p>
        </p:txBody>
      </p:sp>
      <p:sp>
        <p:nvSpPr>
          <p:cNvPr id="15" name="Zástupný text 14">
            <a:extLst>
              <a:ext uri="{FF2B5EF4-FFF2-40B4-BE49-F238E27FC236}">
                <a16:creationId xmlns:a16="http://schemas.microsoft.com/office/drawing/2014/main" id="{2C870750-6367-2AA0-D862-094E59439F5C}"/>
              </a:ext>
            </a:extLst>
          </p:cNvPr>
          <p:cNvSpPr>
            <a:spLocks noGrp="1"/>
          </p:cNvSpPr>
          <p:nvPr>
            <p:ph type="body" sz="quarter" idx="23"/>
          </p:nvPr>
        </p:nvSpPr>
        <p:spPr/>
        <p:txBody>
          <a:bodyPr/>
          <a:lstStyle/>
          <a:p>
            <a:r>
              <a:rPr lang="cs-CZ" dirty="0"/>
              <a:t>5</a:t>
            </a:r>
          </a:p>
        </p:txBody>
      </p:sp>
      <p:sp>
        <p:nvSpPr>
          <p:cNvPr id="16" name="Zástupný text 15">
            <a:extLst>
              <a:ext uri="{FF2B5EF4-FFF2-40B4-BE49-F238E27FC236}">
                <a16:creationId xmlns:a16="http://schemas.microsoft.com/office/drawing/2014/main" id="{29E74C1B-609E-4CAE-802D-567EA2B0FF2F}"/>
              </a:ext>
            </a:extLst>
          </p:cNvPr>
          <p:cNvSpPr>
            <a:spLocks noGrp="1"/>
          </p:cNvSpPr>
          <p:nvPr>
            <p:ph type="body" sz="quarter" idx="24"/>
          </p:nvPr>
        </p:nvSpPr>
        <p:spPr/>
        <p:txBody>
          <a:bodyPr/>
          <a:lstStyle/>
          <a:p>
            <a:r>
              <a:rPr lang="cs-CZ" dirty="0"/>
              <a:t>Cílová skupina</a:t>
            </a:r>
          </a:p>
        </p:txBody>
      </p:sp>
      <p:sp>
        <p:nvSpPr>
          <p:cNvPr id="17" name="Zástupný text 16">
            <a:extLst>
              <a:ext uri="{FF2B5EF4-FFF2-40B4-BE49-F238E27FC236}">
                <a16:creationId xmlns:a16="http://schemas.microsoft.com/office/drawing/2014/main" id="{9B82B5FA-9479-17F4-BC65-23A006C03FDA}"/>
              </a:ext>
            </a:extLst>
          </p:cNvPr>
          <p:cNvSpPr>
            <a:spLocks noGrp="1"/>
          </p:cNvSpPr>
          <p:nvPr>
            <p:ph type="body" sz="quarter" idx="25"/>
          </p:nvPr>
        </p:nvSpPr>
        <p:spPr/>
        <p:txBody>
          <a:bodyPr/>
          <a:lstStyle/>
          <a:p>
            <a:r>
              <a:rPr lang="cs-CZ" dirty="0"/>
              <a:t>Autentičnost</a:t>
            </a:r>
          </a:p>
        </p:txBody>
      </p:sp>
      <p:sp>
        <p:nvSpPr>
          <p:cNvPr id="18" name="Zástupný text 17">
            <a:extLst>
              <a:ext uri="{FF2B5EF4-FFF2-40B4-BE49-F238E27FC236}">
                <a16:creationId xmlns:a16="http://schemas.microsoft.com/office/drawing/2014/main" id="{20EE5282-560E-AD83-58E7-4C3B9A24727C}"/>
              </a:ext>
            </a:extLst>
          </p:cNvPr>
          <p:cNvSpPr>
            <a:spLocks noGrp="1"/>
          </p:cNvSpPr>
          <p:nvPr>
            <p:ph type="body" sz="quarter" idx="26"/>
          </p:nvPr>
        </p:nvSpPr>
        <p:spPr/>
        <p:txBody>
          <a:bodyPr/>
          <a:lstStyle/>
          <a:p>
            <a:r>
              <a:rPr lang="cs-CZ" dirty="0"/>
              <a:t>Zásady a etika</a:t>
            </a:r>
          </a:p>
        </p:txBody>
      </p:sp>
      <p:sp>
        <p:nvSpPr>
          <p:cNvPr id="19" name="Zástupný text 18">
            <a:extLst>
              <a:ext uri="{FF2B5EF4-FFF2-40B4-BE49-F238E27FC236}">
                <a16:creationId xmlns:a16="http://schemas.microsoft.com/office/drawing/2014/main" id="{800452BB-6139-7C08-9C03-6334DA051C35}"/>
              </a:ext>
            </a:extLst>
          </p:cNvPr>
          <p:cNvSpPr>
            <a:spLocks noGrp="1"/>
          </p:cNvSpPr>
          <p:nvPr>
            <p:ph type="body" sz="quarter" idx="27"/>
          </p:nvPr>
        </p:nvSpPr>
        <p:spPr/>
        <p:txBody>
          <a:bodyPr/>
          <a:lstStyle/>
          <a:p>
            <a:r>
              <a:rPr lang="cs-CZ" dirty="0"/>
              <a:t>Kvalita obsahu</a:t>
            </a:r>
          </a:p>
        </p:txBody>
      </p:sp>
      <p:sp>
        <p:nvSpPr>
          <p:cNvPr id="20" name="Zástupný text 19">
            <a:extLst>
              <a:ext uri="{FF2B5EF4-FFF2-40B4-BE49-F238E27FC236}">
                <a16:creationId xmlns:a16="http://schemas.microsoft.com/office/drawing/2014/main" id="{95328E4D-55F5-9A0E-1DF1-81CFBF8E98A5}"/>
              </a:ext>
            </a:extLst>
          </p:cNvPr>
          <p:cNvSpPr>
            <a:spLocks noGrp="1"/>
          </p:cNvSpPr>
          <p:nvPr>
            <p:ph type="body" sz="quarter" idx="28"/>
          </p:nvPr>
        </p:nvSpPr>
        <p:spPr>
          <a:xfrm>
            <a:off x="9113584" y="3222104"/>
            <a:ext cx="1930934" cy="535414"/>
          </a:xfrm>
        </p:spPr>
        <p:txBody>
          <a:bodyPr/>
          <a:lstStyle/>
          <a:p>
            <a:r>
              <a:rPr lang="cs-CZ" dirty="0"/>
              <a:t>Jiné spolupráce</a:t>
            </a:r>
          </a:p>
        </p:txBody>
      </p:sp>
    </p:spTree>
    <p:extLst>
      <p:ext uri="{BB962C8B-B14F-4D97-AF65-F5344CB8AC3E}">
        <p14:creationId xmlns:p14="http://schemas.microsoft.com/office/powerpoint/2010/main" val="352588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xEl>
                                              <p:pRg st="0" end="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txEl>
                                              <p:pRg st="0" end="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xEl>
                                              <p:pRg st="0" end="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0">
                                            <p:txEl>
                                              <p:pRg st="0" end="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
                                            <p:txEl>
                                              <p:pRg st="0" end="0"/>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7" grpId="0" build="allAtOnce"/>
      <p:bldP spid="8" grpId="0" build="allAtOnce"/>
      <p:bldP spid="9" grpId="0" build="allAtOnce"/>
      <p:bldP spid="10" grpId="0" build="allAtOnce"/>
      <p:bldP spid="11" grpId="0" build="allAtOnce"/>
      <p:bldP spid="12" grpId="0" build="allAtOnce"/>
      <p:bldP spid="13" grpId="0" build="allAtOnce"/>
      <p:bldP spid="14" grpId="0" build="allAtOnce"/>
      <p:bldP spid="15" grpId="0" build="allAtOnce"/>
      <p:bldP spid="16" grpId="0" build="allAtOnce"/>
      <p:bldP spid="17" grpId="0" build="allAtOnce"/>
      <p:bldP spid="18" grpId="0" build="allAtOnce"/>
      <p:bldP spid="19" grpId="0" build="allAtOnce"/>
      <p:bldP spid="20" grpId="0"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AC849-E0FA-4B46-3A2D-01C4A7FE3F6E}"/>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5ABCCB81-E4F5-FAF9-71F2-C9A17AA32699}"/>
              </a:ext>
            </a:extLst>
          </p:cNvPr>
          <p:cNvSpPr>
            <a:spLocks noGrp="1"/>
          </p:cNvSpPr>
          <p:nvPr>
            <p:ph type="title"/>
          </p:nvPr>
        </p:nvSpPr>
        <p:spPr/>
        <p:txBody>
          <a:bodyPr/>
          <a:lstStyle/>
          <a:p>
            <a:r>
              <a:rPr lang="cs-CZ" dirty="0"/>
              <a:t>Příprava kampaně</a:t>
            </a:r>
          </a:p>
        </p:txBody>
      </p:sp>
      <p:sp>
        <p:nvSpPr>
          <p:cNvPr id="3" name="Zástupný obsah 2">
            <a:extLst>
              <a:ext uri="{FF2B5EF4-FFF2-40B4-BE49-F238E27FC236}">
                <a16:creationId xmlns:a16="http://schemas.microsoft.com/office/drawing/2014/main" id="{54B44B8F-54BF-6E95-7232-FE2AD2393B5C}"/>
              </a:ext>
            </a:extLst>
          </p:cNvPr>
          <p:cNvSpPr>
            <a:spLocks noGrp="1"/>
          </p:cNvSpPr>
          <p:nvPr>
            <p:ph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1CA9EF47-C9DF-D976-CA3E-0F03CFF19B44}"/>
              </a:ext>
            </a:extLst>
          </p:cNvPr>
          <p:cNvSpPr>
            <a:spLocks noGrp="1"/>
          </p:cNvSpPr>
          <p:nvPr>
            <p:ph type="sldNum" sz="quarter" idx="12"/>
          </p:nvPr>
        </p:nvSpPr>
        <p:spPr/>
        <p:txBody>
          <a:bodyPr/>
          <a:lstStyle/>
          <a:p>
            <a:fld id="{1290F612-A138-0F45-B178-0AAA2DDC673A}" type="slidenum">
              <a:rPr lang="cs-CZ" smtClean="0"/>
              <a:pPr/>
              <a:t>11</a:t>
            </a:fld>
            <a:endParaRPr lang="cs-CZ"/>
          </a:p>
        </p:txBody>
      </p:sp>
      <p:sp>
        <p:nvSpPr>
          <p:cNvPr id="5" name="Zástupný text 4">
            <a:extLst>
              <a:ext uri="{FF2B5EF4-FFF2-40B4-BE49-F238E27FC236}">
                <a16:creationId xmlns:a16="http://schemas.microsoft.com/office/drawing/2014/main" id="{5E8F9AA1-67E4-51FA-E407-56E36AAEF5CF}"/>
              </a:ext>
            </a:extLst>
          </p:cNvPr>
          <p:cNvSpPr>
            <a:spLocks noGrp="1"/>
          </p:cNvSpPr>
          <p:nvPr>
            <p:ph type="body" sz="quarter" idx="14"/>
          </p:nvPr>
        </p:nvSpPr>
        <p:spPr/>
        <p:txBody>
          <a:bodyPr/>
          <a:lstStyle/>
          <a:p>
            <a:r>
              <a:rPr lang="cs-CZ" dirty="0" err="1"/>
              <a:t>Influenceři</a:t>
            </a:r>
            <a:r>
              <a:rPr lang="cs-CZ" dirty="0"/>
              <a:t> a PR</a:t>
            </a:r>
          </a:p>
        </p:txBody>
      </p:sp>
    </p:spTree>
    <p:extLst>
      <p:ext uri="{BB962C8B-B14F-4D97-AF65-F5344CB8AC3E}">
        <p14:creationId xmlns:p14="http://schemas.microsoft.com/office/powerpoint/2010/main" val="675720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913F9-03CF-BB46-76DD-90628B9229EC}"/>
            </a:ext>
          </a:extLst>
        </p:cNvPr>
        <p:cNvGrpSpPr/>
        <p:nvPr/>
      </p:nvGrpSpPr>
      <p:grpSpPr>
        <a:xfrm>
          <a:off x="0" y="0"/>
          <a:ext cx="0" cy="0"/>
          <a:chOff x="0" y="0"/>
          <a:chExt cx="0" cy="0"/>
        </a:xfrm>
      </p:grpSpPr>
      <p:sp>
        <p:nvSpPr>
          <p:cNvPr id="3" name="Zástupný obsah 2">
            <a:extLst>
              <a:ext uri="{FF2B5EF4-FFF2-40B4-BE49-F238E27FC236}">
                <a16:creationId xmlns:a16="http://schemas.microsoft.com/office/drawing/2014/main" id="{60DE40AB-75B9-16A1-438B-77BCF58E8116}"/>
              </a:ext>
            </a:extLst>
          </p:cNvPr>
          <p:cNvSpPr>
            <a:spLocks noGrp="1"/>
          </p:cNvSpPr>
          <p:nvPr>
            <p:ph idx="1"/>
          </p:nvPr>
        </p:nvSpPr>
        <p:spPr>
          <a:xfrm>
            <a:off x="1837944" y="3757518"/>
            <a:ext cx="1697168" cy="2688106"/>
          </a:xfrm>
        </p:spPr>
        <p:txBody>
          <a:bodyPr/>
          <a:lstStyle/>
          <a:p>
            <a:pPr>
              <a:lnSpc>
                <a:spcPct val="90000"/>
              </a:lnSpc>
            </a:pPr>
            <a:r>
              <a:rPr lang="cs-CZ" dirty="0">
                <a:solidFill>
                  <a:srgbClr val="0D0D0D"/>
                </a:solidFill>
                <a:latin typeface="Space Grotesk" pitchFamily="2" charset="-18"/>
                <a:cs typeface="Space Grotesk" pitchFamily="2" charset="-18"/>
              </a:rPr>
              <a:t>Jasně si stanovte cíle kampaně, ať už jde o zvýšení povědomí, zvýšení prodejů nebo angažovanost cílového publika.</a:t>
            </a:r>
          </a:p>
          <a:p>
            <a:endParaRPr lang="cs-CZ" dirty="0"/>
          </a:p>
        </p:txBody>
      </p:sp>
      <p:sp>
        <p:nvSpPr>
          <p:cNvPr id="4" name="Zástupný symbol pro číslo snímku 3">
            <a:extLst>
              <a:ext uri="{FF2B5EF4-FFF2-40B4-BE49-F238E27FC236}">
                <a16:creationId xmlns:a16="http://schemas.microsoft.com/office/drawing/2014/main" id="{B3AD4862-5A98-1D92-5BD5-896B605491A8}"/>
              </a:ext>
            </a:extLst>
          </p:cNvPr>
          <p:cNvSpPr>
            <a:spLocks noGrp="1"/>
          </p:cNvSpPr>
          <p:nvPr>
            <p:ph type="sldNum" sz="quarter" idx="12"/>
          </p:nvPr>
        </p:nvSpPr>
        <p:spPr/>
        <p:txBody>
          <a:bodyPr/>
          <a:lstStyle/>
          <a:p>
            <a:fld id="{1290F612-A138-0F45-B178-0AAA2DDC673A}" type="slidenum">
              <a:rPr lang="cs-CZ" smtClean="0"/>
              <a:pPr/>
              <a:t>12</a:t>
            </a:fld>
            <a:endParaRPr lang="cs-CZ"/>
          </a:p>
        </p:txBody>
      </p:sp>
      <p:sp>
        <p:nvSpPr>
          <p:cNvPr id="6" name="Zástupný text 5">
            <a:extLst>
              <a:ext uri="{FF2B5EF4-FFF2-40B4-BE49-F238E27FC236}">
                <a16:creationId xmlns:a16="http://schemas.microsoft.com/office/drawing/2014/main" id="{8EEFD605-5A01-E2F5-A8D9-4EA51A4A9E45}"/>
              </a:ext>
            </a:extLst>
          </p:cNvPr>
          <p:cNvSpPr>
            <a:spLocks noGrp="1"/>
          </p:cNvSpPr>
          <p:nvPr>
            <p:ph type="body" sz="quarter" idx="14"/>
          </p:nvPr>
        </p:nvSpPr>
        <p:spPr/>
        <p:txBody>
          <a:bodyPr/>
          <a:lstStyle/>
          <a:p>
            <a:r>
              <a:rPr lang="cs-CZ" dirty="0" err="1"/>
              <a:t>Influenceři</a:t>
            </a:r>
            <a:r>
              <a:rPr lang="cs-CZ" dirty="0"/>
              <a:t> a PR</a:t>
            </a:r>
          </a:p>
          <a:p>
            <a:endParaRPr lang="cs-CZ" dirty="0"/>
          </a:p>
        </p:txBody>
      </p:sp>
      <p:sp>
        <p:nvSpPr>
          <p:cNvPr id="7" name="Zástupný obsah 6">
            <a:extLst>
              <a:ext uri="{FF2B5EF4-FFF2-40B4-BE49-F238E27FC236}">
                <a16:creationId xmlns:a16="http://schemas.microsoft.com/office/drawing/2014/main" id="{A6912FD3-0DFF-8FB0-837C-12F570BF4FBA}"/>
              </a:ext>
            </a:extLst>
          </p:cNvPr>
          <p:cNvSpPr>
            <a:spLocks noGrp="1"/>
          </p:cNvSpPr>
          <p:nvPr>
            <p:ph idx="15"/>
          </p:nvPr>
        </p:nvSpPr>
        <p:spPr>
          <a:xfrm>
            <a:off x="3656855" y="3757518"/>
            <a:ext cx="1697168" cy="2688106"/>
          </a:xfrm>
        </p:spPr>
        <p:txBody>
          <a:bodyPr/>
          <a:lstStyle/>
          <a:p>
            <a:pPr>
              <a:lnSpc>
                <a:spcPct val="90000"/>
              </a:lnSpc>
            </a:pPr>
            <a:r>
              <a:rPr lang="cs-CZ" dirty="0">
                <a:solidFill>
                  <a:srgbClr val="0D0D0D"/>
                </a:solidFill>
                <a:latin typeface="Space Grotesk" pitchFamily="2" charset="-18"/>
                <a:cs typeface="Space Grotesk" pitchFamily="2" charset="-18"/>
              </a:rPr>
              <a:t>Určete si, kdo je vaše cílová skupina a který typ </a:t>
            </a:r>
            <a:r>
              <a:rPr lang="cs-CZ" dirty="0" err="1">
                <a:solidFill>
                  <a:srgbClr val="0D0D0D"/>
                </a:solidFill>
                <a:latin typeface="Space Grotesk" pitchFamily="2" charset="-18"/>
                <a:cs typeface="Space Grotesk" pitchFamily="2" charset="-18"/>
              </a:rPr>
              <a:t>influencerů</a:t>
            </a:r>
            <a:r>
              <a:rPr lang="cs-CZ" dirty="0">
                <a:solidFill>
                  <a:srgbClr val="0D0D0D"/>
                </a:solidFill>
                <a:latin typeface="Space Grotesk" pitchFamily="2" charset="-18"/>
                <a:cs typeface="Space Grotesk" pitchFamily="2" charset="-18"/>
              </a:rPr>
              <a:t> bude nejúčinnější při oslovování této skupiny.</a:t>
            </a:r>
          </a:p>
          <a:p>
            <a:endParaRPr lang="cs-CZ" dirty="0"/>
          </a:p>
        </p:txBody>
      </p:sp>
      <p:sp>
        <p:nvSpPr>
          <p:cNvPr id="8" name="Zástupný obsah 7">
            <a:extLst>
              <a:ext uri="{FF2B5EF4-FFF2-40B4-BE49-F238E27FC236}">
                <a16:creationId xmlns:a16="http://schemas.microsoft.com/office/drawing/2014/main" id="{05C192A9-512C-6F08-8C68-5F32B007AD8A}"/>
              </a:ext>
            </a:extLst>
          </p:cNvPr>
          <p:cNvSpPr>
            <a:spLocks noGrp="1"/>
          </p:cNvSpPr>
          <p:nvPr>
            <p:ph idx="16"/>
          </p:nvPr>
        </p:nvSpPr>
        <p:spPr/>
        <p:txBody>
          <a:bodyPr/>
          <a:lstStyle/>
          <a:p>
            <a:r>
              <a:rPr lang="cs-CZ" dirty="0">
                <a:solidFill>
                  <a:srgbClr val="0D0D0D"/>
                </a:solidFill>
                <a:latin typeface="Space Grotesk" pitchFamily="2" charset="-18"/>
                <a:cs typeface="Space Grotesk" pitchFamily="2" charset="-18"/>
              </a:rPr>
              <a:t>Pečlivě vyberte </a:t>
            </a:r>
            <a:r>
              <a:rPr lang="cs-CZ" dirty="0" err="1">
                <a:solidFill>
                  <a:srgbClr val="0D0D0D"/>
                </a:solidFill>
                <a:latin typeface="Space Grotesk" pitchFamily="2" charset="-18"/>
                <a:cs typeface="Space Grotesk" pitchFamily="2" charset="-18"/>
              </a:rPr>
              <a:t>influencery</a:t>
            </a:r>
            <a:r>
              <a:rPr lang="cs-CZ" dirty="0">
                <a:solidFill>
                  <a:srgbClr val="0D0D0D"/>
                </a:solidFill>
                <a:latin typeface="Space Grotesk" pitchFamily="2" charset="-18"/>
                <a:cs typeface="Space Grotesk" pitchFamily="2" charset="-18"/>
              </a:rPr>
              <a:t> na základě relevance pro váš produkt nebo značku, hodnot, které sdílejí, a jejich dosahu.</a:t>
            </a:r>
          </a:p>
          <a:p>
            <a:endParaRPr lang="cs-CZ" dirty="0"/>
          </a:p>
        </p:txBody>
      </p:sp>
      <p:sp>
        <p:nvSpPr>
          <p:cNvPr id="9" name="Zástupný obsah 8">
            <a:extLst>
              <a:ext uri="{FF2B5EF4-FFF2-40B4-BE49-F238E27FC236}">
                <a16:creationId xmlns:a16="http://schemas.microsoft.com/office/drawing/2014/main" id="{AD8F7101-323C-0BE9-6B00-228C64ABF0BC}"/>
              </a:ext>
            </a:extLst>
          </p:cNvPr>
          <p:cNvSpPr>
            <a:spLocks noGrp="1"/>
          </p:cNvSpPr>
          <p:nvPr>
            <p:ph idx="17"/>
          </p:nvPr>
        </p:nvSpPr>
        <p:spPr/>
        <p:txBody>
          <a:bodyPr/>
          <a:lstStyle/>
          <a:p>
            <a:r>
              <a:rPr lang="cs-CZ" dirty="0">
                <a:solidFill>
                  <a:srgbClr val="0D0D0D"/>
                </a:solidFill>
                <a:latin typeface="Space Grotesk" pitchFamily="2" charset="-18"/>
                <a:cs typeface="Space Grotesk" pitchFamily="2" charset="-18"/>
              </a:rPr>
              <a:t>Vytvořte smlouvu, která jasně specifikuje podmínky spolupráce, termíny, odměny a pravidla pro obsah. Zahrňte také ustanovení o právech na obsah</a:t>
            </a:r>
            <a:r>
              <a:rPr lang="cs-CZ" sz="900" dirty="0">
                <a:solidFill>
                  <a:srgbClr val="0D0D0D"/>
                </a:solidFill>
                <a:latin typeface="Space Grotesk" pitchFamily="2" charset="-18"/>
                <a:cs typeface="Space Grotesk" pitchFamily="2" charset="-18"/>
              </a:rPr>
              <a:t>.</a:t>
            </a:r>
          </a:p>
          <a:p>
            <a:endParaRPr lang="cs-CZ" dirty="0"/>
          </a:p>
        </p:txBody>
      </p:sp>
      <p:sp>
        <p:nvSpPr>
          <p:cNvPr id="10" name="Zástupný obsah 9">
            <a:extLst>
              <a:ext uri="{FF2B5EF4-FFF2-40B4-BE49-F238E27FC236}">
                <a16:creationId xmlns:a16="http://schemas.microsoft.com/office/drawing/2014/main" id="{06C61FFF-DD87-5A90-2837-1F996E82B7E5}"/>
              </a:ext>
            </a:extLst>
          </p:cNvPr>
          <p:cNvSpPr>
            <a:spLocks noGrp="1"/>
          </p:cNvSpPr>
          <p:nvPr>
            <p:ph idx="18"/>
          </p:nvPr>
        </p:nvSpPr>
        <p:spPr/>
        <p:txBody>
          <a:bodyPr/>
          <a:lstStyle/>
          <a:p>
            <a:r>
              <a:rPr lang="cs-CZ" dirty="0">
                <a:solidFill>
                  <a:srgbClr val="0D0D0D"/>
                </a:solidFill>
                <a:latin typeface="Space Grotesk" pitchFamily="2" charset="-18"/>
                <a:cs typeface="Space Grotesk" pitchFamily="2" charset="-18"/>
              </a:rPr>
              <a:t>Společně s </a:t>
            </a:r>
            <a:r>
              <a:rPr lang="cs-CZ" dirty="0" err="1">
                <a:solidFill>
                  <a:srgbClr val="0D0D0D"/>
                </a:solidFill>
                <a:latin typeface="Space Grotesk" pitchFamily="2" charset="-18"/>
                <a:cs typeface="Space Grotesk" pitchFamily="2" charset="-18"/>
              </a:rPr>
              <a:t>influencery</a:t>
            </a:r>
            <a:r>
              <a:rPr lang="cs-CZ" dirty="0">
                <a:solidFill>
                  <a:srgbClr val="0D0D0D"/>
                </a:solidFill>
                <a:latin typeface="Space Grotesk" pitchFamily="2" charset="-18"/>
                <a:cs typeface="Space Grotesk" pitchFamily="2" charset="-18"/>
              </a:rPr>
              <a:t> diskutujte o obsahu kampaně. Mějte připravené kreativní koncepty, které jsou v souladu s vaší značkou a atraktivní pro sledující.</a:t>
            </a:r>
          </a:p>
          <a:p>
            <a:endParaRPr lang="cs-CZ" dirty="0"/>
          </a:p>
        </p:txBody>
      </p:sp>
      <p:sp>
        <p:nvSpPr>
          <p:cNvPr id="11" name="Zástupný text 10">
            <a:extLst>
              <a:ext uri="{FF2B5EF4-FFF2-40B4-BE49-F238E27FC236}">
                <a16:creationId xmlns:a16="http://schemas.microsoft.com/office/drawing/2014/main" id="{6C161285-6CC4-98AD-E6E1-659E646F4537}"/>
              </a:ext>
            </a:extLst>
          </p:cNvPr>
          <p:cNvSpPr>
            <a:spLocks noGrp="1"/>
          </p:cNvSpPr>
          <p:nvPr>
            <p:ph type="body" sz="quarter" idx="19"/>
          </p:nvPr>
        </p:nvSpPr>
        <p:spPr/>
        <p:txBody>
          <a:bodyPr/>
          <a:lstStyle/>
          <a:p>
            <a:r>
              <a:rPr lang="cs-CZ" dirty="0"/>
              <a:t>1</a:t>
            </a:r>
          </a:p>
        </p:txBody>
      </p:sp>
      <p:sp>
        <p:nvSpPr>
          <p:cNvPr id="12" name="Zástupný text 11">
            <a:extLst>
              <a:ext uri="{FF2B5EF4-FFF2-40B4-BE49-F238E27FC236}">
                <a16:creationId xmlns:a16="http://schemas.microsoft.com/office/drawing/2014/main" id="{EB11AFE9-A2E8-8760-FFF0-F72982FF541C}"/>
              </a:ext>
            </a:extLst>
          </p:cNvPr>
          <p:cNvSpPr>
            <a:spLocks noGrp="1"/>
          </p:cNvSpPr>
          <p:nvPr>
            <p:ph type="body" sz="quarter" idx="20"/>
          </p:nvPr>
        </p:nvSpPr>
        <p:spPr/>
        <p:txBody>
          <a:bodyPr/>
          <a:lstStyle/>
          <a:p>
            <a:r>
              <a:rPr lang="cs-CZ" dirty="0"/>
              <a:t>2</a:t>
            </a:r>
          </a:p>
        </p:txBody>
      </p:sp>
      <p:sp>
        <p:nvSpPr>
          <p:cNvPr id="13" name="Zástupný text 12">
            <a:extLst>
              <a:ext uri="{FF2B5EF4-FFF2-40B4-BE49-F238E27FC236}">
                <a16:creationId xmlns:a16="http://schemas.microsoft.com/office/drawing/2014/main" id="{0B19BE1B-B1DE-8398-A49E-220CDCFBE97C}"/>
              </a:ext>
            </a:extLst>
          </p:cNvPr>
          <p:cNvSpPr>
            <a:spLocks noGrp="1"/>
          </p:cNvSpPr>
          <p:nvPr>
            <p:ph type="body" sz="quarter" idx="21"/>
          </p:nvPr>
        </p:nvSpPr>
        <p:spPr/>
        <p:txBody>
          <a:bodyPr/>
          <a:lstStyle/>
          <a:p>
            <a:r>
              <a:rPr lang="cs-CZ" dirty="0"/>
              <a:t>3</a:t>
            </a:r>
          </a:p>
        </p:txBody>
      </p:sp>
      <p:sp>
        <p:nvSpPr>
          <p:cNvPr id="14" name="Zástupný text 13">
            <a:extLst>
              <a:ext uri="{FF2B5EF4-FFF2-40B4-BE49-F238E27FC236}">
                <a16:creationId xmlns:a16="http://schemas.microsoft.com/office/drawing/2014/main" id="{D8F98681-33F5-05FF-FF7E-670041667640}"/>
              </a:ext>
            </a:extLst>
          </p:cNvPr>
          <p:cNvSpPr>
            <a:spLocks noGrp="1"/>
          </p:cNvSpPr>
          <p:nvPr>
            <p:ph type="body" sz="quarter" idx="22"/>
          </p:nvPr>
        </p:nvSpPr>
        <p:spPr/>
        <p:txBody>
          <a:bodyPr/>
          <a:lstStyle/>
          <a:p>
            <a:r>
              <a:rPr lang="cs-CZ" dirty="0"/>
              <a:t>4</a:t>
            </a:r>
          </a:p>
        </p:txBody>
      </p:sp>
      <p:sp>
        <p:nvSpPr>
          <p:cNvPr id="15" name="Zástupný text 14">
            <a:extLst>
              <a:ext uri="{FF2B5EF4-FFF2-40B4-BE49-F238E27FC236}">
                <a16:creationId xmlns:a16="http://schemas.microsoft.com/office/drawing/2014/main" id="{A7077544-10F6-BAB4-9AA8-ACF252B2CB41}"/>
              </a:ext>
            </a:extLst>
          </p:cNvPr>
          <p:cNvSpPr>
            <a:spLocks noGrp="1"/>
          </p:cNvSpPr>
          <p:nvPr>
            <p:ph type="body" sz="quarter" idx="23"/>
          </p:nvPr>
        </p:nvSpPr>
        <p:spPr/>
        <p:txBody>
          <a:bodyPr/>
          <a:lstStyle/>
          <a:p>
            <a:r>
              <a:rPr lang="cs-CZ" dirty="0"/>
              <a:t>5</a:t>
            </a:r>
          </a:p>
        </p:txBody>
      </p:sp>
      <p:sp>
        <p:nvSpPr>
          <p:cNvPr id="16" name="Zástupný text 15">
            <a:extLst>
              <a:ext uri="{FF2B5EF4-FFF2-40B4-BE49-F238E27FC236}">
                <a16:creationId xmlns:a16="http://schemas.microsoft.com/office/drawing/2014/main" id="{253F1C01-5B3B-9F84-A3B9-F52A22F85FBE}"/>
              </a:ext>
            </a:extLst>
          </p:cNvPr>
          <p:cNvSpPr>
            <a:spLocks noGrp="1"/>
          </p:cNvSpPr>
          <p:nvPr>
            <p:ph type="body" sz="quarter" idx="24"/>
          </p:nvPr>
        </p:nvSpPr>
        <p:spPr/>
        <p:txBody>
          <a:bodyPr/>
          <a:lstStyle/>
          <a:p>
            <a:r>
              <a:rPr lang="cs-CZ" dirty="0"/>
              <a:t>Cíl kampaně</a:t>
            </a:r>
          </a:p>
        </p:txBody>
      </p:sp>
      <p:sp>
        <p:nvSpPr>
          <p:cNvPr id="17" name="Zástupný text 16">
            <a:extLst>
              <a:ext uri="{FF2B5EF4-FFF2-40B4-BE49-F238E27FC236}">
                <a16:creationId xmlns:a16="http://schemas.microsoft.com/office/drawing/2014/main" id="{592CB5E6-E1C3-786D-9290-892F215DA369}"/>
              </a:ext>
            </a:extLst>
          </p:cNvPr>
          <p:cNvSpPr>
            <a:spLocks noGrp="1"/>
          </p:cNvSpPr>
          <p:nvPr>
            <p:ph type="body" sz="quarter" idx="25"/>
          </p:nvPr>
        </p:nvSpPr>
        <p:spPr/>
        <p:txBody>
          <a:bodyPr/>
          <a:lstStyle/>
          <a:p>
            <a:r>
              <a:rPr lang="cs-CZ" dirty="0"/>
              <a:t>Cílová skupina</a:t>
            </a:r>
          </a:p>
        </p:txBody>
      </p:sp>
      <p:sp>
        <p:nvSpPr>
          <p:cNvPr id="18" name="Zástupný text 17">
            <a:extLst>
              <a:ext uri="{FF2B5EF4-FFF2-40B4-BE49-F238E27FC236}">
                <a16:creationId xmlns:a16="http://schemas.microsoft.com/office/drawing/2014/main" id="{3A62E17A-AA57-7791-DE0E-B22CCC4371D7}"/>
              </a:ext>
            </a:extLst>
          </p:cNvPr>
          <p:cNvSpPr>
            <a:spLocks noGrp="1"/>
          </p:cNvSpPr>
          <p:nvPr>
            <p:ph type="body" sz="quarter" idx="26"/>
          </p:nvPr>
        </p:nvSpPr>
        <p:spPr/>
        <p:txBody>
          <a:bodyPr/>
          <a:lstStyle/>
          <a:p>
            <a:r>
              <a:rPr lang="cs-CZ" dirty="0" err="1"/>
              <a:t>Influenceři</a:t>
            </a:r>
            <a:endParaRPr lang="cs-CZ" dirty="0"/>
          </a:p>
        </p:txBody>
      </p:sp>
      <p:sp>
        <p:nvSpPr>
          <p:cNvPr id="19" name="Zástupný text 18">
            <a:extLst>
              <a:ext uri="{FF2B5EF4-FFF2-40B4-BE49-F238E27FC236}">
                <a16:creationId xmlns:a16="http://schemas.microsoft.com/office/drawing/2014/main" id="{7CEFF088-A0DA-CE67-0668-3D1127A8EFCF}"/>
              </a:ext>
            </a:extLst>
          </p:cNvPr>
          <p:cNvSpPr>
            <a:spLocks noGrp="1"/>
          </p:cNvSpPr>
          <p:nvPr>
            <p:ph type="body" sz="quarter" idx="27"/>
          </p:nvPr>
        </p:nvSpPr>
        <p:spPr/>
        <p:txBody>
          <a:bodyPr/>
          <a:lstStyle/>
          <a:p>
            <a:r>
              <a:rPr lang="cs-CZ" dirty="0"/>
              <a:t>Smlouva</a:t>
            </a:r>
          </a:p>
        </p:txBody>
      </p:sp>
      <p:sp>
        <p:nvSpPr>
          <p:cNvPr id="20" name="Zástupný text 19">
            <a:extLst>
              <a:ext uri="{FF2B5EF4-FFF2-40B4-BE49-F238E27FC236}">
                <a16:creationId xmlns:a16="http://schemas.microsoft.com/office/drawing/2014/main" id="{BFC63936-5B45-8F62-3CB7-2994111A85F3}"/>
              </a:ext>
            </a:extLst>
          </p:cNvPr>
          <p:cNvSpPr>
            <a:spLocks noGrp="1"/>
          </p:cNvSpPr>
          <p:nvPr>
            <p:ph type="body" sz="quarter" idx="28"/>
          </p:nvPr>
        </p:nvSpPr>
        <p:spPr>
          <a:xfrm>
            <a:off x="9113584" y="3222104"/>
            <a:ext cx="1930934" cy="535414"/>
          </a:xfrm>
        </p:spPr>
        <p:txBody>
          <a:bodyPr/>
          <a:lstStyle/>
          <a:p>
            <a:r>
              <a:rPr lang="cs-CZ" dirty="0"/>
              <a:t>Obsah</a:t>
            </a:r>
          </a:p>
        </p:txBody>
      </p:sp>
    </p:spTree>
    <p:extLst>
      <p:ext uri="{BB962C8B-B14F-4D97-AF65-F5344CB8AC3E}">
        <p14:creationId xmlns:p14="http://schemas.microsoft.com/office/powerpoint/2010/main" val="203633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xEl>
                                              <p:pRg st="0" end="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7" grpId="0" build="allAtOnce"/>
      <p:bldP spid="8" grpId="0" build="allAtOnce"/>
      <p:bldP spid="9" grpId="0" build="allAtOnce"/>
      <p:bldP spid="10" grpId="0" build="allAtOnce"/>
      <p:bldP spid="11" grpId="0" build="allAtOnce"/>
      <p:bldP spid="12" grpId="0" build="allAtOnce"/>
      <p:bldP spid="13" grpId="0" build="allAtOnce"/>
      <p:bldP spid="14" grpId="0" build="allAtOnce"/>
      <p:bldP spid="15" grpId="0" build="allAtOnce"/>
      <p:bldP spid="16" grpId="0" build="allAtOnce"/>
      <p:bldP spid="17" grpId="0" build="allAtOnce"/>
      <p:bldP spid="18" grpId="0" build="allAtOnce"/>
      <p:bldP spid="19" grpId="0" build="allAtOnce"/>
      <p:bldP spid="20"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6C8052-1AE6-EA08-8532-A6B21B16F4C6}"/>
              </a:ext>
            </a:extLst>
          </p:cNvPr>
          <p:cNvSpPr>
            <a:spLocks noGrp="1"/>
          </p:cNvSpPr>
          <p:nvPr>
            <p:ph type="title"/>
          </p:nvPr>
        </p:nvSpPr>
        <p:spPr/>
        <p:txBody>
          <a:bodyPr/>
          <a:lstStyle/>
          <a:p>
            <a:r>
              <a:rPr lang="cs-CZ" dirty="0"/>
              <a:t>Označování reklamy</a:t>
            </a:r>
          </a:p>
        </p:txBody>
      </p:sp>
      <p:sp>
        <p:nvSpPr>
          <p:cNvPr id="3" name="Zástupný obsah 2">
            <a:extLst>
              <a:ext uri="{FF2B5EF4-FFF2-40B4-BE49-F238E27FC236}">
                <a16:creationId xmlns:a16="http://schemas.microsoft.com/office/drawing/2014/main" id="{46A7343E-022E-0A83-DC87-79EB52F9A4B8}"/>
              </a:ext>
            </a:extLst>
          </p:cNvPr>
          <p:cNvSpPr>
            <a:spLocks noGrp="1"/>
          </p:cNvSpPr>
          <p:nvPr>
            <p:ph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91BD985F-2987-8C37-0AF8-6D76096F485E}"/>
              </a:ext>
            </a:extLst>
          </p:cNvPr>
          <p:cNvSpPr>
            <a:spLocks noGrp="1"/>
          </p:cNvSpPr>
          <p:nvPr>
            <p:ph type="sldNum" sz="quarter" idx="12"/>
          </p:nvPr>
        </p:nvSpPr>
        <p:spPr/>
        <p:txBody>
          <a:bodyPr/>
          <a:lstStyle/>
          <a:p>
            <a:fld id="{1290F612-A138-0F45-B178-0AAA2DDC673A}" type="slidenum">
              <a:rPr lang="cs-CZ" smtClean="0"/>
              <a:pPr/>
              <a:t>13</a:t>
            </a:fld>
            <a:endParaRPr lang="cs-CZ"/>
          </a:p>
        </p:txBody>
      </p:sp>
      <p:sp>
        <p:nvSpPr>
          <p:cNvPr id="5" name="Zástupný text 4">
            <a:extLst>
              <a:ext uri="{FF2B5EF4-FFF2-40B4-BE49-F238E27FC236}">
                <a16:creationId xmlns:a16="http://schemas.microsoft.com/office/drawing/2014/main" id="{DCF86EC4-5073-1D2B-9C2A-7F3389713884}"/>
              </a:ext>
            </a:extLst>
          </p:cNvPr>
          <p:cNvSpPr>
            <a:spLocks noGrp="1"/>
          </p:cNvSpPr>
          <p:nvPr>
            <p:ph type="body" sz="quarter" idx="14"/>
          </p:nvPr>
        </p:nvSpPr>
        <p:spPr/>
        <p:txBody>
          <a:bodyPr/>
          <a:lstStyle/>
          <a:p>
            <a:r>
              <a:rPr lang="cs-CZ" dirty="0" err="1"/>
              <a:t>Influenceři</a:t>
            </a:r>
            <a:r>
              <a:rPr lang="cs-CZ" dirty="0"/>
              <a:t> a PR</a:t>
            </a:r>
          </a:p>
        </p:txBody>
      </p:sp>
    </p:spTree>
    <p:extLst>
      <p:ext uri="{BB962C8B-B14F-4D97-AF65-F5344CB8AC3E}">
        <p14:creationId xmlns:p14="http://schemas.microsoft.com/office/powerpoint/2010/main" val="1915237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2C256C38-DC3E-4442-ACCF-6E1AA3F890E1}"/>
              </a:ext>
            </a:extLst>
          </p:cNvPr>
          <p:cNvSpPr>
            <a:spLocks noGrp="1"/>
          </p:cNvSpPr>
          <p:nvPr>
            <p:ph type="sldNum" sz="quarter" idx="12"/>
          </p:nvPr>
        </p:nvSpPr>
        <p:spPr/>
        <p:txBody>
          <a:bodyPr/>
          <a:lstStyle/>
          <a:p>
            <a:fld id="{1290F612-A138-0F45-B178-0AAA2DDC673A}" type="slidenum">
              <a:rPr lang="cs-CZ" smtClean="0"/>
              <a:pPr/>
              <a:t>14</a:t>
            </a:fld>
            <a:endParaRPr lang="cs-CZ"/>
          </a:p>
        </p:txBody>
      </p:sp>
      <p:sp>
        <p:nvSpPr>
          <p:cNvPr id="6" name="Zástupný text 5">
            <a:extLst>
              <a:ext uri="{FF2B5EF4-FFF2-40B4-BE49-F238E27FC236}">
                <a16:creationId xmlns:a16="http://schemas.microsoft.com/office/drawing/2014/main" id="{6A369FB9-F08D-FD2E-B8BE-F902EEC0015A}"/>
              </a:ext>
            </a:extLst>
          </p:cNvPr>
          <p:cNvSpPr>
            <a:spLocks noGrp="1"/>
          </p:cNvSpPr>
          <p:nvPr>
            <p:ph type="body" sz="quarter" idx="14"/>
          </p:nvPr>
        </p:nvSpPr>
        <p:spPr/>
        <p:txBody>
          <a:bodyPr/>
          <a:lstStyle/>
          <a:p>
            <a:r>
              <a:rPr lang="cs-CZ" dirty="0" err="1"/>
              <a:t>Influenceři</a:t>
            </a:r>
            <a:r>
              <a:rPr lang="cs-CZ" dirty="0"/>
              <a:t> a PR</a:t>
            </a:r>
          </a:p>
        </p:txBody>
      </p:sp>
      <p:pic>
        <p:nvPicPr>
          <p:cNvPr id="9" name="Obrázek 8">
            <a:extLst>
              <a:ext uri="{FF2B5EF4-FFF2-40B4-BE49-F238E27FC236}">
                <a16:creationId xmlns:a16="http://schemas.microsoft.com/office/drawing/2014/main" id="{CC4FEA8B-B665-7DA6-BA56-11094CF2099B}"/>
              </a:ext>
            </a:extLst>
          </p:cNvPr>
          <p:cNvPicPr>
            <a:picLocks noChangeAspect="1"/>
          </p:cNvPicPr>
          <p:nvPr/>
        </p:nvPicPr>
        <p:blipFill>
          <a:blip r:embed="rId2"/>
          <a:stretch>
            <a:fillRect/>
          </a:stretch>
        </p:blipFill>
        <p:spPr>
          <a:xfrm>
            <a:off x="2194560" y="1950721"/>
            <a:ext cx="7352347" cy="3864794"/>
          </a:xfrm>
          <a:prstGeom prst="rect">
            <a:avLst/>
          </a:prstGeom>
        </p:spPr>
      </p:pic>
    </p:spTree>
    <p:extLst>
      <p:ext uri="{BB962C8B-B14F-4D97-AF65-F5344CB8AC3E}">
        <p14:creationId xmlns:p14="http://schemas.microsoft.com/office/powerpoint/2010/main" val="32256625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99E14-5374-9461-99CF-E6014097153D}"/>
            </a:ext>
          </a:extLst>
        </p:cNvPr>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7814DD5E-90E8-DA2F-BE89-92F9D2C281D3}"/>
              </a:ext>
            </a:extLst>
          </p:cNvPr>
          <p:cNvSpPr>
            <a:spLocks noGrp="1"/>
          </p:cNvSpPr>
          <p:nvPr>
            <p:ph type="sldNum" sz="quarter" idx="12"/>
          </p:nvPr>
        </p:nvSpPr>
        <p:spPr/>
        <p:txBody>
          <a:bodyPr/>
          <a:lstStyle/>
          <a:p>
            <a:fld id="{1290F612-A138-0F45-B178-0AAA2DDC673A}" type="slidenum">
              <a:rPr lang="cs-CZ" smtClean="0"/>
              <a:pPr/>
              <a:t>15</a:t>
            </a:fld>
            <a:endParaRPr lang="cs-CZ"/>
          </a:p>
        </p:txBody>
      </p:sp>
      <p:sp>
        <p:nvSpPr>
          <p:cNvPr id="6" name="Zástupný text 5">
            <a:extLst>
              <a:ext uri="{FF2B5EF4-FFF2-40B4-BE49-F238E27FC236}">
                <a16:creationId xmlns:a16="http://schemas.microsoft.com/office/drawing/2014/main" id="{28A59BF9-18A7-4802-8459-658CAC38A8A6}"/>
              </a:ext>
            </a:extLst>
          </p:cNvPr>
          <p:cNvSpPr>
            <a:spLocks noGrp="1"/>
          </p:cNvSpPr>
          <p:nvPr>
            <p:ph type="body" sz="quarter" idx="14"/>
          </p:nvPr>
        </p:nvSpPr>
        <p:spPr/>
        <p:txBody>
          <a:bodyPr/>
          <a:lstStyle/>
          <a:p>
            <a:r>
              <a:rPr lang="cs-CZ" dirty="0" err="1"/>
              <a:t>Influenceři</a:t>
            </a:r>
            <a:r>
              <a:rPr lang="cs-CZ" dirty="0"/>
              <a:t> a PR</a:t>
            </a:r>
          </a:p>
        </p:txBody>
      </p:sp>
      <p:pic>
        <p:nvPicPr>
          <p:cNvPr id="2" name="Obrázek 1">
            <a:extLst>
              <a:ext uri="{FF2B5EF4-FFF2-40B4-BE49-F238E27FC236}">
                <a16:creationId xmlns:a16="http://schemas.microsoft.com/office/drawing/2014/main" id="{FA778A2F-0100-3870-8631-342A1BC17199}"/>
              </a:ext>
            </a:extLst>
          </p:cNvPr>
          <p:cNvPicPr>
            <a:picLocks noChangeAspect="1"/>
          </p:cNvPicPr>
          <p:nvPr/>
        </p:nvPicPr>
        <p:blipFill>
          <a:blip r:embed="rId2"/>
          <a:stretch>
            <a:fillRect/>
          </a:stretch>
        </p:blipFill>
        <p:spPr>
          <a:xfrm>
            <a:off x="2310923" y="2026868"/>
            <a:ext cx="7570152" cy="3641142"/>
          </a:xfrm>
          <a:prstGeom prst="rect">
            <a:avLst/>
          </a:prstGeom>
        </p:spPr>
      </p:pic>
    </p:spTree>
    <p:extLst>
      <p:ext uri="{BB962C8B-B14F-4D97-AF65-F5344CB8AC3E}">
        <p14:creationId xmlns:p14="http://schemas.microsoft.com/office/powerpoint/2010/main" val="819717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2BDC4-758B-BE2F-A35B-29C1B080AFB1}"/>
            </a:ext>
          </a:extLst>
        </p:cNvPr>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34F21572-9E1C-A97E-62D1-F7C953498939}"/>
              </a:ext>
            </a:extLst>
          </p:cNvPr>
          <p:cNvSpPr>
            <a:spLocks noGrp="1"/>
          </p:cNvSpPr>
          <p:nvPr>
            <p:ph type="sldNum" sz="quarter" idx="12"/>
          </p:nvPr>
        </p:nvSpPr>
        <p:spPr/>
        <p:txBody>
          <a:bodyPr/>
          <a:lstStyle/>
          <a:p>
            <a:fld id="{1290F612-A138-0F45-B178-0AAA2DDC673A}" type="slidenum">
              <a:rPr lang="cs-CZ" smtClean="0"/>
              <a:pPr/>
              <a:t>16</a:t>
            </a:fld>
            <a:endParaRPr lang="cs-CZ"/>
          </a:p>
        </p:txBody>
      </p:sp>
      <p:sp>
        <p:nvSpPr>
          <p:cNvPr id="6" name="Zástupný text 5">
            <a:extLst>
              <a:ext uri="{FF2B5EF4-FFF2-40B4-BE49-F238E27FC236}">
                <a16:creationId xmlns:a16="http://schemas.microsoft.com/office/drawing/2014/main" id="{C8A21973-5BAF-E4A2-2143-6BEF281FED39}"/>
              </a:ext>
            </a:extLst>
          </p:cNvPr>
          <p:cNvSpPr>
            <a:spLocks noGrp="1"/>
          </p:cNvSpPr>
          <p:nvPr>
            <p:ph type="body" sz="quarter" idx="14"/>
          </p:nvPr>
        </p:nvSpPr>
        <p:spPr/>
        <p:txBody>
          <a:bodyPr/>
          <a:lstStyle/>
          <a:p>
            <a:r>
              <a:rPr lang="cs-CZ" dirty="0" err="1"/>
              <a:t>Influenceři</a:t>
            </a:r>
            <a:r>
              <a:rPr lang="cs-CZ" dirty="0"/>
              <a:t> a PR</a:t>
            </a:r>
          </a:p>
        </p:txBody>
      </p:sp>
      <p:pic>
        <p:nvPicPr>
          <p:cNvPr id="3" name="Obrázek 2">
            <a:extLst>
              <a:ext uri="{FF2B5EF4-FFF2-40B4-BE49-F238E27FC236}">
                <a16:creationId xmlns:a16="http://schemas.microsoft.com/office/drawing/2014/main" id="{51F8DF5D-A330-A51A-D928-55D3577D4EEB}"/>
              </a:ext>
            </a:extLst>
          </p:cNvPr>
          <p:cNvPicPr>
            <a:picLocks noChangeAspect="1"/>
          </p:cNvPicPr>
          <p:nvPr/>
        </p:nvPicPr>
        <p:blipFill>
          <a:blip r:embed="rId2"/>
          <a:stretch>
            <a:fillRect/>
          </a:stretch>
        </p:blipFill>
        <p:spPr>
          <a:xfrm>
            <a:off x="2357196" y="1950721"/>
            <a:ext cx="7232015" cy="3972188"/>
          </a:xfrm>
          <a:prstGeom prst="rect">
            <a:avLst/>
          </a:prstGeom>
        </p:spPr>
      </p:pic>
    </p:spTree>
    <p:extLst>
      <p:ext uri="{BB962C8B-B14F-4D97-AF65-F5344CB8AC3E}">
        <p14:creationId xmlns:p14="http://schemas.microsoft.com/office/powerpoint/2010/main" val="2586483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D77BA-21B5-54F6-13C1-F4D179619B65}"/>
            </a:ext>
          </a:extLst>
        </p:cNvPr>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A0220A5-3B0E-D025-E0C8-56D785CA7B43}"/>
              </a:ext>
            </a:extLst>
          </p:cNvPr>
          <p:cNvSpPr>
            <a:spLocks noGrp="1"/>
          </p:cNvSpPr>
          <p:nvPr>
            <p:ph type="sldNum" sz="quarter" idx="12"/>
          </p:nvPr>
        </p:nvSpPr>
        <p:spPr/>
        <p:txBody>
          <a:bodyPr/>
          <a:lstStyle/>
          <a:p>
            <a:fld id="{1290F612-A138-0F45-B178-0AAA2DDC673A}" type="slidenum">
              <a:rPr lang="cs-CZ" smtClean="0"/>
              <a:pPr/>
              <a:t>17</a:t>
            </a:fld>
            <a:endParaRPr lang="cs-CZ"/>
          </a:p>
        </p:txBody>
      </p:sp>
      <p:sp>
        <p:nvSpPr>
          <p:cNvPr id="6" name="Zástupný text 5">
            <a:extLst>
              <a:ext uri="{FF2B5EF4-FFF2-40B4-BE49-F238E27FC236}">
                <a16:creationId xmlns:a16="http://schemas.microsoft.com/office/drawing/2014/main" id="{026DC69F-123A-101F-1D27-2AA582B8E4D1}"/>
              </a:ext>
            </a:extLst>
          </p:cNvPr>
          <p:cNvSpPr>
            <a:spLocks noGrp="1"/>
          </p:cNvSpPr>
          <p:nvPr>
            <p:ph type="body" sz="quarter" idx="14"/>
          </p:nvPr>
        </p:nvSpPr>
        <p:spPr/>
        <p:txBody>
          <a:bodyPr/>
          <a:lstStyle/>
          <a:p>
            <a:r>
              <a:rPr lang="cs-CZ" dirty="0" err="1"/>
              <a:t>Influenceři</a:t>
            </a:r>
            <a:r>
              <a:rPr lang="cs-CZ" dirty="0"/>
              <a:t> a PR</a:t>
            </a:r>
          </a:p>
        </p:txBody>
      </p:sp>
      <p:pic>
        <p:nvPicPr>
          <p:cNvPr id="2" name="Obrázek 1">
            <a:extLst>
              <a:ext uri="{FF2B5EF4-FFF2-40B4-BE49-F238E27FC236}">
                <a16:creationId xmlns:a16="http://schemas.microsoft.com/office/drawing/2014/main" id="{0BD836FE-99A0-D134-0A73-278A8C4927C1}"/>
              </a:ext>
            </a:extLst>
          </p:cNvPr>
          <p:cNvPicPr>
            <a:picLocks noChangeAspect="1"/>
          </p:cNvPicPr>
          <p:nvPr/>
        </p:nvPicPr>
        <p:blipFill>
          <a:blip r:embed="rId2"/>
          <a:stretch>
            <a:fillRect/>
          </a:stretch>
        </p:blipFill>
        <p:spPr>
          <a:xfrm>
            <a:off x="2560319" y="1950721"/>
            <a:ext cx="7440295" cy="3680988"/>
          </a:xfrm>
          <a:prstGeom prst="rect">
            <a:avLst/>
          </a:prstGeom>
        </p:spPr>
      </p:pic>
    </p:spTree>
    <p:extLst>
      <p:ext uri="{BB962C8B-B14F-4D97-AF65-F5344CB8AC3E}">
        <p14:creationId xmlns:p14="http://schemas.microsoft.com/office/powerpoint/2010/main" val="38160647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C4814-A842-7865-DA3B-EE6D9D0BFBCF}"/>
            </a:ext>
          </a:extLst>
        </p:cNvPr>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36A8FD18-1B56-41DA-B898-CADBE3FD6083}"/>
              </a:ext>
            </a:extLst>
          </p:cNvPr>
          <p:cNvSpPr>
            <a:spLocks noGrp="1"/>
          </p:cNvSpPr>
          <p:nvPr>
            <p:ph type="sldNum" sz="quarter" idx="12"/>
          </p:nvPr>
        </p:nvSpPr>
        <p:spPr/>
        <p:txBody>
          <a:bodyPr/>
          <a:lstStyle/>
          <a:p>
            <a:fld id="{1290F612-A138-0F45-B178-0AAA2DDC673A}" type="slidenum">
              <a:rPr lang="cs-CZ" smtClean="0"/>
              <a:pPr/>
              <a:t>18</a:t>
            </a:fld>
            <a:endParaRPr lang="cs-CZ"/>
          </a:p>
        </p:txBody>
      </p:sp>
      <p:sp>
        <p:nvSpPr>
          <p:cNvPr id="6" name="Zástupný text 5">
            <a:extLst>
              <a:ext uri="{FF2B5EF4-FFF2-40B4-BE49-F238E27FC236}">
                <a16:creationId xmlns:a16="http://schemas.microsoft.com/office/drawing/2014/main" id="{7F850581-B34C-B509-2220-E5B164E1F1A6}"/>
              </a:ext>
            </a:extLst>
          </p:cNvPr>
          <p:cNvSpPr>
            <a:spLocks noGrp="1"/>
          </p:cNvSpPr>
          <p:nvPr>
            <p:ph type="body" sz="quarter" idx="14"/>
          </p:nvPr>
        </p:nvSpPr>
        <p:spPr/>
        <p:txBody>
          <a:bodyPr/>
          <a:lstStyle/>
          <a:p>
            <a:r>
              <a:rPr lang="cs-CZ" dirty="0" err="1"/>
              <a:t>Influenceři</a:t>
            </a:r>
            <a:r>
              <a:rPr lang="cs-CZ" dirty="0"/>
              <a:t> a PR</a:t>
            </a:r>
          </a:p>
        </p:txBody>
      </p:sp>
      <p:pic>
        <p:nvPicPr>
          <p:cNvPr id="2" name="Obrázek 1">
            <a:extLst>
              <a:ext uri="{FF2B5EF4-FFF2-40B4-BE49-F238E27FC236}">
                <a16:creationId xmlns:a16="http://schemas.microsoft.com/office/drawing/2014/main" id="{4071F64D-87E0-E31A-67C8-1AE935BA7D90}"/>
              </a:ext>
            </a:extLst>
          </p:cNvPr>
          <p:cNvPicPr>
            <a:picLocks noChangeAspect="1"/>
          </p:cNvPicPr>
          <p:nvPr/>
        </p:nvPicPr>
        <p:blipFill>
          <a:blip r:embed="rId2"/>
          <a:stretch>
            <a:fillRect/>
          </a:stretch>
        </p:blipFill>
        <p:spPr>
          <a:xfrm>
            <a:off x="2560319" y="1950721"/>
            <a:ext cx="7440295" cy="3680988"/>
          </a:xfrm>
          <a:prstGeom prst="rect">
            <a:avLst/>
          </a:prstGeom>
        </p:spPr>
      </p:pic>
    </p:spTree>
    <p:extLst>
      <p:ext uri="{BB962C8B-B14F-4D97-AF65-F5344CB8AC3E}">
        <p14:creationId xmlns:p14="http://schemas.microsoft.com/office/powerpoint/2010/main" val="27387387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8C2ED99-4BF6-D272-EBDF-CF54512405BC}"/>
              </a:ext>
            </a:extLst>
          </p:cNvPr>
          <p:cNvSpPr>
            <a:spLocks noGrp="1"/>
          </p:cNvSpPr>
          <p:nvPr>
            <p:ph type="title"/>
          </p:nvPr>
        </p:nvSpPr>
        <p:spPr/>
        <p:txBody>
          <a:bodyPr/>
          <a:lstStyle/>
          <a:p>
            <a:r>
              <a:rPr lang="cs-CZ" dirty="0"/>
              <a:t>Jak označovat</a:t>
            </a:r>
          </a:p>
        </p:txBody>
      </p:sp>
      <p:sp>
        <p:nvSpPr>
          <p:cNvPr id="3" name="Zástupný obsah 2">
            <a:extLst>
              <a:ext uri="{FF2B5EF4-FFF2-40B4-BE49-F238E27FC236}">
                <a16:creationId xmlns:a16="http://schemas.microsoft.com/office/drawing/2014/main" id="{5D1D60D7-FE91-081F-AD30-548DACE9EBBE}"/>
              </a:ext>
            </a:extLst>
          </p:cNvPr>
          <p:cNvSpPr>
            <a:spLocks noGrp="1"/>
          </p:cNvSpPr>
          <p:nvPr>
            <p:ph idx="1"/>
          </p:nvPr>
        </p:nvSpPr>
        <p:spPr/>
        <p:txBody>
          <a:bodyPr>
            <a:normAutofit fontScale="77500" lnSpcReduction="20000"/>
          </a:bodyPr>
          <a:lstStyle/>
          <a:p>
            <a:pPr algn="l"/>
            <a:r>
              <a:rPr lang="cs-CZ" b="1" i="0" dirty="0">
                <a:solidFill>
                  <a:srgbClr val="0D0D0D"/>
                </a:solidFill>
                <a:effectLst/>
                <a:latin typeface="Space Grotesk" pitchFamily="2" charset="-18"/>
                <a:cs typeface="Space Grotesk" pitchFamily="2" charset="-18"/>
              </a:rPr>
              <a:t>Jasná identifikace</a:t>
            </a:r>
            <a:endParaRPr lang="cs-CZ" b="0" i="0" dirty="0">
              <a:solidFill>
                <a:srgbClr val="0D0D0D"/>
              </a:solidFill>
              <a:effectLst/>
              <a:latin typeface="Space Grotesk" pitchFamily="2" charset="-18"/>
              <a:cs typeface="Space Grotesk" pitchFamily="2" charset="-18"/>
            </a:endParaRPr>
          </a:p>
          <a:p>
            <a:pPr marL="457200" lvl="1" indent="0" algn="l">
              <a:buNone/>
            </a:pPr>
            <a:r>
              <a:rPr lang="cs-CZ" b="0" i="0" dirty="0">
                <a:solidFill>
                  <a:srgbClr val="0D0D0D"/>
                </a:solidFill>
                <a:effectLst/>
                <a:latin typeface="Space Grotesk" pitchFamily="2" charset="-18"/>
                <a:cs typeface="Space Grotesk" pitchFamily="2" charset="-18"/>
              </a:rPr>
              <a:t>Zajistěte, aby bylo označení reklamy co nejjasnější a zřetelné pro sledující – ideálně označení štítkem Placeného partnerství</a:t>
            </a:r>
          </a:p>
          <a:p>
            <a:pPr algn="l"/>
            <a:r>
              <a:rPr lang="cs-CZ" b="1" i="0" dirty="0">
                <a:solidFill>
                  <a:srgbClr val="0D0D0D"/>
                </a:solidFill>
                <a:effectLst/>
                <a:latin typeface="Space Grotesk" pitchFamily="2" charset="-18"/>
                <a:cs typeface="Space Grotesk" pitchFamily="2" charset="-18"/>
              </a:rPr>
              <a:t>Používání správných hashtagů</a:t>
            </a:r>
            <a:endParaRPr lang="cs-CZ" b="0" i="0" dirty="0">
              <a:solidFill>
                <a:srgbClr val="0D0D0D"/>
              </a:solidFill>
              <a:effectLst/>
              <a:latin typeface="Space Grotesk" pitchFamily="2" charset="-18"/>
              <a:cs typeface="Space Grotesk" pitchFamily="2" charset="-18"/>
            </a:endParaRPr>
          </a:p>
          <a:p>
            <a:pPr marL="457200" lvl="1" indent="0" algn="l">
              <a:buNone/>
            </a:pPr>
            <a:r>
              <a:rPr lang="cs-CZ" b="0" i="0" dirty="0">
                <a:solidFill>
                  <a:srgbClr val="0D0D0D"/>
                </a:solidFill>
                <a:effectLst/>
                <a:latin typeface="Space Grotesk" pitchFamily="2" charset="-18"/>
                <a:cs typeface="Space Grotesk" pitchFamily="2" charset="-18"/>
              </a:rPr>
              <a:t>Používejte relevantní hashtagy, například #reklama, #spolupráce, aby bylo jasné, že se jedná o sponzorovaný obsah.</a:t>
            </a:r>
          </a:p>
          <a:p>
            <a:pPr algn="l"/>
            <a:r>
              <a:rPr lang="cs-CZ" b="1" i="0" dirty="0">
                <a:solidFill>
                  <a:srgbClr val="0D0D0D"/>
                </a:solidFill>
                <a:effectLst/>
                <a:latin typeface="Space Grotesk" pitchFamily="2" charset="-18"/>
                <a:cs typeface="Space Grotesk" pitchFamily="2" charset="-18"/>
              </a:rPr>
              <a:t>Výrazné označení v popisu</a:t>
            </a:r>
            <a:endParaRPr lang="cs-CZ" b="0" i="0" dirty="0">
              <a:solidFill>
                <a:srgbClr val="0D0D0D"/>
              </a:solidFill>
              <a:effectLst/>
              <a:latin typeface="Space Grotesk" pitchFamily="2" charset="-18"/>
              <a:cs typeface="Space Grotesk" pitchFamily="2" charset="-18"/>
            </a:endParaRPr>
          </a:p>
          <a:p>
            <a:pPr marL="457200" lvl="1" indent="0" algn="l">
              <a:buNone/>
            </a:pPr>
            <a:r>
              <a:rPr lang="cs-CZ" b="0" i="0" dirty="0">
                <a:solidFill>
                  <a:srgbClr val="0D0D0D"/>
                </a:solidFill>
                <a:effectLst/>
                <a:latin typeface="Space Grotesk" pitchFamily="2" charset="-18"/>
                <a:cs typeface="Space Grotesk" pitchFamily="2" charset="-18"/>
              </a:rPr>
              <a:t>Zahrňte jasné označení v popisu příspěvku, který bude dobře viditelný pro sledující.</a:t>
            </a:r>
          </a:p>
          <a:p>
            <a:pPr algn="l"/>
            <a:r>
              <a:rPr lang="cs-CZ" b="1" i="0" dirty="0">
                <a:solidFill>
                  <a:srgbClr val="0D0D0D"/>
                </a:solidFill>
                <a:effectLst/>
                <a:latin typeface="Space Grotesk" pitchFamily="2" charset="-18"/>
                <a:cs typeface="Space Grotesk" pitchFamily="2" charset="-18"/>
              </a:rPr>
              <a:t>Transparentnost</a:t>
            </a:r>
            <a:endParaRPr lang="cs-CZ" b="0" i="0" dirty="0">
              <a:solidFill>
                <a:srgbClr val="0D0D0D"/>
              </a:solidFill>
              <a:effectLst/>
              <a:latin typeface="Space Grotesk" pitchFamily="2" charset="-18"/>
              <a:cs typeface="Space Grotesk" pitchFamily="2" charset="-18"/>
            </a:endParaRPr>
          </a:p>
          <a:p>
            <a:pPr marL="457200" lvl="1" indent="0" algn="l">
              <a:buNone/>
            </a:pPr>
            <a:r>
              <a:rPr lang="cs-CZ" b="0" i="0" dirty="0">
                <a:solidFill>
                  <a:srgbClr val="0D0D0D"/>
                </a:solidFill>
                <a:effectLst/>
                <a:latin typeface="Space Grotesk" pitchFamily="2" charset="-18"/>
                <a:cs typeface="Space Grotesk" pitchFamily="2" charset="-18"/>
              </a:rPr>
              <a:t>Buďte transparentní a otevření ohledně spolupráce s danou značkou. Sledující by měli vědět, že </a:t>
            </a:r>
            <a:r>
              <a:rPr lang="cs-CZ" b="0" i="0" dirty="0" err="1">
                <a:solidFill>
                  <a:srgbClr val="0D0D0D"/>
                </a:solidFill>
                <a:effectLst/>
                <a:latin typeface="Space Grotesk" pitchFamily="2" charset="-18"/>
                <a:cs typeface="Space Grotesk" pitchFamily="2" charset="-18"/>
              </a:rPr>
              <a:t>influencer</a:t>
            </a:r>
            <a:r>
              <a:rPr lang="cs-CZ" b="0" i="0" dirty="0">
                <a:solidFill>
                  <a:srgbClr val="0D0D0D"/>
                </a:solidFill>
                <a:effectLst/>
                <a:latin typeface="Space Grotesk" pitchFamily="2" charset="-18"/>
                <a:cs typeface="Space Grotesk" pitchFamily="2" charset="-18"/>
              </a:rPr>
              <a:t> dostává odměnu za propagaci produktu nebo služby.</a:t>
            </a:r>
          </a:p>
          <a:p>
            <a:endParaRPr lang="cs-CZ" dirty="0"/>
          </a:p>
        </p:txBody>
      </p:sp>
      <p:sp>
        <p:nvSpPr>
          <p:cNvPr id="4" name="Zástupný symbol pro číslo snímku 3">
            <a:extLst>
              <a:ext uri="{FF2B5EF4-FFF2-40B4-BE49-F238E27FC236}">
                <a16:creationId xmlns:a16="http://schemas.microsoft.com/office/drawing/2014/main" id="{73DD649A-E91C-C0C9-C5F2-079B02BECDC5}"/>
              </a:ext>
            </a:extLst>
          </p:cNvPr>
          <p:cNvSpPr>
            <a:spLocks noGrp="1"/>
          </p:cNvSpPr>
          <p:nvPr>
            <p:ph type="sldNum" sz="quarter" idx="12"/>
          </p:nvPr>
        </p:nvSpPr>
        <p:spPr/>
        <p:txBody>
          <a:bodyPr/>
          <a:lstStyle/>
          <a:p>
            <a:fld id="{1290F612-A138-0F45-B178-0AAA2DDC673A}" type="slidenum">
              <a:rPr lang="cs-CZ" smtClean="0"/>
              <a:pPr/>
              <a:t>19</a:t>
            </a:fld>
            <a:endParaRPr lang="cs-CZ"/>
          </a:p>
        </p:txBody>
      </p:sp>
      <p:sp>
        <p:nvSpPr>
          <p:cNvPr id="6" name="Zástupný text 5">
            <a:extLst>
              <a:ext uri="{FF2B5EF4-FFF2-40B4-BE49-F238E27FC236}">
                <a16:creationId xmlns:a16="http://schemas.microsoft.com/office/drawing/2014/main" id="{C2CA5A6D-0C6C-2D74-5906-583B5ECAE5B4}"/>
              </a:ext>
            </a:extLst>
          </p:cNvPr>
          <p:cNvSpPr>
            <a:spLocks noGrp="1"/>
          </p:cNvSpPr>
          <p:nvPr>
            <p:ph type="body" sz="quarter" idx="14"/>
          </p:nvPr>
        </p:nvSpPr>
        <p:spPr/>
        <p:txBody>
          <a:bodyPr/>
          <a:lstStyle/>
          <a:p>
            <a:r>
              <a:rPr lang="cs-CZ" dirty="0" err="1"/>
              <a:t>Influenceři</a:t>
            </a:r>
            <a:r>
              <a:rPr lang="cs-CZ" dirty="0"/>
              <a:t> a PR</a:t>
            </a:r>
          </a:p>
        </p:txBody>
      </p:sp>
      <p:pic>
        <p:nvPicPr>
          <p:cNvPr id="10" name="Zástupný symbol obrázku 9">
            <a:extLst>
              <a:ext uri="{FF2B5EF4-FFF2-40B4-BE49-F238E27FC236}">
                <a16:creationId xmlns:a16="http://schemas.microsoft.com/office/drawing/2014/main" id="{80019DFB-D56D-6F4E-8537-709B74B70AA6}"/>
              </a:ext>
            </a:extLst>
          </p:cNvPr>
          <p:cNvPicPr>
            <a:picLocks noGrp="1" noChangeAspect="1"/>
          </p:cNvPicPr>
          <p:nvPr>
            <p:ph type="pic" sz="quarter" idx="15"/>
          </p:nvPr>
        </p:nvPicPr>
        <p:blipFill>
          <a:blip r:embed="rId2"/>
          <a:srcRect l="5869" r="5869"/>
          <a:stretch/>
        </p:blipFill>
        <p:spPr/>
      </p:pic>
      <p:sp>
        <p:nvSpPr>
          <p:cNvPr id="8" name="Zástupný obsah 7">
            <a:extLst>
              <a:ext uri="{FF2B5EF4-FFF2-40B4-BE49-F238E27FC236}">
                <a16:creationId xmlns:a16="http://schemas.microsoft.com/office/drawing/2014/main" id="{A1618F22-6549-91AA-7B51-CEAC58D745A5}"/>
              </a:ext>
            </a:extLst>
          </p:cNvPr>
          <p:cNvSpPr>
            <a:spLocks noGrp="1"/>
          </p:cNvSpPr>
          <p:nvPr>
            <p:ph sz="quarter" idx="11"/>
          </p:nvPr>
        </p:nvSpPr>
        <p:spPr/>
        <p:txBody>
          <a:bodyPr/>
          <a:lstStyle/>
          <a:p>
            <a:endParaRPr lang="cs-CZ"/>
          </a:p>
        </p:txBody>
      </p:sp>
    </p:spTree>
    <p:extLst>
      <p:ext uri="{BB962C8B-B14F-4D97-AF65-F5344CB8AC3E}">
        <p14:creationId xmlns:p14="http://schemas.microsoft.com/office/powerpoint/2010/main" val="342318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EE04B-B0EF-F231-3400-C8BC3C3627FE}"/>
            </a:ext>
          </a:extLst>
        </p:cNvPr>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CBFBDD4C-4B34-5609-0893-505BFC361495}"/>
              </a:ext>
            </a:extLst>
          </p:cNvPr>
          <p:cNvSpPr>
            <a:spLocks noGrp="1"/>
          </p:cNvSpPr>
          <p:nvPr>
            <p:ph type="sldNum" sz="quarter" idx="12"/>
          </p:nvPr>
        </p:nvSpPr>
        <p:spPr/>
        <p:txBody>
          <a:bodyPr/>
          <a:lstStyle/>
          <a:p>
            <a:fld id="{1290F612-A138-0F45-B178-0AAA2DDC673A}" type="slidenum">
              <a:rPr lang="cs-CZ" smtClean="0"/>
              <a:pPr/>
              <a:t>2</a:t>
            </a:fld>
            <a:endParaRPr lang="cs-CZ"/>
          </a:p>
        </p:txBody>
      </p:sp>
      <p:sp>
        <p:nvSpPr>
          <p:cNvPr id="6" name="Zástupný text 5">
            <a:extLst>
              <a:ext uri="{FF2B5EF4-FFF2-40B4-BE49-F238E27FC236}">
                <a16:creationId xmlns:a16="http://schemas.microsoft.com/office/drawing/2014/main" id="{41F82F9F-275F-A742-9A21-D720AC269577}"/>
              </a:ext>
            </a:extLst>
          </p:cNvPr>
          <p:cNvSpPr>
            <a:spLocks noGrp="1"/>
          </p:cNvSpPr>
          <p:nvPr>
            <p:ph type="body" sz="quarter" idx="14"/>
          </p:nvPr>
        </p:nvSpPr>
        <p:spPr/>
        <p:txBody>
          <a:bodyPr/>
          <a:lstStyle/>
          <a:p>
            <a:r>
              <a:rPr lang="cs-CZ" dirty="0" err="1"/>
              <a:t>Influenceři</a:t>
            </a:r>
            <a:r>
              <a:rPr lang="cs-CZ" dirty="0"/>
              <a:t> a PR</a:t>
            </a:r>
          </a:p>
        </p:txBody>
      </p:sp>
      <p:pic>
        <p:nvPicPr>
          <p:cNvPr id="8" name="Obrázek 7">
            <a:extLst>
              <a:ext uri="{FF2B5EF4-FFF2-40B4-BE49-F238E27FC236}">
                <a16:creationId xmlns:a16="http://schemas.microsoft.com/office/drawing/2014/main" id="{57EDE25D-0783-B9BD-7E71-21306B5A9716}"/>
              </a:ext>
            </a:extLst>
          </p:cNvPr>
          <p:cNvPicPr>
            <a:picLocks noChangeAspect="1"/>
          </p:cNvPicPr>
          <p:nvPr/>
        </p:nvPicPr>
        <p:blipFill>
          <a:blip r:embed="rId2"/>
          <a:stretch>
            <a:fillRect/>
          </a:stretch>
        </p:blipFill>
        <p:spPr>
          <a:xfrm>
            <a:off x="1397284" y="1498865"/>
            <a:ext cx="10033089" cy="4460351"/>
          </a:xfrm>
          <a:prstGeom prst="rect">
            <a:avLst/>
          </a:prstGeom>
        </p:spPr>
      </p:pic>
    </p:spTree>
    <p:extLst>
      <p:ext uri="{BB962C8B-B14F-4D97-AF65-F5344CB8AC3E}">
        <p14:creationId xmlns:p14="http://schemas.microsoft.com/office/powerpoint/2010/main" val="29531154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1E8BDB69-BFDA-92E1-2B32-F5C544330235}"/>
              </a:ext>
            </a:extLst>
          </p:cNvPr>
          <p:cNvSpPr>
            <a:spLocks noGrp="1"/>
          </p:cNvSpPr>
          <p:nvPr>
            <p:ph type="sldNum" sz="quarter" idx="12"/>
          </p:nvPr>
        </p:nvSpPr>
        <p:spPr/>
        <p:txBody>
          <a:bodyPr/>
          <a:lstStyle/>
          <a:p>
            <a:fld id="{1290F612-A138-0F45-B178-0AAA2DDC673A}" type="slidenum">
              <a:rPr lang="cs-CZ" smtClean="0"/>
              <a:pPr/>
              <a:t>20</a:t>
            </a:fld>
            <a:endParaRPr lang="cs-CZ"/>
          </a:p>
        </p:txBody>
      </p:sp>
      <p:sp>
        <p:nvSpPr>
          <p:cNvPr id="5" name="Zástupný text 4">
            <a:extLst>
              <a:ext uri="{FF2B5EF4-FFF2-40B4-BE49-F238E27FC236}">
                <a16:creationId xmlns:a16="http://schemas.microsoft.com/office/drawing/2014/main" id="{A9FB0AF7-E97B-A8F5-7A61-874D78E6EA6E}"/>
              </a:ext>
            </a:extLst>
          </p:cNvPr>
          <p:cNvSpPr>
            <a:spLocks noGrp="1"/>
          </p:cNvSpPr>
          <p:nvPr>
            <p:ph type="body" sz="quarter" idx="14"/>
          </p:nvPr>
        </p:nvSpPr>
        <p:spPr/>
        <p:txBody>
          <a:bodyPr/>
          <a:lstStyle/>
          <a:p>
            <a:endParaRPr lang="cs-CZ"/>
          </a:p>
        </p:txBody>
      </p:sp>
      <p:pic>
        <p:nvPicPr>
          <p:cNvPr id="8" name="Obrázek 7">
            <a:extLst>
              <a:ext uri="{FF2B5EF4-FFF2-40B4-BE49-F238E27FC236}">
                <a16:creationId xmlns:a16="http://schemas.microsoft.com/office/drawing/2014/main" id="{596E4C61-DB86-4967-67B7-E38D3A163401}"/>
              </a:ext>
            </a:extLst>
          </p:cNvPr>
          <p:cNvPicPr>
            <a:picLocks noChangeAspect="1"/>
          </p:cNvPicPr>
          <p:nvPr/>
        </p:nvPicPr>
        <p:blipFill>
          <a:blip r:embed="rId2"/>
          <a:stretch>
            <a:fillRect/>
          </a:stretch>
        </p:blipFill>
        <p:spPr>
          <a:xfrm>
            <a:off x="1585403" y="3198636"/>
            <a:ext cx="5033380" cy="2683808"/>
          </a:xfrm>
          <a:prstGeom prst="rect">
            <a:avLst/>
          </a:prstGeom>
        </p:spPr>
      </p:pic>
      <p:pic>
        <p:nvPicPr>
          <p:cNvPr id="9" name="Picture 2" descr="AutoSock 600 - textilní sněhové řetězy | AUTIO">
            <a:extLst>
              <a:ext uri="{FF2B5EF4-FFF2-40B4-BE49-F238E27FC236}">
                <a16:creationId xmlns:a16="http://schemas.microsoft.com/office/drawing/2014/main" id="{66D3E503-A8E0-CD1F-1EC7-D7042521B5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6524" y="1950721"/>
            <a:ext cx="1045569" cy="104556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56527D90-9FFC-F1EC-72D5-2521E56FF3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0104" y="1885657"/>
            <a:ext cx="1233256" cy="12332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otogalerie: Andrea Verešová nám odmítla odpovědět na náš dotaz ohledně  pokuty za nezákonnou...">
            <a:extLst>
              <a:ext uri="{FF2B5EF4-FFF2-40B4-BE49-F238E27FC236}">
                <a16:creationId xmlns:a16="http://schemas.microsoft.com/office/drawing/2014/main" id="{71017E4D-6F40-2828-6E18-957B360DCB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0104" y="3198636"/>
            <a:ext cx="1834862" cy="3260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131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40E4C-3714-7ADB-C979-5945221C3D21}"/>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979EA10D-9CDA-7C48-3F0B-AA48C6F43E67}"/>
              </a:ext>
            </a:extLst>
          </p:cNvPr>
          <p:cNvSpPr>
            <a:spLocks noGrp="1"/>
          </p:cNvSpPr>
          <p:nvPr>
            <p:ph type="title"/>
          </p:nvPr>
        </p:nvSpPr>
        <p:spPr/>
        <p:txBody>
          <a:bodyPr/>
          <a:lstStyle/>
          <a:p>
            <a:r>
              <a:rPr lang="cs-CZ" dirty="0"/>
              <a:t>Etika</a:t>
            </a:r>
          </a:p>
        </p:txBody>
      </p:sp>
      <p:sp>
        <p:nvSpPr>
          <p:cNvPr id="4" name="Zástupný symbol pro číslo snímku 3">
            <a:extLst>
              <a:ext uri="{FF2B5EF4-FFF2-40B4-BE49-F238E27FC236}">
                <a16:creationId xmlns:a16="http://schemas.microsoft.com/office/drawing/2014/main" id="{0C2919E5-D0FC-90F1-E99A-6DA6F7A63EA2}"/>
              </a:ext>
            </a:extLst>
          </p:cNvPr>
          <p:cNvSpPr>
            <a:spLocks noGrp="1"/>
          </p:cNvSpPr>
          <p:nvPr>
            <p:ph type="sldNum" sz="quarter" idx="12"/>
          </p:nvPr>
        </p:nvSpPr>
        <p:spPr/>
        <p:txBody>
          <a:bodyPr/>
          <a:lstStyle/>
          <a:p>
            <a:fld id="{1290F612-A138-0F45-B178-0AAA2DDC673A}" type="slidenum">
              <a:rPr lang="cs-CZ" smtClean="0"/>
              <a:pPr/>
              <a:t>21</a:t>
            </a:fld>
            <a:endParaRPr lang="cs-CZ"/>
          </a:p>
        </p:txBody>
      </p:sp>
      <p:sp>
        <p:nvSpPr>
          <p:cNvPr id="6" name="Zástupný text 5">
            <a:extLst>
              <a:ext uri="{FF2B5EF4-FFF2-40B4-BE49-F238E27FC236}">
                <a16:creationId xmlns:a16="http://schemas.microsoft.com/office/drawing/2014/main" id="{95584936-C18C-ED98-91EE-51C317C9F9BC}"/>
              </a:ext>
            </a:extLst>
          </p:cNvPr>
          <p:cNvSpPr>
            <a:spLocks noGrp="1"/>
          </p:cNvSpPr>
          <p:nvPr>
            <p:ph type="body" sz="quarter" idx="14"/>
          </p:nvPr>
        </p:nvSpPr>
        <p:spPr/>
        <p:txBody>
          <a:bodyPr/>
          <a:lstStyle/>
          <a:p>
            <a:r>
              <a:rPr lang="cs-CZ" dirty="0" err="1"/>
              <a:t>Influenceři</a:t>
            </a:r>
            <a:r>
              <a:rPr lang="cs-CZ" dirty="0"/>
              <a:t> a PR</a:t>
            </a:r>
          </a:p>
        </p:txBody>
      </p:sp>
      <p:sp>
        <p:nvSpPr>
          <p:cNvPr id="7" name="TextovéPole 6">
            <a:extLst>
              <a:ext uri="{FF2B5EF4-FFF2-40B4-BE49-F238E27FC236}">
                <a16:creationId xmlns:a16="http://schemas.microsoft.com/office/drawing/2014/main" id="{3CD41836-D46C-B47D-58C8-91FA0F862538}"/>
              </a:ext>
            </a:extLst>
          </p:cNvPr>
          <p:cNvSpPr txBox="1"/>
          <p:nvPr/>
        </p:nvSpPr>
        <p:spPr>
          <a:xfrm>
            <a:off x="2079812" y="3429000"/>
            <a:ext cx="8238564" cy="2246769"/>
          </a:xfrm>
          <a:prstGeom prst="rect">
            <a:avLst/>
          </a:prstGeom>
          <a:noFill/>
        </p:spPr>
        <p:txBody>
          <a:bodyPr wrap="square" rtlCol="0">
            <a:spAutoFit/>
          </a:bodyPr>
          <a:lstStyle/>
          <a:p>
            <a:pPr algn="l"/>
            <a:r>
              <a:rPr lang="cs-CZ" sz="1200" b="1" dirty="0">
                <a:solidFill>
                  <a:srgbClr val="0D0D0D"/>
                </a:solidFill>
                <a:latin typeface="Space Grotesk" pitchFamily="2" charset="-18"/>
                <a:cs typeface="Space Grotesk" pitchFamily="2" charset="-18"/>
              </a:rPr>
              <a:t>Autenticita</a:t>
            </a:r>
            <a:endParaRPr lang="cs-CZ" sz="1200" b="0" i="0" dirty="0">
              <a:solidFill>
                <a:srgbClr val="0D0D0D"/>
              </a:solidFill>
              <a:effectLst/>
              <a:latin typeface="Space Grotesk" pitchFamily="2" charset="-18"/>
              <a:cs typeface="Space Grotesk" pitchFamily="2" charset="-18"/>
            </a:endParaRPr>
          </a:p>
          <a:p>
            <a:pPr marL="457200" lvl="1" indent="0" algn="l"/>
            <a:r>
              <a:rPr lang="cs-CZ" sz="1200" dirty="0">
                <a:solidFill>
                  <a:srgbClr val="0D0D0D"/>
                </a:solidFill>
                <a:latin typeface="Space Grotesk" pitchFamily="2" charset="-18"/>
                <a:cs typeface="Space Grotesk" pitchFamily="2" charset="-18"/>
              </a:rPr>
              <a:t>Dohlédněte na to, aby byl </a:t>
            </a:r>
            <a:r>
              <a:rPr lang="cs-CZ" sz="1200" dirty="0" err="1">
                <a:solidFill>
                  <a:srgbClr val="0D0D0D"/>
                </a:solidFill>
                <a:latin typeface="Space Grotesk" pitchFamily="2" charset="-18"/>
                <a:cs typeface="Space Grotesk" pitchFamily="2" charset="-18"/>
              </a:rPr>
              <a:t>influencer</a:t>
            </a:r>
            <a:r>
              <a:rPr lang="cs-CZ" sz="1200" dirty="0">
                <a:solidFill>
                  <a:srgbClr val="0D0D0D"/>
                </a:solidFill>
                <a:latin typeface="Space Grotesk" pitchFamily="2" charset="-18"/>
                <a:cs typeface="Space Grotesk" pitchFamily="2" charset="-18"/>
              </a:rPr>
              <a:t> </a:t>
            </a:r>
            <a:r>
              <a:rPr lang="cs-CZ" sz="1200" b="0" i="0" dirty="0">
                <a:solidFill>
                  <a:srgbClr val="0D0D0D"/>
                </a:solidFill>
                <a:effectLst/>
                <a:latin typeface="Space Grotesk" pitchFamily="2" charset="-18"/>
                <a:cs typeface="Space Grotesk" pitchFamily="2" charset="-18"/>
              </a:rPr>
              <a:t>opravdový a autentický. Není vhodné propagovat produkty, které </a:t>
            </a:r>
            <a:r>
              <a:rPr lang="cs-CZ" sz="1200" b="0" i="0" dirty="0" err="1">
                <a:solidFill>
                  <a:srgbClr val="0D0D0D"/>
                </a:solidFill>
                <a:effectLst/>
                <a:latin typeface="Space Grotesk" pitchFamily="2" charset="-18"/>
                <a:cs typeface="Space Grotesk" pitchFamily="2" charset="-18"/>
              </a:rPr>
              <a:t>influencer</a:t>
            </a:r>
            <a:r>
              <a:rPr lang="cs-CZ" sz="1200" b="0" i="0" dirty="0">
                <a:solidFill>
                  <a:srgbClr val="0D0D0D"/>
                </a:solidFill>
                <a:effectLst/>
                <a:latin typeface="Space Grotesk" pitchFamily="2" charset="-18"/>
                <a:cs typeface="Space Grotesk" pitchFamily="2" charset="-18"/>
              </a:rPr>
              <a:t> nevyzkoušel nebo s nimi nemá žádnou skutečnou zkušenost.</a:t>
            </a:r>
          </a:p>
          <a:p>
            <a:pPr algn="l"/>
            <a:r>
              <a:rPr lang="cs-CZ" sz="1200" b="1" dirty="0">
                <a:solidFill>
                  <a:srgbClr val="0D0D0D"/>
                </a:solidFill>
                <a:latin typeface="Space Grotesk" pitchFamily="2" charset="-18"/>
                <a:cs typeface="Space Grotesk" pitchFamily="2" charset="-18"/>
              </a:rPr>
              <a:t>Kontroverze</a:t>
            </a:r>
            <a:endParaRPr lang="cs-CZ" sz="1200" b="0" i="0" dirty="0">
              <a:solidFill>
                <a:srgbClr val="0D0D0D"/>
              </a:solidFill>
              <a:effectLst/>
              <a:latin typeface="Space Grotesk" pitchFamily="2" charset="-18"/>
              <a:cs typeface="Space Grotesk" pitchFamily="2" charset="-18"/>
            </a:endParaRPr>
          </a:p>
          <a:p>
            <a:pPr marL="457200" lvl="1" indent="0" algn="l"/>
            <a:r>
              <a:rPr lang="cs-CZ" sz="1200" b="0" i="0" dirty="0">
                <a:solidFill>
                  <a:srgbClr val="0D0D0D"/>
                </a:solidFill>
                <a:effectLst/>
                <a:latin typeface="Space Grotesk" pitchFamily="2" charset="-18"/>
                <a:cs typeface="Space Grotesk" pitchFamily="2" charset="-18"/>
              </a:rPr>
              <a:t>Buďte obezřetní, abyste se vyhnuli kontroverzním tématům nebo situacím, které by mohly poškodit pověst </a:t>
            </a:r>
            <a:r>
              <a:rPr lang="cs-CZ" sz="1200" b="0" i="0" dirty="0" err="1">
                <a:solidFill>
                  <a:srgbClr val="0D0D0D"/>
                </a:solidFill>
                <a:effectLst/>
                <a:latin typeface="Space Grotesk" pitchFamily="2" charset="-18"/>
                <a:cs typeface="Space Grotesk" pitchFamily="2" charset="-18"/>
              </a:rPr>
              <a:t>influencera</a:t>
            </a:r>
            <a:r>
              <a:rPr lang="cs-CZ" sz="1200" b="0" i="0" dirty="0">
                <a:solidFill>
                  <a:srgbClr val="0D0D0D"/>
                </a:solidFill>
                <a:effectLst/>
                <a:latin typeface="Space Grotesk" pitchFamily="2" charset="-18"/>
                <a:cs typeface="Space Grotesk" pitchFamily="2" charset="-18"/>
              </a:rPr>
              <a:t> i značky.</a:t>
            </a:r>
          </a:p>
          <a:p>
            <a:pPr algn="l"/>
            <a:r>
              <a:rPr lang="cs-CZ" sz="1200" b="1" i="0" dirty="0">
                <a:solidFill>
                  <a:srgbClr val="0D0D0D"/>
                </a:solidFill>
                <a:effectLst/>
                <a:latin typeface="Space Grotesk" pitchFamily="2" charset="-18"/>
                <a:cs typeface="Space Grotesk" pitchFamily="2" charset="-18"/>
              </a:rPr>
              <a:t>Transparentnost</a:t>
            </a:r>
            <a:endParaRPr lang="cs-CZ" sz="1200" b="0" i="0" dirty="0">
              <a:solidFill>
                <a:srgbClr val="0D0D0D"/>
              </a:solidFill>
              <a:effectLst/>
              <a:latin typeface="Space Grotesk" pitchFamily="2" charset="-18"/>
              <a:cs typeface="Space Grotesk" pitchFamily="2" charset="-18"/>
            </a:endParaRPr>
          </a:p>
          <a:p>
            <a:pPr marL="457200" lvl="1" indent="0" algn="l"/>
            <a:r>
              <a:rPr lang="cs-CZ" sz="1200" b="0" i="0" dirty="0">
                <a:solidFill>
                  <a:srgbClr val="0D0D0D"/>
                </a:solidFill>
                <a:effectLst/>
                <a:latin typeface="Space Grotesk" pitchFamily="2" charset="-18"/>
                <a:cs typeface="Space Grotesk" pitchFamily="2" charset="-18"/>
              </a:rPr>
              <a:t>Kromě označování reklamy buďte transparentní ohledně toho, jaké výhody </a:t>
            </a:r>
            <a:r>
              <a:rPr lang="cs-CZ" sz="1200" b="0" i="0" dirty="0" err="1">
                <a:solidFill>
                  <a:srgbClr val="0D0D0D"/>
                </a:solidFill>
                <a:effectLst/>
                <a:latin typeface="Space Grotesk" pitchFamily="2" charset="-18"/>
                <a:cs typeface="Space Grotesk" pitchFamily="2" charset="-18"/>
              </a:rPr>
              <a:t>influencer</a:t>
            </a:r>
            <a:r>
              <a:rPr lang="cs-CZ" sz="1200" b="0" i="0" dirty="0">
                <a:solidFill>
                  <a:srgbClr val="0D0D0D"/>
                </a:solidFill>
                <a:effectLst/>
                <a:latin typeface="Space Grotesk" pitchFamily="2" charset="-18"/>
                <a:cs typeface="Space Grotesk" pitchFamily="2" charset="-18"/>
              </a:rPr>
              <a:t> od značky obdržel.</a:t>
            </a:r>
          </a:p>
          <a:p>
            <a:pPr>
              <a:defRPr sz="1400">
                <a:latin typeface="Space Grotesk"/>
              </a:defRPr>
            </a:pPr>
            <a:endParaRPr lang="cs-CZ" dirty="0"/>
          </a:p>
          <a:p>
            <a:endParaRPr lang="cs-CZ" dirty="0"/>
          </a:p>
        </p:txBody>
      </p:sp>
    </p:spTree>
    <p:extLst>
      <p:ext uri="{BB962C8B-B14F-4D97-AF65-F5344CB8AC3E}">
        <p14:creationId xmlns:p14="http://schemas.microsoft.com/office/powerpoint/2010/main" val="27085752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894820E-B982-54A1-B1DE-8C465642D349}"/>
              </a:ext>
            </a:extLst>
          </p:cNvPr>
          <p:cNvSpPr>
            <a:spLocks noGrp="1"/>
          </p:cNvSpPr>
          <p:nvPr>
            <p:ph type="title"/>
          </p:nvPr>
        </p:nvSpPr>
        <p:spPr/>
        <p:txBody>
          <a:bodyPr/>
          <a:lstStyle/>
          <a:p>
            <a:r>
              <a:rPr lang="cs-CZ" dirty="0"/>
              <a:t>Na co pozor</a:t>
            </a:r>
          </a:p>
        </p:txBody>
      </p:sp>
      <p:sp>
        <p:nvSpPr>
          <p:cNvPr id="3" name="Zástupný obsah 2">
            <a:extLst>
              <a:ext uri="{FF2B5EF4-FFF2-40B4-BE49-F238E27FC236}">
                <a16:creationId xmlns:a16="http://schemas.microsoft.com/office/drawing/2014/main" id="{C8BBB957-DC77-DC1D-CADB-F3ADCD7096C4}"/>
              </a:ext>
            </a:extLst>
          </p:cNvPr>
          <p:cNvSpPr>
            <a:spLocks noGrp="1"/>
          </p:cNvSpPr>
          <p:nvPr>
            <p:ph idx="1"/>
          </p:nvPr>
        </p:nvSpPr>
        <p:spPr/>
        <p:txBody>
          <a:bodyPr/>
          <a:lstStyle/>
          <a:p>
            <a:r>
              <a:rPr lang="cs-CZ" sz="1000" b="0" i="0" dirty="0">
                <a:solidFill>
                  <a:srgbClr val="0D0D0D"/>
                </a:solidFill>
                <a:effectLst/>
                <a:latin typeface="Space Grotesk" pitchFamily="2" charset="-18"/>
                <a:cs typeface="Space Grotesk" pitchFamily="2" charset="-18"/>
              </a:rPr>
              <a:t>Propagace alkoholických nápojů nesmí tvrdit, že obsažený alkohol má léčivé vlastnosti, nebo povzbuzující či uklidňující účinky. Také nesmí naznačovat, že alkohol je řešením pro osobní problémy.</a:t>
            </a:r>
            <a:endParaRPr lang="cs-CZ" sz="1000" dirty="0">
              <a:solidFill>
                <a:srgbClr val="0D0D0D"/>
              </a:solidFill>
              <a:latin typeface="Space Grotesk" pitchFamily="2" charset="-18"/>
              <a:cs typeface="Space Grotesk" pitchFamily="2" charset="-18"/>
            </a:endParaRPr>
          </a:p>
          <a:p>
            <a:endParaRPr lang="cs-CZ" dirty="0"/>
          </a:p>
        </p:txBody>
      </p:sp>
      <p:sp>
        <p:nvSpPr>
          <p:cNvPr id="4" name="Zástupný symbol pro číslo snímku 3">
            <a:extLst>
              <a:ext uri="{FF2B5EF4-FFF2-40B4-BE49-F238E27FC236}">
                <a16:creationId xmlns:a16="http://schemas.microsoft.com/office/drawing/2014/main" id="{C91EDB92-4BB9-C159-FBE9-142E135752A7}"/>
              </a:ext>
            </a:extLst>
          </p:cNvPr>
          <p:cNvSpPr>
            <a:spLocks noGrp="1"/>
          </p:cNvSpPr>
          <p:nvPr>
            <p:ph type="sldNum" sz="quarter" idx="12"/>
          </p:nvPr>
        </p:nvSpPr>
        <p:spPr/>
        <p:txBody>
          <a:bodyPr/>
          <a:lstStyle/>
          <a:p>
            <a:fld id="{1290F612-A138-0F45-B178-0AAA2DDC673A}" type="slidenum">
              <a:rPr lang="cs-CZ" smtClean="0"/>
              <a:pPr/>
              <a:t>22</a:t>
            </a:fld>
            <a:endParaRPr lang="cs-CZ"/>
          </a:p>
        </p:txBody>
      </p:sp>
      <p:sp>
        <p:nvSpPr>
          <p:cNvPr id="6" name="Zástupný text 5">
            <a:extLst>
              <a:ext uri="{FF2B5EF4-FFF2-40B4-BE49-F238E27FC236}">
                <a16:creationId xmlns:a16="http://schemas.microsoft.com/office/drawing/2014/main" id="{A925FE4E-C93A-0E7B-3244-FCA6739611C8}"/>
              </a:ext>
            </a:extLst>
          </p:cNvPr>
          <p:cNvSpPr>
            <a:spLocks noGrp="1"/>
          </p:cNvSpPr>
          <p:nvPr>
            <p:ph type="body" sz="quarter" idx="14"/>
          </p:nvPr>
        </p:nvSpPr>
        <p:spPr/>
        <p:txBody>
          <a:bodyPr/>
          <a:lstStyle/>
          <a:p>
            <a:r>
              <a:rPr lang="cs-CZ" dirty="0" err="1"/>
              <a:t>Influenceři</a:t>
            </a:r>
            <a:r>
              <a:rPr lang="cs-CZ" dirty="0"/>
              <a:t> a PR</a:t>
            </a:r>
          </a:p>
        </p:txBody>
      </p:sp>
      <p:sp>
        <p:nvSpPr>
          <p:cNvPr id="7" name="Zástupný obsah 6">
            <a:extLst>
              <a:ext uri="{FF2B5EF4-FFF2-40B4-BE49-F238E27FC236}">
                <a16:creationId xmlns:a16="http://schemas.microsoft.com/office/drawing/2014/main" id="{6C6244D1-DD55-8375-2770-4EE8EE471389}"/>
              </a:ext>
            </a:extLst>
          </p:cNvPr>
          <p:cNvSpPr>
            <a:spLocks noGrp="1"/>
          </p:cNvSpPr>
          <p:nvPr>
            <p:ph idx="15"/>
          </p:nvPr>
        </p:nvSpPr>
        <p:spPr>
          <a:xfrm>
            <a:off x="3656855" y="3757517"/>
            <a:ext cx="1697168" cy="3037729"/>
          </a:xfrm>
        </p:spPr>
        <p:txBody>
          <a:bodyPr>
            <a:normAutofit fontScale="92500" lnSpcReduction="20000"/>
          </a:bodyPr>
          <a:lstStyle/>
          <a:p>
            <a:pPr marL="0" lvl="1" indent="0">
              <a:lnSpc>
                <a:spcPct val="120000"/>
              </a:lnSpc>
              <a:spcBef>
                <a:spcPts val="1000"/>
              </a:spcBef>
              <a:buClr>
                <a:schemeClr val="dk1"/>
              </a:buClr>
              <a:buNone/>
            </a:pPr>
            <a:r>
              <a:rPr lang="cs-CZ" sz="1100" dirty="0">
                <a:solidFill>
                  <a:srgbClr val="0D0D0D"/>
                </a:solidFill>
                <a:latin typeface="Space Grotesk" pitchFamily="2" charset="-18"/>
                <a:cs typeface="Space Grotesk" pitchFamily="2" charset="-18"/>
              </a:rPr>
              <a:t>Propagace tabákových výrobků nesmí cílit na mladistvé jedince. Všechny postavy v reklamním sdělení musí být starší 25 let a vizuálně působit jako osoby této věkové kategorie. </a:t>
            </a:r>
          </a:p>
          <a:p>
            <a:pPr marL="0" lvl="1" indent="0">
              <a:lnSpc>
                <a:spcPct val="120000"/>
              </a:lnSpc>
              <a:spcBef>
                <a:spcPts val="1000"/>
              </a:spcBef>
              <a:buClr>
                <a:schemeClr val="dk1"/>
              </a:buClr>
              <a:buNone/>
            </a:pPr>
            <a:r>
              <a:rPr lang="cs-CZ" sz="1100" dirty="0">
                <a:solidFill>
                  <a:srgbClr val="0D0D0D"/>
                </a:solidFill>
                <a:latin typeface="Space Grotesk" pitchFamily="2" charset="-18"/>
                <a:cs typeface="Space Grotesk" pitchFamily="2" charset="-18"/>
              </a:rPr>
              <a:t>Žádná reklama na tabák nesmí zobrazovat veřejně známou osobnost a nesmí z ní ani vyplývat mlčky předpokládaná nebo výslovná podpora veřejně známé osobnosti.</a:t>
            </a:r>
          </a:p>
          <a:p>
            <a:endParaRPr lang="cs-CZ" dirty="0"/>
          </a:p>
        </p:txBody>
      </p:sp>
      <p:sp>
        <p:nvSpPr>
          <p:cNvPr id="8" name="Zástupný obsah 7">
            <a:extLst>
              <a:ext uri="{FF2B5EF4-FFF2-40B4-BE49-F238E27FC236}">
                <a16:creationId xmlns:a16="http://schemas.microsoft.com/office/drawing/2014/main" id="{CA419FCF-63C6-B010-AB0F-14607DB9217B}"/>
              </a:ext>
            </a:extLst>
          </p:cNvPr>
          <p:cNvSpPr>
            <a:spLocks noGrp="1"/>
          </p:cNvSpPr>
          <p:nvPr>
            <p:ph idx="16"/>
          </p:nvPr>
        </p:nvSpPr>
        <p:spPr/>
        <p:txBody>
          <a:bodyPr>
            <a:normAutofit/>
          </a:bodyPr>
          <a:lstStyle/>
          <a:p>
            <a:r>
              <a:rPr lang="cs-CZ" sz="1000" dirty="0">
                <a:solidFill>
                  <a:srgbClr val="0D0D0D"/>
                </a:solidFill>
                <a:latin typeface="Space Grotesk" pitchFamily="2" charset="-18"/>
                <a:cs typeface="Space Grotesk" pitchFamily="2" charset="-18"/>
              </a:rPr>
              <a:t>Reklama nesmí dávat dojem, že prezentovaný doplněk stravy má léčivé vlastnosti nebo schopnost léčit nebo předcházet lidským chorobám. Pokud by konzument měl za to, že doplněk stravy může nahradit léčivo, mohl by opomenout návštěvu lékaře a tím ohrozit své zdraví.</a:t>
            </a:r>
          </a:p>
          <a:p>
            <a:endParaRPr lang="cs-CZ" dirty="0"/>
          </a:p>
        </p:txBody>
      </p:sp>
      <p:sp>
        <p:nvSpPr>
          <p:cNvPr id="11" name="Zástupný text 10">
            <a:extLst>
              <a:ext uri="{FF2B5EF4-FFF2-40B4-BE49-F238E27FC236}">
                <a16:creationId xmlns:a16="http://schemas.microsoft.com/office/drawing/2014/main" id="{728B4F82-CA31-05DF-0228-7CC8D9BC2C4E}"/>
              </a:ext>
            </a:extLst>
          </p:cNvPr>
          <p:cNvSpPr>
            <a:spLocks noGrp="1"/>
          </p:cNvSpPr>
          <p:nvPr>
            <p:ph type="body" sz="quarter" idx="19"/>
          </p:nvPr>
        </p:nvSpPr>
        <p:spPr/>
        <p:txBody>
          <a:bodyPr/>
          <a:lstStyle/>
          <a:p>
            <a:r>
              <a:rPr lang="cs-CZ" dirty="0"/>
              <a:t>1</a:t>
            </a:r>
          </a:p>
        </p:txBody>
      </p:sp>
      <p:sp>
        <p:nvSpPr>
          <p:cNvPr id="12" name="Zástupný text 11">
            <a:extLst>
              <a:ext uri="{FF2B5EF4-FFF2-40B4-BE49-F238E27FC236}">
                <a16:creationId xmlns:a16="http://schemas.microsoft.com/office/drawing/2014/main" id="{82E31C20-1009-2F5A-7413-F747C2C6DDCD}"/>
              </a:ext>
            </a:extLst>
          </p:cNvPr>
          <p:cNvSpPr>
            <a:spLocks noGrp="1"/>
          </p:cNvSpPr>
          <p:nvPr>
            <p:ph type="body" sz="quarter" idx="20"/>
          </p:nvPr>
        </p:nvSpPr>
        <p:spPr/>
        <p:txBody>
          <a:bodyPr/>
          <a:lstStyle/>
          <a:p>
            <a:r>
              <a:rPr lang="cs-CZ" dirty="0"/>
              <a:t>2</a:t>
            </a:r>
          </a:p>
        </p:txBody>
      </p:sp>
      <p:sp>
        <p:nvSpPr>
          <p:cNvPr id="13" name="Zástupný text 12">
            <a:extLst>
              <a:ext uri="{FF2B5EF4-FFF2-40B4-BE49-F238E27FC236}">
                <a16:creationId xmlns:a16="http://schemas.microsoft.com/office/drawing/2014/main" id="{DA387EED-BBF4-8471-F498-38E375612DC4}"/>
              </a:ext>
            </a:extLst>
          </p:cNvPr>
          <p:cNvSpPr>
            <a:spLocks noGrp="1"/>
          </p:cNvSpPr>
          <p:nvPr>
            <p:ph type="body" sz="quarter" idx="21"/>
          </p:nvPr>
        </p:nvSpPr>
        <p:spPr/>
        <p:txBody>
          <a:bodyPr/>
          <a:lstStyle/>
          <a:p>
            <a:r>
              <a:rPr lang="cs-CZ" dirty="0"/>
              <a:t>3</a:t>
            </a:r>
          </a:p>
        </p:txBody>
      </p:sp>
      <p:sp>
        <p:nvSpPr>
          <p:cNvPr id="16" name="Zástupný text 15">
            <a:extLst>
              <a:ext uri="{FF2B5EF4-FFF2-40B4-BE49-F238E27FC236}">
                <a16:creationId xmlns:a16="http://schemas.microsoft.com/office/drawing/2014/main" id="{4096FB5B-C97A-B175-4DE5-C112E30FF152}"/>
              </a:ext>
            </a:extLst>
          </p:cNvPr>
          <p:cNvSpPr>
            <a:spLocks noGrp="1"/>
          </p:cNvSpPr>
          <p:nvPr>
            <p:ph type="body" sz="quarter" idx="24"/>
          </p:nvPr>
        </p:nvSpPr>
        <p:spPr/>
        <p:txBody>
          <a:bodyPr/>
          <a:lstStyle/>
          <a:p>
            <a:r>
              <a:rPr lang="cs-CZ" dirty="0"/>
              <a:t>Alkohol</a:t>
            </a:r>
          </a:p>
        </p:txBody>
      </p:sp>
      <p:sp>
        <p:nvSpPr>
          <p:cNvPr id="17" name="Zástupný text 16">
            <a:extLst>
              <a:ext uri="{FF2B5EF4-FFF2-40B4-BE49-F238E27FC236}">
                <a16:creationId xmlns:a16="http://schemas.microsoft.com/office/drawing/2014/main" id="{8141E022-0D51-FDFD-976F-CD492DEA4B15}"/>
              </a:ext>
            </a:extLst>
          </p:cNvPr>
          <p:cNvSpPr>
            <a:spLocks noGrp="1"/>
          </p:cNvSpPr>
          <p:nvPr>
            <p:ph type="body" sz="quarter" idx="25"/>
          </p:nvPr>
        </p:nvSpPr>
        <p:spPr/>
        <p:txBody>
          <a:bodyPr/>
          <a:lstStyle/>
          <a:p>
            <a:r>
              <a:rPr lang="cs-CZ" dirty="0"/>
              <a:t>Tabák</a:t>
            </a:r>
          </a:p>
        </p:txBody>
      </p:sp>
      <p:sp>
        <p:nvSpPr>
          <p:cNvPr id="18" name="Zástupný text 17">
            <a:extLst>
              <a:ext uri="{FF2B5EF4-FFF2-40B4-BE49-F238E27FC236}">
                <a16:creationId xmlns:a16="http://schemas.microsoft.com/office/drawing/2014/main" id="{4C44A16A-2462-5F97-D5AA-1ED6192175D8}"/>
              </a:ext>
            </a:extLst>
          </p:cNvPr>
          <p:cNvSpPr>
            <a:spLocks noGrp="1"/>
          </p:cNvSpPr>
          <p:nvPr>
            <p:ph type="body" sz="quarter" idx="26"/>
          </p:nvPr>
        </p:nvSpPr>
        <p:spPr/>
        <p:txBody>
          <a:bodyPr/>
          <a:lstStyle/>
          <a:p>
            <a:r>
              <a:rPr lang="cs-CZ" dirty="0"/>
              <a:t>Doplňky stravy</a:t>
            </a:r>
          </a:p>
        </p:txBody>
      </p:sp>
    </p:spTree>
    <p:extLst>
      <p:ext uri="{BB962C8B-B14F-4D97-AF65-F5344CB8AC3E}">
        <p14:creationId xmlns:p14="http://schemas.microsoft.com/office/powerpoint/2010/main" val="87088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P spid="8" grpId="0" build="p"/>
      <p:bldP spid="11" grpId="0" build="p"/>
      <p:bldP spid="13" grpId="0" build="p"/>
      <p:bldP spid="16" grpId="0" build="p"/>
      <p:bldP spid="17" grpId="0" build="p"/>
      <p:bldP spid="18"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A6F82-CB5C-B85E-3DC3-548BDFE9B992}"/>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93FF68B6-531E-965E-A2B8-A960371078C7}"/>
              </a:ext>
            </a:extLst>
          </p:cNvPr>
          <p:cNvSpPr>
            <a:spLocks noGrp="1"/>
          </p:cNvSpPr>
          <p:nvPr>
            <p:ph type="title"/>
          </p:nvPr>
        </p:nvSpPr>
        <p:spPr/>
        <p:txBody>
          <a:bodyPr/>
          <a:lstStyle/>
          <a:p>
            <a:r>
              <a:rPr lang="cs-CZ" dirty="0"/>
              <a:t>Zadání</a:t>
            </a:r>
          </a:p>
        </p:txBody>
      </p:sp>
      <p:sp>
        <p:nvSpPr>
          <p:cNvPr id="4" name="Zástupný symbol pro číslo snímku 3">
            <a:extLst>
              <a:ext uri="{FF2B5EF4-FFF2-40B4-BE49-F238E27FC236}">
                <a16:creationId xmlns:a16="http://schemas.microsoft.com/office/drawing/2014/main" id="{3ACE5941-4AF2-B86E-C151-68F8C9A44780}"/>
              </a:ext>
            </a:extLst>
          </p:cNvPr>
          <p:cNvSpPr>
            <a:spLocks noGrp="1"/>
          </p:cNvSpPr>
          <p:nvPr>
            <p:ph type="sldNum" sz="quarter" idx="12"/>
          </p:nvPr>
        </p:nvSpPr>
        <p:spPr/>
        <p:txBody>
          <a:bodyPr/>
          <a:lstStyle/>
          <a:p>
            <a:fld id="{1290F612-A138-0F45-B178-0AAA2DDC673A}" type="slidenum">
              <a:rPr lang="cs-CZ" smtClean="0"/>
              <a:pPr/>
              <a:t>23</a:t>
            </a:fld>
            <a:endParaRPr lang="cs-CZ"/>
          </a:p>
        </p:txBody>
      </p:sp>
      <p:sp>
        <p:nvSpPr>
          <p:cNvPr id="6" name="Zástupný text 5">
            <a:extLst>
              <a:ext uri="{FF2B5EF4-FFF2-40B4-BE49-F238E27FC236}">
                <a16:creationId xmlns:a16="http://schemas.microsoft.com/office/drawing/2014/main" id="{FA0E8B62-3971-F958-C7A4-0D5FD9539ECC}"/>
              </a:ext>
            </a:extLst>
          </p:cNvPr>
          <p:cNvSpPr>
            <a:spLocks noGrp="1"/>
          </p:cNvSpPr>
          <p:nvPr>
            <p:ph type="body" sz="quarter" idx="14"/>
          </p:nvPr>
        </p:nvSpPr>
        <p:spPr/>
        <p:txBody>
          <a:bodyPr/>
          <a:lstStyle/>
          <a:p>
            <a:r>
              <a:rPr lang="cs-CZ" dirty="0" err="1"/>
              <a:t>Influenceři</a:t>
            </a:r>
            <a:r>
              <a:rPr lang="cs-CZ" dirty="0"/>
              <a:t> a PR</a:t>
            </a:r>
          </a:p>
        </p:txBody>
      </p:sp>
      <p:sp>
        <p:nvSpPr>
          <p:cNvPr id="7" name="TextovéPole 6">
            <a:extLst>
              <a:ext uri="{FF2B5EF4-FFF2-40B4-BE49-F238E27FC236}">
                <a16:creationId xmlns:a16="http://schemas.microsoft.com/office/drawing/2014/main" id="{ED26E992-A00D-3478-C1E3-3507139E0D46}"/>
              </a:ext>
            </a:extLst>
          </p:cNvPr>
          <p:cNvSpPr txBox="1"/>
          <p:nvPr/>
        </p:nvSpPr>
        <p:spPr>
          <a:xfrm>
            <a:off x="2079812" y="3429000"/>
            <a:ext cx="8238564" cy="2308324"/>
          </a:xfrm>
          <a:prstGeom prst="rect">
            <a:avLst/>
          </a:prstGeom>
          <a:noFill/>
        </p:spPr>
        <p:txBody>
          <a:bodyPr wrap="square" rtlCol="0">
            <a:spAutoFit/>
          </a:bodyPr>
          <a:lstStyle/>
          <a:p>
            <a:pPr algn="l"/>
            <a:r>
              <a:rPr lang="cs-CZ" sz="1400" b="1" i="0" dirty="0">
                <a:solidFill>
                  <a:srgbClr val="0D0D0D"/>
                </a:solidFill>
                <a:effectLst/>
                <a:latin typeface="Space Grotesk" pitchFamily="2" charset="-18"/>
                <a:cs typeface="Space Grotesk" pitchFamily="2" charset="-18"/>
              </a:rPr>
              <a:t>Definice cílů:</a:t>
            </a:r>
            <a:r>
              <a:rPr lang="cs-CZ" sz="1400" b="0" i="0" dirty="0">
                <a:solidFill>
                  <a:srgbClr val="0D0D0D"/>
                </a:solidFill>
                <a:effectLst/>
                <a:latin typeface="Space Grotesk" pitchFamily="2" charset="-18"/>
                <a:cs typeface="Space Grotesk" pitchFamily="2" charset="-18"/>
              </a:rPr>
              <a:t> Specifikujte hlavní cíle kampaně, například zvýšení povědomí, zlepšení angažovanosti nebo zvýšení prodejů.</a:t>
            </a:r>
          </a:p>
          <a:p>
            <a:pPr algn="l"/>
            <a:endParaRPr lang="cs-CZ" sz="1400" b="0" i="0" dirty="0">
              <a:solidFill>
                <a:srgbClr val="0D0D0D"/>
              </a:solidFill>
              <a:effectLst/>
              <a:latin typeface="Space Grotesk" pitchFamily="2" charset="-18"/>
              <a:cs typeface="Space Grotesk" pitchFamily="2" charset="-18"/>
            </a:endParaRPr>
          </a:p>
          <a:p>
            <a:pPr algn="l"/>
            <a:r>
              <a:rPr lang="cs-CZ" sz="1400" b="1" i="0" dirty="0">
                <a:solidFill>
                  <a:srgbClr val="0D0D0D"/>
                </a:solidFill>
                <a:effectLst/>
                <a:latin typeface="Space Grotesk" pitchFamily="2" charset="-18"/>
                <a:cs typeface="Space Grotesk" pitchFamily="2" charset="-18"/>
              </a:rPr>
              <a:t>Cílová skupina:</a:t>
            </a:r>
            <a:r>
              <a:rPr lang="cs-CZ" sz="1400" b="0" i="0" dirty="0">
                <a:solidFill>
                  <a:srgbClr val="0D0D0D"/>
                </a:solidFill>
                <a:effectLst/>
                <a:latin typeface="Space Grotesk" pitchFamily="2" charset="-18"/>
                <a:cs typeface="Space Grotesk" pitchFamily="2" charset="-18"/>
              </a:rPr>
              <a:t> Určete cílovou skupinu pro kampaň a identifikujte, jaký typ </a:t>
            </a:r>
            <a:r>
              <a:rPr lang="cs-CZ" sz="1400" b="0" i="0" dirty="0" err="1">
                <a:solidFill>
                  <a:srgbClr val="0D0D0D"/>
                </a:solidFill>
                <a:effectLst/>
                <a:latin typeface="Space Grotesk" pitchFamily="2" charset="-18"/>
                <a:cs typeface="Space Grotesk" pitchFamily="2" charset="-18"/>
              </a:rPr>
              <a:t>influencerů</a:t>
            </a:r>
            <a:r>
              <a:rPr lang="cs-CZ" sz="1400" b="0" i="0" dirty="0">
                <a:solidFill>
                  <a:srgbClr val="0D0D0D"/>
                </a:solidFill>
                <a:effectLst/>
                <a:latin typeface="Space Grotesk" pitchFamily="2" charset="-18"/>
                <a:cs typeface="Space Grotesk" pitchFamily="2" charset="-18"/>
              </a:rPr>
              <a:t> by byl nejefektivnější.</a:t>
            </a:r>
          </a:p>
          <a:p>
            <a:pPr algn="l"/>
            <a:endParaRPr lang="cs-CZ" sz="1400" b="0" i="0" dirty="0">
              <a:solidFill>
                <a:srgbClr val="0D0D0D"/>
              </a:solidFill>
              <a:effectLst/>
              <a:latin typeface="Space Grotesk" pitchFamily="2" charset="-18"/>
              <a:cs typeface="Space Grotesk" pitchFamily="2" charset="-18"/>
            </a:endParaRPr>
          </a:p>
          <a:p>
            <a:pPr algn="l"/>
            <a:r>
              <a:rPr lang="cs-CZ" sz="1400" b="1" i="0" dirty="0">
                <a:solidFill>
                  <a:srgbClr val="0D0D0D"/>
                </a:solidFill>
                <a:effectLst/>
                <a:latin typeface="Space Grotesk" pitchFamily="2" charset="-18"/>
                <a:cs typeface="Space Grotesk" pitchFamily="2" charset="-18"/>
              </a:rPr>
              <a:t>Termíny a délka kampaně:</a:t>
            </a:r>
            <a:r>
              <a:rPr lang="cs-CZ" sz="1400" b="0" i="0" dirty="0">
                <a:solidFill>
                  <a:srgbClr val="0D0D0D"/>
                </a:solidFill>
                <a:effectLst/>
                <a:latin typeface="Space Grotesk" pitchFamily="2" charset="-18"/>
                <a:cs typeface="Space Grotesk" pitchFamily="2" charset="-18"/>
              </a:rPr>
              <a:t> Stanovte termíny spuštění a ukončení kampaně a </a:t>
            </a:r>
            <a:r>
              <a:rPr lang="cs-CZ" sz="1400" b="0" i="0" dirty="0" err="1">
                <a:solidFill>
                  <a:srgbClr val="0D0D0D"/>
                </a:solidFill>
                <a:effectLst/>
                <a:latin typeface="Space Grotesk" pitchFamily="2" charset="-18"/>
                <a:cs typeface="Space Grotesk" pitchFamily="2" charset="-18"/>
              </a:rPr>
              <a:t>zvážte</a:t>
            </a:r>
            <a:r>
              <a:rPr lang="cs-CZ" sz="1400" b="0" i="0" dirty="0">
                <a:solidFill>
                  <a:srgbClr val="0D0D0D"/>
                </a:solidFill>
                <a:effectLst/>
                <a:latin typeface="Space Grotesk" pitchFamily="2" charset="-18"/>
                <a:cs typeface="Space Grotesk" pitchFamily="2" charset="-18"/>
              </a:rPr>
              <a:t>, zda má být kampaň krátkodobá nebo dlouhodobá.</a:t>
            </a:r>
          </a:p>
          <a:p>
            <a:pPr>
              <a:defRPr sz="1400">
                <a:latin typeface="Space Grotesk"/>
              </a:defRPr>
            </a:pPr>
            <a:endParaRPr lang="cs-CZ" dirty="0"/>
          </a:p>
          <a:p>
            <a:endParaRPr lang="cs-CZ" dirty="0"/>
          </a:p>
        </p:txBody>
      </p:sp>
    </p:spTree>
    <p:extLst>
      <p:ext uri="{BB962C8B-B14F-4D97-AF65-F5344CB8AC3E}">
        <p14:creationId xmlns:p14="http://schemas.microsoft.com/office/powerpoint/2010/main" val="40267109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0DA0E-1AD1-258F-CEFB-AEABFFC2819B}"/>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A7D8EA1B-6857-3C01-C3D4-9F7BAAEE5E74}"/>
              </a:ext>
            </a:extLst>
          </p:cNvPr>
          <p:cNvSpPr>
            <a:spLocks noGrp="1"/>
          </p:cNvSpPr>
          <p:nvPr>
            <p:ph type="title"/>
          </p:nvPr>
        </p:nvSpPr>
        <p:spPr/>
        <p:txBody>
          <a:bodyPr/>
          <a:lstStyle/>
          <a:p>
            <a:r>
              <a:rPr lang="cs-CZ" dirty="0"/>
              <a:t>Koncept</a:t>
            </a:r>
          </a:p>
        </p:txBody>
      </p:sp>
      <p:sp>
        <p:nvSpPr>
          <p:cNvPr id="4" name="Zástupný symbol pro číslo snímku 3">
            <a:extLst>
              <a:ext uri="{FF2B5EF4-FFF2-40B4-BE49-F238E27FC236}">
                <a16:creationId xmlns:a16="http://schemas.microsoft.com/office/drawing/2014/main" id="{9A956405-19E3-E7ED-082A-D2D0811492BE}"/>
              </a:ext>
            </a:extLst>
          </p:cNvPr>
          <p:cNvSpPr>
            <a:spLocks noGrp="1"/>
          </p:cNvSpPr>
          <p:nvPr>
            <p:ph type="sldNum" sz="quarter" idx="12"/>
          </p:nvPr>
        </p:nvSpPr>
        <p:spPr/>
        <p:txBody>
          <a:bodyPr/>
          <a:lstStyle/>
          <a:p>
            <a:fld id="{1290F612-A138-0F45-B178-0AAA2DDC673A}" type="slidenum">
              <a:rPr lang="cs-CZ" smtClean="0"/>
              <a:pPr/>
              <a:t>24</a:t>
            </a:fld>
            <a:endParaRPr lang="cs-CZ"/>
          </a:p>
        </p:txBody>
      </p:sp>
      <p:sp>
        <p:nvSpPr>
          <p:cNvPr id="6" name="Zástupný text 5">
            <a:extLst>
              <a:ext uri="{FF2B5EF4-FFF2-40B4-BE49-F238E27FC236}">
                <a16:creationId xmlns:a16="http://schemas.microsoft.com/office/drawing/2014/main" id="{F546BC9E-FCB2-F016-7102-E1F9F09ECBF9}"/>
              </a:ext>
            </a:extLst>
          </p:cNvPr>
          <p:cNvSpPr>
            <a:spLocks noGrp="1"/>
          </p:cNvSpPr>
          <p:nvPr>
            <p:ph type="body" sz="quarter" idx="14"/>
          </p:nvPr>
        </p:nvSpPr>
        <p:spPr/>
        <p:txBody>
          <a:bodyPr/>
          <a:lstStyle/>
          <a:p>
            <a:r>
              <a:rPr lang="cs-CZ" dirty="0" err="1"/>
              <a:t>Influenceři</a:t>
            </a:r>
            <a:r>
              <a:rPr lang="cs-CZ" dirty="0"/>
              <a:t> a PR</a:t>
            </a:r>
          </a:p>
        </p:txBody>
      </p:sp>
      <p:sp>
        <p:nvSpPr>
          <p:cNvPr id="7" name="TextovéPole 6">
            <a:extLst>
              <a:ext uri="{FF2B5EF4-FFF2-40B4-BE49-F238E27FC236}">
                <a16:creationId xmlns:a16="http://schemas.microsoft.com/office/drawing/2014/main" id="{85DDF566-FA18-2C64-3F04-A9D0AD95FA17}"/>
              </a:ext>
            </a:extLst>
          </p:cNvPr>
          <p:cNvSpPr txBox="1"/>
          <p:nvPr/>
        </p:nvSpPr>
        <p:spPr>
          <a:xfrm>
            <a:off x="2079812" y="3429000"/>
            <a:ext cx="8238564" cy="1661993"/>
          </a:xfrm>
          <a:prstGeom prst="rect">
            <a:avLst/>
          </a:prstGeom>
          <a:noFill/>
        </p:spPr>
        <p:txBody>
          <a:bodyPr wrap="square" rtlCol="0">
            <a:spAutoFit/>
          </a:bodyPr>
          <a:lstStyle/>
          <a:p>
            <a:pPr algn="l"/>
            <a:r>
              <a:rPr lang="cs-CZ" sz="1400" b="1" i="0" dirty="0">
                <a:solidFill>
                  <a:srgbClr val="0D0D0D"/>
                </a:solidFill>
                <a:effectLst/>
                <a:latin typeface="Space Grotesk" pitchFamily="2" charset="-18"/>
                <a:cs typeface="Space Grotesk" pitchFamily="2" charset="-18"/>
              </a:rPr>
              <a:t>Návrh kreativního </a:t>
            </a:r>
            <a:r>
              <a:rPr lang="cs-CZ" sz="1400" b="1" dirty="0">
                <a:solidFill>
                  <a:srgbClr val="0D0D0D"/>
                </a:solidFill>
                <a:latin typeface="Space Grotesk" pitchFamily="2" charset="-18"/>
                <a:cs typeface="Space Grotesk" pitchFamily="2" charset="-18"/>
              </a:rPr>
              <a:t>k</a:t>
            </a:r>
            <a:r>
              <a:rPr lang="cs-CZ" sz="1400" b="1" i="0" dirty="0">
                <a:solidFill>
                  <a:srgbClr val="0D0D0D"/>
                </a:solidFill>
                <a:effectLst/>
                <a:latin typeface="Space Grotesk" pitchFamily="2" charset="-18"/>
                <a:cs typeface="Space Grotesk" pitchFamily="2" charset="-18"/>
              </a:rPr>
              <a:t>onceptu:</a:t>
            </a:r>
            <a:r>
              <a:rPr lang="cs-CZ" sz="1400" b="0" i="0" dirty="0">
                <a:solidFill>
                  <a:srgbClr val="0D0D0D"/>
                </a:solidFill>
                <a:effectLst/>
                <a:latin typeface="Space Grotesk" pitchFamily="2" charset="-18"/>
                <a:cs typeface="Space Grotesk" pitchFamily="2" charset="-18"/>
              </a:rPr>
              <a:t> Vypracujte návrh obsahového konceptu, který bude oslovovat sledující </a:t>
            </a:r>
            <a:r>
              <a:rPr lang="cs-CZ" sz="1400" b="0" i="0" dirty="0" err="1">
                <a:solidFill>
                  <a:srgbClr val="0D0D0D"/>
                </a:solidFill>
                <a:effectLst/>
                <a:latin typeface="Space Grotesk" pitchFamily="2" charset="-18"/>
                <a:cs typeface="Space Grotesk" pitchFamily="2" charset="-18"/>
              </a:rPr>
              <a:t>influencerů</a:t>
            </a:r>
            <a:r>
              <a:rPr lang="cs-CZ" sz="1400" b="0" i="0" dirty="0">
                <a:solidFill>
                  <a:srgbClr val="0D0D0D"/>
                </a:solidFill>
                <a:effectLst/>
                <a:latin typeface="Space Grotesk" pitchFamily="2" charset="-18"/>
                <a:cs typeface="Space Grotesk" pitchFamily="2" charset="-18"/>
              </a:rPr>
              <a:t> a zároveň bude v souladu s cíli kampaně a hodnotami značky.</a:t>
            </a:r>
          </a:p>
          <a:p>
            <a:pPr algn="l"/>
            <a:endParaRPr lang="cs-CZ" sz="1400" b="0" i="0" dirty="0">
              <a:solidFill>
                <a:srgbClr val="0D0D0D"/>
              </a:solidFill>
              <a:effectLst/>
              <a:latin typeface="Space Grotesk" pitchFamily="2" charset="-18"/>
              <a:cs typeface="Space Grotesk" pitchFamily="2" charset="-18"/>
            </a:endParaRPr>
          </a:p>
          <a:p>
            <a:pPr algn="l"/>
            <a:r>
              <a:rPr lang="cs-CZ" sz="1400" b="1" i="0" dirty="0">
                <a:solidFill>
                  <a:srgbClr val="0D0D0D"/>
                </a:solidFill>
                <a:effectLst/>
                <a:latin typeface="Space Grotesk" pitchFamily="2" charset="-18"/>
                <a:cs typeface="Space Grotesk" pitchFamily="2" charset="-18"/>
              </a:rPr>
              <a:t>Výběr formátů:</a:t>
            </a:r>
            <a:r>
              <a:rPr lang="cs-CZ" sz="1400" b="0" i="0" dirty="0">
                <a:solidFill>
                  <a:srgbClr val="0D0D0D"/>
                </a:solidFill>
                <a:effectLst/>
                <a:latin typeface="Space Grotesk" pitchFamily="2" charset="-18"/>
                <a:cs typeface="Space Grotesk" pitchFamily="2" charset="-18"/>
              </a:rPr>
              <a:t> Rozhodněte se, zda budou příspěvky obsahovat fotografie, videa, soutěže nebo jiný interaktivní obsah.</a:t>
            </a:r>
          </a:p>
          <a:p>
            <a:pPr>
              <a:defRPr sz="1400">
                <a:latin typeface="Space Grotesk"/>
              </a:defRPr>
            </a:pPr>
            <a:endParaRPr lang="cs-CZ" dirty="0"/>
          </a:p>
          <a:p>
            <a:endParaRPr lang="cs-CZ" dirty="0"/>
          </a:p>
        </p:txBody>
      </p:sp>
    </p:spTree>
    <p:extLst>
      <p:ext uri="{BB962C8B-B14F-4D97-AF65-F5344CB8AC3E}">
        <p14:creationId xmlns:p14="http://schemas.microsoft.com/office/powerpoint/2010/main" val="19747731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5829B-5C1A-DE29-BFA2-9F9A106FF03A}"/>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0D1F46D0-9A4F-83C7-9AAD-0BD4A9532A3F}"/>
              </a:ext>
            </a:extLst>
          </p:cNvPr>
          <p:cNvSpPr>
            <a:spLocks noGrp="1"/>
          </p:cNvSpPr>
          <p:nvPr>
            <p:ph type="title"/>
          </p:nvPr>
        </p:nvSpPr>
        <p:spPr/>
        <p:txBody>
          <a:bodyPr/>
          <a:lstStyle/>
          <a:p>
            <a:r>
              <a:rPr lang="cs-CZ" dirty="0" err="1"/>
              <a:t>Brief</a:t>
            </a:r>
            <a:endParaRPr lang="cs-CZ" dirty="0"/>
          </a:p>
        </p:txBody>
      </p:sp>
      <p:sp>
        <p:nvSpPr>
          <p:cNvPr id="4" name="Zástupný symbol pro číslo snímku 3">
            <a:extLst>
              <a:ext uri="{FF2B5EF4-FFF2-40B4-BE49-F238E27FC236}">
                <a16:creationId xmlns:a16="http://schemas.microsoft.com/office/drawing/2014/main" id="{05977875-4498-A6DA-5FFE-2CFB0436523F}"/>
              </a:ext>
            </a:extLst>
          </p:cNvPr>
          <p:cNvSpPr>
            <a:spLocks noGrp="1"/>
          </p:cNvSpPr>
          <p:nvPr>
            <p:ph type="sldNum" sz="quarter" idx="12"/>
          </p:nvPr>
        </p:nvSpPr>
        <p:spPr/>
        <p:txBody>
          <a:bodyPr/>
          <a:lstStyle/>
          <a:p>
            <a:fld id="{1290F612-A138-0F45-B178-0AAA2DDC673A}" type="slidenum">
              <a:rPr lang="cs-CZ" smtClean="0"/>
              <a:pPr/>
              <a:t>25</a:t>
            </a:fld>
            <a:endParaRPr lang="cs-CZ"/>
          </a:p>
        </p:txBody>
      </p:sp>
      <p:sp>
        <p:nvSpPr>
          <p:cNvPr id="6" name="Zástupný text 5">
            <a:extLst>
              <a:ext uri="{FF2B5EF4-FFF2-40B4-BE49-F238E27FC236}">
                <a16:creationId xmlns:a16="http://schemas.microsoft.com/office/drawing/2014/main" id="{87B1D0CF-62D7-A10A-18C5-DF9210113DB0}"/>
              </a:ext>
            </a:extLst>
          </p:cNvPr>
          <p:cNvSpPr>
            <a:spLocks noGrp="1"/>
          </p:cNvSpPr>
          <p:nvPr>
            <p:ph type="body" sz="quarter" idx="14"/>
          </p:nvPr>
        </p:nvSpPr>
        <p:spPr/>
        <p:txBody>
          <a:bodyPr/>
          <a:lstStyle/>
          <a:p>
            <a:r>
              <a:rPr lang="cs-CZ" dirty="0" err="1"/>
              <a:t>Influenceři</a:t>
            </a:r>
            <a:r>
              <a:rPr lang="cs-CZ" dirty="0"/>
              <a:t> a PR</a:t>
            </a:r>
          </a:p>
        </p:txBody>
      </p:sp>
      <p:sp>
        <p:nvSpPr>
          <p:cNvPr id="7" name="TextovéPole 6">
            <a:extLst>
              <a:ext uri="{FF2B5EF4-FFF2-40B4-BE49-F238E27FC236}">
                <a16:creationId xmlns:a16="http://schemas.microsoft.com/office/drawing/2014/main" id="{E7BF4DCE-F92A-8A88-3C2A-E1CD5AFF465D}"/>
              </a:ext>
            </a:extLst>
          </p:cNvPr>
          <p:cNvSpPr txBox="1"/>
          <p:nvPr/>
        </p:nvSpPr>
        <p:spPr>
          <a:xfrm>
            <a:off x="2079812" y="3429000"/>
            <a:ext cx="8238564" cy="1661993"/>
          </a:xfrm>
          <a:prstGeom prst="rect">
            <a:avLst/>
          </a:prstGeom>
          <a:noFill/>
        </p:spPr>
        <p:txBody>
          <a:bodyPr wrap="square" rtlCol="0">
            <a:spAutoFit/>
          </a:bodyPr>
          <a:lstStyle/>
          <a:p>
            <a:pPr algn="l"/>
            <a:r>
              <a:rPr lang="cs-CZ" sz="1400" b="1" i="0" dirty="0">
                <a:solidFill>
                  <a:srgbClr val="0D0D0D"/>
                </a:solidFill>
                <a:effectLst/>
                <a:latin typeface="Space Grotesk" pitchFamily="2" charset="-18"/>
                <a:cs typeface="Space Grotesk" pitchFamily="2" charset="-18"/>
              </a:rPr>
              <a:t>Komunikace očekávání:</a:t>
            </a:r>
            <a:r>
              <a:rPr lang="cs-CZ" sz="1400" b="0" i="0" dirty="0">
                <a:solidFill>
                  <a:srgbClr val="0D0D0D"/>
                </a:solidFill>
                <a:effectLst/>
                <a:latin typeface="Space Grotesk" pitchFamily="2" charset="-18"/>
                <a:cs typeface="Space Grotesk" pitchFamily="2" charset="-18"/>
              </a:rPr>
              <a:t> Jasně sdělte </a:t>
            </a:r>
            <a:r>
              <a:rPr lang="cs-CZ" sz="1400" b="0" i="0" dirty="0" err="1">
                <a:solidFill>
                  <a:srgbClr val="0D0D0D"/>
                </a:solidFill>
                <a:effectLst/>
                <a:latin typeface="Space Grotesk" pitchFamily="2" charset="-18"/>
                <a:cs typeface="Space Grotesk" pitchFamily="2" charset="-18"/>
              </a:rPr>
              <a:t>influencerům</a:t>
            </a:r>
            <a:r>
              <a:rPr lang="cs-CZ" sz="1400" b="0" i="0" dirty="0">
                <a:solidFill>
                  <a:srgbClr val="0D0D0D"/>
                </a:solidFill>
                <a:effectLst/>
                <a:latin typeface="Space Grotesk" pitchFamily="2" charset="-18"/>
                <a:cs typeface="Space Grotesk" pitchFamily="2" charset="-18"/>
              </a:rPr>
              <a:t> očekávání ohledně počtu příspěvků, obsahu, formátů a klíčových zpráv.</a:t>
            </a:r>
          </a:p>
          <a:p>
            <a:pPr algn="l"/>
            <a:endParaRPr lang="cs-CZ" sz="1400" b="1" i="0" dirty="0">
              <a:solidFill>
                <a:srgbClr val="0D0D0D"/>
              </a:solidFill>
              <a:effectLst/>
              <a:latin typeface="Space Grotesk" pitchFamily="2" charset="-18"/>
              <a:cs typeface="Space Grotesk" pitchFamily="2" charset="-18"/>
            </a:endParaRPr>
          </a:p>
          <a:p>
            <a:pPr algn="l"/>
            <a:r>
              <a:rPr lang="cs-CZ" sz="1400" b="1" i="0" dirty="0">
                <a:solidFill>
                  <a:srgbClr val="0D0D0D"/>
                </a:solidFill>
                <a:effectLst/>
                <a:latin typeface="Space Grotesk" pitchFamily="2" charset="-18"/>
                <a:cs typeface="Space Grotesk" pitchFamily="2" charset="-18"/>
              </a:rPr>
              <a:t>Pravidla označování </a:t>
            </a:r>
            <a:r>
              <a:rPr lang="cs-CZ" sz="1400" b="1" dirty="0">
                <a:solidFill>
                  <a:srgbClr val="0D0D0D"/>
                </a:solidFill>
                <a:latin typeface="Space Grotesk" pitchFamily="2" charset="-18"/>
                <a:cs typeface="Space Grotesk" pitchFamily="2" charset="-18"/>
              </a:rPr>
              <a:t>r</a:t>
            </a:r>
            <a:r>
              <a:rPr lang="cs-CZ" sz="1400" b="1" i="0" dirty="0">
                <a:solidFill>
                  <a:srgbClr val="0D0D0D"/>
                </a:solidFill>
                <a:effectLst/>
                <a:latin typeface="Space Grotesk" pitchFamily="2" charset="-18"/>
                <a:cs typeface="Space Grotesk" pitchFamily="2" charset="-18"/>
              </a:rPr>
              <a:t>eklamy:</a:t>
            </a:r>
            <a:r>
              <a:rPr lang="cs-CZ" sz="1400" b="0" i="0" dirty="0">
                <a:solidFill>
                  <a:srgbClr val="0D0D0D"/>
                </a:solidFill>
                <a:effectLst/>
                <a:latin typeface="Space Grotesk" pitchFamily="2" charset="-18"/>
                <a:cs typeface="Space Grotesk" pitchFamily="2" charset="-18"/>
              </a:rPr>
              <a:t> Ujistěte se, že </a:t>
            </a:r>
            <a:r>
              <a:rPr lang="cs-CZ" sz="1400" b="0" i="0" dirty="0" err="1">
                <a:solidFill>
                  <a:srgbClr val="0D0D0D"/>
                </a:solidFill>
                <a:effectLst/>
                <a:latin typeface="Space Grotesk" pitchFamily="2" charset="-18"/>
                <a:cs typeface="Space Grotesk" pitchFamily="2" charset="-18"/>
              </a:rPr>
              <a:t>influenceři</a:t>
            </a:r>
            <a:r>
              <a:rPr lang="cs-CZ" sz="1400" b="0" i="0" dirty="0">
                <a:solidFill>
                  <a:srgbClr val="0D0D0D"/>
                </a:solidFill>
                <a:effectLst/>
                <a:latin typeface="Space Grotesk" pitchFamily="2" charset="-18"/>
                <a:cs typeface="Space Grotesk" pitchFamily="2" charset="-18"/>
              </a:rPr>
              <a:t> budou přesně vyznačovat sponzorovaný obsah.</a:t>
            </a:r>
          </a:p>
          <a:p>
            <a:pPr>
              <a:defRPr sz="1400">
                <a:latin typeface="Space Grotesk"/>
              </a:defRPr>
            </a:pPr>
            <a:endParaRPr lang="cs-CZ" dirty="0"/>
          </a:p>
          <a:p>
            <a:endParaRPr lang="cs-CZ" dirty="0"/>
          </a:p>
        </p:txBody>
      </p:sp>
    </p:spTree>
    <p:extLst>
      <p:ext uri="{BB962C8B-B14F-4D97-AF65-F5344CB8AC3E}">
        <p14:creationId xmlns:p14="http://schemas.microsoft.com/office/powerpoint/2010/main" val="6913709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EE3A2-8012-64AF-244D-CA4DFE772DB5}"/>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214A2DB8-6F8A-587A-389C-6002716EB795}"/>
              </a:ext>
            </a:extLst>
          </p:cNvPr>
          <p:cNvSpPr>
            <a:spLocks noGrp="1"/>
          </p:cNvSpPr>
          <p:nvPr>
            <p:ph type="title"/>
          </p:nvPr>
        </p:nvSpPr>
        <p:spPr/>
        <p:txBody>
          <a:bodyPr/>
          <a:lstStyle/>
          <a:p>
            <a:r>
              <a:rPr lang="cs-CZ" dirty="0"/>
              <a:t>Materiály</a:t>
            </a:r>
          </a:p>
        </p:txBody>
      </p:sp>
      <p:sp>
        <p:nvSpPr>
          <p:cNvPr id="4" name="Zástupný symbol pro číslo snímku 3">
            <a:extLst>
              <a:ext uri="{FF2B5EF4-FFF2-40B4-BE49-F238E27FC236}">
                <a16:creationId xmlns:a16="http://schemas.microsoft.com/office/drawing/2014/main" id="{B4A20F61-6FE3-C850-9C86-9724309E9B26}"/>
              </a:ext>
            </a:extLst>
          </p:cNvPr>
          <p:cNvSpPr>
            <a:spLocks noGrp="1"/>
          </p:cNvSpPr>
          <p:nvPr>
            <p:ph type="sldNum" sz="quarter" idx="12"/>
          </p:nvPr>
        </p:nvSpPr>
        <p:spPr/>
        <p:txBody>
          <a:bodyPr/>
          <a:lstStyle/>
          <a:p>
            <a:fld id="{1290F612-A138-0F45-B178-0AAA2DDC673A}" type="slidenum">
              <a:rPr lang="cs-CZ" smtClean="0"/>
              <a:pPr/>
              <a:t>26</a:t>
            </a:fld>
            <a:endParaRPr lang="cs-CZ"/>
          </a:p>
        </p:txBody>
      </p:sp>
      <p:sp>
        <p:nvSpPr>
          <p:cNvPr id="6" name="Zástupný text 5">
            <a:extLst>
              <a:ext uri="{FF2B5EF4-FFF2-40B4-BE49-F238E27FC236}">
                <a16:creationId xmlns:a16="http://schemas.microsoft.com/office/drawing/2014/main" id="{1CE1EA34-9836-AC01-5E11-1F0B7E73CE3C}"/>
              </a:ext>
            </a:extLst>
          </p:cNvPr>
          <p:cNvSpPr>
            <a:spLocks noGrp="1"/>
          </p:cNvSpPr>
          <p:nvPr>
            <p:ph type="body" sz="quarter" idx="14"/>
          </p:nvPr>
        </p:nvSpPr>
        <p:spPr/>
        <p:txBody>
          <a:bodyPr/>
          <a:lstStyle/>
          <a:p>
            <a:r>
              <a:rPr lang="cs-CZ" dirty="0" err="1"/>
              <a:t>Influenceři</a:t>
            </a:r>
            <a:r>
              <a:rPr lang="cs-CZ" dirty="0"/>
              <a:t> a PR</a:t>
            </a:r>
          </a:p>
        </p:txBody>
      </p:sp>
      <p:sp>
        <p:nvSpPr>
          <p:cNvPr id="7" name="TextovéPole 6">
            <a:extLst>
              <a:ext uri="{FF2B5EF4-FFF2-40B4-BE49-F238E27FC236}">
                <a16:creationId xmlns:a16="http://schemas.microsoft.com/office/drawing/2014/main" id="{0CFC3786-C4CE-7407-681C-92703BC720EE}"/>
              </a:ext>
            </a:extLst>
          </p:cNvPr>
          <p:cNvSpPr txBox="1"/>
          <p:nvPr/>
        </p:nvSpPr>
        <p:spPr>
          <a:xfrm>
            <a:off x="2079812" y="3429000"/>
            <a:ext cx="8238564" cy="1661993"/>
          </a:xfrm>
          <a:prstGeom prst="rect">
            <a:avLst/>
          </a:prstGeom>
          <a:noFill/>
        </p:spPr>
        <p:txBody>
          <a:bodyPr wrap="square" rtlCol="0">
            <a:spAutoFit/>
          </a:bodyPr>
          <a:lstStyle/>
          <a:p>
            <a:pPr algn="l"/>
            <a:r>
              <a:rPr lang="cs-CZ" sz="1400" b="1" i="0" dirty="0">
                <a:solidFill>
                  <a:srgbClr val="0D0D0D"/>
                </a:solidFill>
                <a:effectLst/>
                <a:latin typeface="Space Grotesk" pitchFamily="2" charset="-18"/>
                <a:cs typeface="Space Grotesk" pitchFamily="2" charset="-18"/>
              </a:rPr>
              <a:t>Poskytnutí materiálů:</a:t>
            </a:r>
            <a:r>
              <a:rPr lang="cs-CZ" sz="1400" b="0" i="0" dirty="0">
                <a:solidFill>
                  <a:srgbClr val="0D0D0D"/>
                </a:solidFill>
                <a:effectLst/>
                <a:latin typeface="Space Grotesk" pitchFamily="2" charset="-18"/>
                <a:cs typeface="Space Grotesk" pitchFamily="2" charset="-18"/>
              </a:rPr>
              <a:t> Připravte potřebné materiály, jako jsou fotografie produktů, informace o kampani, hashtagy nebo specifické pokyny.</a:t>
            </a:r>
          </a:p>
          <a:p>
            <a:pPr algn="l"/>
            <a:endParaRPr lang="cs-CZ" sz="1400" b="1" i="0" dirty="0">
              <a:solidFill>
                <a:srgbClr val="0D0D0D"/>
              </a:solidFill>
              <a:effectLst/>
              <a:latin typeface="Space Grotesk" pitchFamily="2" charset="-18"/>
              <a:cs typeface="Space Grotesk" pitchFamily="2" charset="-18"/>
            </a:endParaRPr>
          </a:p>
          <a:p>
            <a:pPr algn="l"/>
            <a:r>
              <a:rPr lang="cs-CZ" sz="1400" b="1" i="0" dirty="0">
                <a:solidFill>
                  <a:srgbClr val="0D0D0D"/>
                </a:solidFill>
                <a:effectLst/>
                <a:latin typeface="Space Grotesk" pitchFamily="2" charset="-18"/>
                <a:cs typeface="Space Grotesk" pitchFamily="2" charset="-18"/>
              </a:rPr>
              <a:t>Dohody a smlouvy:</a:t>
            </a:r>
            <a:r>
              <a:rPr lang="cs-CZ" sz="1400" b="0" i="0" dirty="0">
                <a:solidFill>
                  <a:srgbClr val="0D0D0D"/>
                </a:solidFill>
                <a:effectLst/>
                <a:latin typeface="Space Grotesk" pitchFamily="2" charset="-18"/>
                <a:cs typeface="Space Grotesk" pitchFamily="2" charset="-18"/>
              </a:rPr>
              <a:t> Ujasněte obchodní podmínky a závazky obou stran a uzavřete smlouvy o spolupráci.</a:t>
            </a:r>
          </a:p>
          <a:p>
            <a:pPr>
              <a:defRPr sz="1400">
                <a:latin typeface="Space Grotesk"/>
              </a:defRPr>
            </a:pPr>
            <a:endParaRPr lang="cs-CZ" dirty="0"/>
          </a:p>
          <a:p>
            <a:endParaRPr lang="cs-CZ" dirty="0"/>
          </a:p>
        </p:txBody>
      </p:sp>
    </p:spTree>
    <p:extLst>
      <p:ext uri="{BB962C8B-B14F-4D97-AF65-F5344CB8AC3E}">
        <p14:creationId xmlns:p14="http://schemas.microsoft.com/office/powerpoint/2010/main" val="13707459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C9528-C5EA-8885-D7DA-97EBBE3CC5CE}"/>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7E828566-5AD2-0ECF-5DD1-5CF95DD74281}"/>
              </a:ext>
            </a:extLst>
          </p:cNvPr>
          <p:cNvSpPr>
            <a:spLocks noGrp="1"/>
          </p:cNvSpPr>
          <p:nvPr>
            <p:ph type="title"/>
          </p:nvPr>
        </p:nvSpPr>
        <p:spPr/>
        <p:txBody>
          <a:bodyPr/>
          <a:lstStyle/>
          <a:p>
            <a:r>
              <a:rPr lang="cs-CZ" dirty="0"/>
              <a:t>Schvalování</a:t>
            </a:r>
          </a:p>
        </p:txBody>
      </p:sp>
      <p:sp>
        <p:nvSpPr>
          <p:cNvPr id="4" name="Zástupný symbol pro číslo snímku 3">
            <a:extLst>
              <a:ext uri="{FF2B5EF4-FFF2-40B4-BE49-F238E27FC236}">
                <a16:creationId xmlns:a16="http://schemas.microsoft.com/office/drawing/2014/main" id="{B5780D81-17D8-5A5E-683B-EDB3F157BF56}"/>
              </a:ext>
            </a:extLst>
          </p:cNvPr>
          <p:cNvSpPr>
            <a:spLocks noGrp="1"/>
          </p:cNvSpPr>
          <p:nvPr>
            <p:ph type="sldNum" sz="quarter" idx="12"/>
          </p:nvPr>
        </p:nvSpPr>
        <p:spPr/>
        <p:txBody>
          <a:bodyPr/>
          <a:lstStyle/>
          <a:p>
            <a:fld id="{1290F612-A138-0F45-B178-0AAA2DDC673A}" type="slidenum">
              <a:rPr lang="cs-CZ" smtClean="0"/>
              <a:pPr/>
              <a:t>27</a:t>
            </a:fld>
            <a:endParaRPr lang="cs-CZ"/>
          </a:p>
        </p:txBody>
      </p:sp>
      <p:sp>
        <p:nvSpPr>
          <p:cNvPr id="6" name="Zástupný text 5">
            <a:extLst>
              <a:ext uri="{FF2B5EF4-FFF2-40B4-BE49-F238E27FC236}">
                <a16:creationId xmlns:a16="http://schemas.microsoft.com/office/drawing/2014/main" id="{1BE65C48-E4B4-A84D-8FF7-05F6B0844761}"/>
              </a:ext>
            </a:extLst>
          </p:cNvPr>
          <p:cNvSpPr>
            <a:spLocks noGrp="1"/>
          </p:cNvSpPr>
          <p:nvPr>
            <p:ph type="body" sz="quarter" idx="14"/>
          </p:nvPr>
        </p:nvSpPr>
        <p:spPr/>
        <p:txBody>
          <a:bodyPr/>
          <a:lstStyle/>
          <a:p>
            <a:r>
              <a:rPr lang="cs-CZ" dirty="0" err="1"/>
              <a:t>Influenceři</a:t>
            </a:r>
            <a:r>
              <a:rPr lang="cs-CZ" dirty="0"/>
              <a:t> a PR</a:t>
            </a:r>
          </a:p>
        </p:txBody>
      </p:sp>
      <p:sp>
        <p:nvSpPr>
          <p:cNvPr id="7" name="TextovéPole 6">
            <a:extLst>
              <a:ext uri="{FF2B5EF4-FFF2-40B4-BE49-F238E27FC236}">
                <a16:creationId xmlns:a16="http://schemas.microsoft.com/office/drawing/2014/main" id="{6F6B47C3-0F7C-EA9E-EBB0-AF279C660CC9}"/>
              </a:ext>
            </a:extLst>
          </p:cNvPr>
          <p:cNvSpPr txBox="1"/>
          <p:nvPr/>
        </p:nvSpPr>
        <p:spPr>
          <a:xfrm>
            <a:off x="2079812" y="3429000"/>
            <a:ext cx="8238564" cy="1661993"/>
          </a:xfrm>
          <a:prstGeom prst="rect">
            <a:avLst/>
          </a:prstGeom>
          <a:noFill/>
        </p:spPr>
        <p:txBody>
          <a:bodyPr wrap="square" rtlCol="0">
            <a:spAutoFit/>
          </a:bodyPr>
          <a:lstStyle/>
          <a:p>
            <a:pPr algn="l"/>
            <a:r>
              <a:rPr lang="cs-CZ" sz="1400" b="1" i="0" dirty="0">
                <a:solidFill>
                  <a:srgbClr val="0D0D0D"/>
                </a:solidFill>
                <a:effectLst/>
                <a:latin typeface="Space Grotesk" pitchFamily="2" charset="-18"/>
                <a:cs typeface="Space Grotesk" pitchFamily="2" charset="-18"/>
              </a:rPr>
              <a:t>Schvalování obsahu:</a:t>
            </a:r>
            <a:r>
              <a:rPr lang="cs-CZ" sz="1400" b="0" i="0" dirty="0">
                <a:solidFill>
                  <a:srgbClr val="0D0D0D"/>
                </a:solidFill>
                <a:effectLst/>
                <a:latin typeface="Space Grotesk" pitchFamily="2" charset="-18"/>
                <a:cs typeface="Space Grotesk" pitchFamily="2" charset="-18"/>
              </a:rPr>
              <a:t> Zavedení procesu schvalování obsahu zajistí, že veškerý obsah bude v souladu s očekáváními a normami značky před zveřejněním.</a:t>
            </a:r>
          </a:p>
          <a:p>
            <a:pPr algn="l"/>
            <a:endParaRPr lang="cs-CZ" sz="1400" b="1" i="0" dirty="0">
              <a:solidFill>
                <a:srgbClr val="0D0D0D"/>
              </a:solidFill>
              <a:effectLst/>
              <a:latin typeface="Space Grotesk" pitchFamily="2" charset="-18"/>
              <a:cs typeface="Space Grotesk" pitchFamily="2" charset="-18"/>
            </a:endParaRPr>
          </a:p>
          <a:p>
            <a:pPr algn="l"/>
            <a:r>
              <a:rPr lang="cs-CZ" sz="1400" b="1" i="0" dirty="0">
                <a:solidFill>
                  <a:srgbClr val="0D0D0D"/>
                </a:solidFill>
                <a:effectLst/>
                <a:latin typeface="Space Grotesk" pitchFamily="2" charset="-18"/>
                <a:cs typeface="Space Grotesk" pitchFamily="2" charset="-18"/>
              </a:rPr>
              <a:t>Korektury a změny:</a:t>
            </a:r>
            <a:r>
              <a:rPr lang="cs-CZ" sz="1400" b="0" i="0" dirty="0">
                <a:solidFill>
                  <a:srgbClr val="0D0D0D"/>
                </a:solidFill>
                <a:effectLst/>
                <a:latin typeface="Space Grotesk" pitchFamily="2" charset="-18"/>
                <a:cs typeface="Space Grotesk" pitchFamily="2" charset="-18"/>
              </a:rPr>
              <a:t> Poskytněte </a:t>
            </a:r>
            <a:r>
              <a:rPr lang="cs-CZ" sz="1400" b="0" i="0" dirty="0" err="1">
                <a:solidFill>
                  <a:srgbClr val="0D0D0D"/>
                </a:solidFill>
                <a:effectLst/>
                <a:latin typeface="Space Grotesk" pitchFamily="2" charset="-18"/>
                <a:cs typeface="Space Grotesk" pitchFamily="2" charset="-18"/>
              </a:rPr>
              <a:t>influencerům</a:t>
            </a:r>
            <a:r>
              <a:rPr lang="cs-CZ" sz="1400" b="0" i="0" dirty="0">
                <a:solidFill>
                  <a:srgbClr val="0D0D0D"/>
                </a:solidFill>
                <a:effectLst/>
                <a:latin typeface="Space Grotesk" pitchFamily="2" charset="-18"/>
                <a:cs typeface="Space Grotesk" pitchFamily="2" charset="-18"/>
              </a:rPr>
              <a:t> prostor pro případné korektury nebo úpravy obsahu v souladu se směrnicemi značky.</a:t>
            </a:r>
          </a:p>
          <a:p>
            <a:pPr>
              <a:defRPr sz="1400">
                <a:latin typeface="Space Grotesk"/>
              </a:defRPr>
            </a:pPr>
            <a:endParaRPr lang="cs-CZ" dirty="0"/>
          </a:p>
          <a:p>
            <a:endParaRPr lang="cs-CZ" dirty="0"/>
          </a:p>
        </p:txBody>
      </p:sp>
    </p:spTree>
    <p:extLst>
      <p:ext uri="{BB962C8B-B14F-4D97-AF65-F5344CB8AC3E}">
        <p14:creationId xmlns:p14="http://schemas.microsoft.com/office/powerpoint/2010/main" val="5633664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DCAB6-2DEE-5459-8B49-FFF0AC7503EA}"/>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24942E33-8AF7-35E4-5E16-0E8A749D920A}"/>
              </a:ext>
            </a:extLst>
          </p:cNvPr>
          <p:cNvSpPr>
            <a:spLocks noGrp="1"/>
          </p:cNvSpPr>
          <p:nvPr>
            <p:ph type="title"/>
          </p:nvPr>
        </p:nvSpPr>
        <p:spPr/>
        <p:txBody>
          <a:bodyPr/>
          <a:lstStyle/>
          <a:p>
            <a:r>
              <a:rPr lang="cs-CZ" dirty="0"/>
              <a:t>Monitoring</a:t>
            </a:r>
          </a:p>
        </p:txBody>
      </p:sp>
      <p:sp>
        <p:nvSpPr>
          <p:cNvPr id="4" name="Zástupný symbol pro číslo snímku 3">
            <a:extLst>
              <a:ext uri="{FF2B5EF4-FFF2-40B4-BE49-F238E27FC236}">
                <a16:creationId xmlns:a16="http://schemas.microsoft.com/office/drawing/2014/main" id="{5CAEC50A-CA78-3DF0-4D87-1FB6635D4A73}"/>
              </a:ext>
            </a:extLst>
          </p:cNvPr>
          <p:cNvSpPr>
            <a:spLocks noGrp="1"/>
          </p:cNvSpPr>
          <p:nvPr>
            <p:ph type="sldNum" sz="quarter" idx="12"/>
          </p:nvPr>
        </p:nvSpPr>
        <p:spPr/>
        <p:txBody>
          <a:bodyPr/>
          <a:lstStyle/>
          <a:p>
            <a:fld id="{1290F612-A138-0F45-B178-0AAA2DDC673A}" type="slidenum">
              <a:rPr lang="cs-CZ" smtClean="0"/>
              <a:pPr/>
              <a:t>28</a:t>
            </a:fld>
            <a:endParaRPr lang="cs-CZ"/>
          </a:p>
        </p:txBody>
      </p:sp>
      <p:sp>
        <p:nvSpPr>
          <p:cNvPr id="6" name="Zástupný text 5">
            <a:extLst>
              <a:ext uri="{FF2B5EF4-FFF2-40B4-BE49-F238E27FC236}">
                <a16:creationId xmlns:a16="http://schemas.microsoft.com/office/drawing/2014/main" id="{20BB30C2-5D08-15AB-546A-A2775E07F4F0}"/>
              </a:ext>
            </a:extLst>
          </p:cNvPr>
          <p:cNvSpPr>
            <a:spLocks noGrp="1"/>
          </p:cNvSpPr>
          <p:nvPr>
            <p:ph type="body" sz="quarter" idx="14"/>
          </p:nvPr>
        </p:nvSpPr>
        <p:spPr/>
        <p:txBody>
          <a:bodyPr/>
          <a:lstStyle/>
          <a:p>
            <a:r>
              <a:rPr lang="cs-CZ" dirty="0" err="1"/>
              <a:t>Influenceři</a:t>
            </a:r>
            <a:r>
              <a:rPr lang="cs-CZ" dirty="0"/>
              <a:t> a PR</a:t>
            </a:r>
          </a:p>
        </p:txBody>
      </p:sp>
      <p:sp>
        <p:nvSpPr>
          <p:cNvPr id="7" name="TextovéPole 6">
            <a:extLst>
              <a:ext uri="{FF2B5EF4-FFF2-40B4-BE49-F238E27FC236}">
                <a16:creationId xmlns:a16="http://schemas.microsoft.com/office/drawing/2014/main" id="{CC3087DF-9656-F028-C06E-B130BB301427}"/>
              </a:ext>
            </a:extLst>
          </p:cNvPr>
          <p:cNvSpPr txBox="1"/>
          <p:nvPr/>
        </p:nvSpPr>
        <p:spPr>
          <a:xfrm>
            <a:off x="2079812" y="3429000"/>
            <a:ext cx="8238564" cy="1661993"/>
          </a:xfrm>
          <a:prstGeom prst="rect">
            <a:avLst/>
          </a:prstGeom>
          <a:noFill/>
        </p:spPr>
        <p:txBody>
          <a:bodyPr wrap="square" rtlCol="0">
            <a:spAutoFit/>
          </a:bodyPr>
          <a:lstStyle/>
          <a:p>
            <a:pPr algn="l"/>
            <a:r>
              <a:rPr lang="cs-CZ" sz="1400" b="1" i="0" dirty="0">
                <a:solidFill>
                  <a:srgbClr val="0D0D0D"/>
                </a:solidFill>
                <a:effectLst/>
                <a:latin typeface="Space Grotesk" pitchFamily="2" charset="-18"/>
                <a:cs typeface="Space Grotesk" pitchFamily="2" charset="-18"/>
              </a:rPr>
              <a:t>Sledování dosahu:</a:t>
            </a:r>
            <a:r>
              <a:rPr lang="cs-CZ" sz="1400" b="0" i="0" dirty="0">
                <a:solidFill>
                  <a:srgbClr val="0D0D0D"/>
                </a:solidFill>
                <a:effectLst/>
                <a:latin typeface="Space Grotesk" pitchFamily="2" charset="-18"/>
                <a:cs typeface="Space Grotesk" pitchFamily="2" charset="-18"/>
              </a:rPr>
              <a:t> Průběžně sledujte dosah a angažovanost kampaně a analyzujte, jak </a:t>
            </a:r>
            <a:r>
              <a:rPr lang="cs-CZ" sz="1400" b="0" i="0" dirty="0" err="1">
                <a:solidFill>
                  <a:srgbClr val="0D0D0D"/>
                </a:solidFill>
                <a:effectLst/>
                <a:latin typeface="Space Grotesk" pitchFamily="2" charset="-18"/>
                <a:cs typeface="Space Grotesk" pitchFamily="2" charset="-18"/>
              </a:rPr>
              <a:t>influencerův</a:t>
            </a:r>
            <a:r>
              <a:rPr lang="cs-CZ" sz="1400" b="0" i="0" dirty="0">
                <a:solidFill>
                  <a:srgbClr val="0D0D0D"/>
                </a:solidFill>
                <a:effectLst/>
                <a:latin typeface="Space Grotesk" pitchFamily="2" charset="-18"/>
                <a:cs typeface="Space Grotesk" pitchFamily="2" charset="-18"/>
              </a:rPr>
              <a:t> obsah oslovuje sledující.</a:t>
            </a:r>
          </a:p>
          <a:p>
            <a:pPr algn="l"/>
            <a:endParaRPr lang="cs-CZ" sz="1400" b="1" i="0" dirty="0">
              <a:solidFill>
                <a:srgbClr val="0D0D0D"/>
              </a:solidFill>
              <a:effectLst/>
              <a:latin typeface="Space Grotesk" pitchFamily="2" charset="-18"/>
              <a:cs typeface="Space Grotesk" pitchFamily="2" charset="-18"/>
            </a:endParaRPr>
          </a:p>
          <a:p>
            <a:pPr algn="l"/>
            <a:r>
              <a:rPr lang="cs-CZ" sz="1400" b="1" i="0" dirty="0">
                <a:solidFill>
                  <a:srgbClr val="0D0D0D"/>
                </a:solidFill>
                <a:effectLst/>
                <a:latin typeface="Space Grotesk" pitchFamily="2" charset="-18"/>
                <a:cs typeface="Space Grotesk" pitchFamily="2" charset="-18"/>
              </a:rPr>
              <a:t>Reakce na komentáře a otázky:</a:t>
            </a:r>
            <a:r>
              <a:rPr lang="cs-CZ" sz="1400" b="0" i="0" dirty="0">
                <a:solidFill>
                  <a:srgbClr val="0D0D0D"/>
                </a:solidFill>
                <a:effectLst/>
                <a:latin typeface="Space Grotesk" pitchFamily="2" charset="-18"/>
                <a:cs typeface="Space Grotesk" pitchFamily="2" charset="-18"/>
              </a:rPr>
              <a:t> Pravidelně reagujte na komentáře a dotazy od sledujících, abyste udrželi aktivní interakci.</a:t>
            </a:r>
          </a:p>
          <a:p>
            <a:pPr>
              <a:defRPr sz="1400">
                <a:latin typeface="Space Grotesk"/>
              </a:defRPr>
            </a:pPr>
            <a:endParaRPr lang="cs-CZ" dirty="0"/>
          </a:p>
          <a:p>
            <a:endParaRPr lang="cs-CZ" dirty="0"/>
          </a:p>
        </p:txBody>
      </p:sp>
    </p:spTree>
    <p:extLst>
      <p:ext uri="{BB962C8B-B14F-4D97-AF65-F5344CB8AC3E}">
        <p14:creationId xmlns:p14="http://schemas.microsoft.com/office/powerpoint/2010/main" val="10704005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E5DC4-D7B4-4981-950E-2A97C5E6BA91}"/>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B6784252-08F1-BA87-562A-30328AB8D6FB}"/>
              </a:ext>
            </a:extLst>
          </p:cNvPr>
          <p:cNvSpPr>
            <a:spLocks noGrp="1"/>
          </p:cNvSpPr>
          <p:nvPr>
            <p:ph type="title"/>
          </p:nvPr>
        </p:nvSpPr>
        <p:spPr/>
        <p:txBody>
          <a:bodyPr/>
          <a:lstStyle/>
          <a:p>
            <a:r>
              <a:rPr lang="cs-CZ" dirty="0"/>
              <a:t>Report</a:t>
            </a:r>
          </a:p>
        </p:txBody>
      </p:sp>
      <p:sp>
        <p:nvSpPr>
          <p:cNvPr id="4" name="Zástupný symbol pro číslo snímku 3">
            <a:extLst>
              <a:ext uri="{FF2B5EF4-FFF2-40B4-BE49-F238E27FC236}">
                <a16:creationId xmlns:a16="http://schemas.microsoft.com/office/drawing/2014/main" id="{F9806035-B53F-4065-4B59-03C011C995E2}"/>
              </a:ext>
            </a:extLst>
          </p:cNvPr>
          <p:cNvSpPr>
            <a:spLocks noGrp="1"/>
          </p:cNvSpPr>
          <p:nvPr>
            <p:ph type="sldNum" sz="quarter" idx="12"/>
          </p:nvPr>
        </p:nvSpPr>
        <p:spPr/>
        <p:txBody>
          <a:bodyPr/>
          <a:lstStyle/>
          <a:p>
            <a:fld id="{1290F612-A138-0F45-B178-0AAA2DDC673A}" type="slidenum">
              <a:rPr lang="cs-CZ" smtClean="0"/>
              <a:pPr/>
              <a:t>29</a:t>
            </a:fld>
            <a:endParaRPr lang="cs-CZ"/>
          </a:p>
        </p:txBody>
      </p:sp>
      <p:sp>
        <p:nvSpPr>
          <p:cNvPr id="6" name="Zástupný text 5">
            <a:extLst>
              <a:ext uri="{FF2B5EF4-FFF2-40B4-BE49-F238E27FC236}">
                <a16:creationId xmlns:a16="http://schemas.microsoft.com/office/drawing/2014/main" id="{66C37A9A-283E-1F5C-E99D-FC3C186CE034}"/>
              </a:ext>
            </a:extLst>
          </p:cNvPr>
          <p:cNvSpPr>
            <a:spLocks noGrp="1"/>
          </p:cNvSpPr>
          <p:nvPr>
            <p:ph type="body" sz="quarter" idx="14"/>
          </p:nvPr>
        </p:nvSpPr>
        <p:spPr/>
        <p:txBody>
          <a:bodyPr/>
          <a:lstStyle/>
          <a:p>
            <a:r>
              <a:rPr lang="cs-CZ" dirty="0" err="1"/>
              <a:t>Influenceři</a:t>
            </a:r>
            <a:r>
              <a:rPr lang="cs-CZ" dirty="0"/>
              <a:t> a PR</a:t>
            </a:r>
          </a:p>
        </p:txBody>
      </p:sp>
      <p:sp>
        <p:nvSpPr>
          <p:cNvPr id="7" name="TextovéPole 6">
            <a:extLst>
              <a:ext uri="{FF2B5EF4-FFF2-40B4-BE49-F238E27FC236}">
                <a16:creationId xmlns:a16="http://schemas.microsoft.com/office/drawing/2014/main" id="{B444893D-4E4F-7330-68CD-97F4E0C42741}"/>
              </a:ext>
            </a:extLst>
          </p:cNvPr>
          <p:cNvSpPr txBox="1"/>
          <p:nvPr/>
        </p:nvSpPr>
        <p:spPr>
          <a:xfrm>
            <a:off x="2079812" y="3429000"/>
            <a:ext cx="8238564" cy="1661993"/>
          </a:xfrm>
          <a:prstGeom prst="rect">
            <a:avLst/>
          </a:prstGeom>
          <a:noFill/>
        </p:spPr>
        <p:txBody>
          <a:bodyPr wrap="square" rtlCol="0">
            <a:spAutoFit/>
          </a:bodyPr>
          <a:lstStyle/>
          <a:p>
            <a:pPr algn="l"/>
            <a:r>
              <a:rPr lang="cs-CZ" sz="1400" b="1" i="0" dirty="0">
                <a:solidFill>
                  <a:srgbClr val="0D0D0D"/>
                </a:solidFill>
                <a:effectLst/>
                <a:latin typeface="Space Grotesk" pitchFamily="2" charset="-18"/>
                <a:cs typeface="Space Grotesk" pitchFamily="2" charset="-18"/>
              </a:rPr>
              <a:t>Analýza výsledků:</a:t>
            </a:r>
            <a:r>
              <a:rPr lang="cs-CZ" sz="1400" b="0" i="0" dirty="0">
                <a:solidFill>
                  <a:srgbClr val="0D0D0D"/>
                </a:solidFill>
                <a:effectLst/>
                <a:latin typeface="Space Grotesk" pitchFamily="2" charset="-18"/>
                <a:cs typeface="Space Grotesk" pitchFamily="2" charset="-18"/>
              </a:rPr>
              <a:t> Po skončení kampaně analyzujte dosažené výsledky v porovnání s definovanými cíli.</a:t>
            </a:r>
          </a:p>
          <a:p>
            <a:pPr algn="l">
              <a:buFont typeface="Arial" panose="020B0604020202020204" pitchFamily="34" charset="0"/>
              <a:buChar char="•"/>
            </a:pPr>
            <a:endParaRPr lang="cs-CZ" sz="1400" b="1" dirty="0">
              <a:solidFill>
                <a:srgbClr val="0D0D0D"/>
              </a:solidFill>
              <a:latin typeface="Space Grotesk" pitchFamily="2" charset="-18"/>
              <a:cs typeface="Space Grotesk" pitchFamily="2" charset="-18"/>
            </a:endParaRPr>
          </a:p>
          <a:p>
            <a:pPr algn="l"/>
            <a:r>
              <a:rPr lang="cs-CZ" sz="1400" b="1" dirty="0">
                <a:solidFill>
                  <a:srgbClr val="0D0D0D"/>
                </a:solidFill>
                <a:latin typeface="Space Grotesk" pitchFamily="2" charset="-18"/>
                <a:cs typeface="Space Grotesk" pitchFamily="2" charset="-18"/>
              </a:rPr>
              <a:t>Report</a:t>
            </a:r>
            <a:r>
              <a:rPr lang="cs-CZ" sz="1400" b="1" i="0" dirty="0">
                <a:solidFill>
                  <a:srgbClr val="0D0D0D"/>
                </a:solidFill>
                <a:effectLst/>
                <a:latin typeface="Space Grotesk" pitchFamily="2" charset="-18"/>
                <a:cs typeface="Space Grotesk" pitchFamily="2" charset="-18"/>
              </a:rPr>
              <a:t>:</a:t>
            </a:r>
            <a:r>
              <a:rPr lang="cs-CZ" sz="1400" b="0" i="0" dirty="0">
                <a:solidFill>
                  <a:srgbClr val="0D0D0D"/>
                </a:solidFill>
                <a:effectLst/>
                <a:latin typeface="Space Grotesk" pitchFamily="2" charset="-18"/>
                <a:cs typeface="Space Grotesk" pitchFamily="2" charset="-18"/>
              </a:rPr>
              <a:t> Připravte zprávu pro značku obsahující klíčové ukazatele úspěchu, zpětnou vazbu od sledujících a další relevantní informace.</a:t>
            </a:r>
          </a:p>
          <a:p>
            <a:pPr>
              <a:defRPr sz="1400">
                <a:latin typeface="Space Grotesk"/>
              </a:defRPr>
            </a:pPr>
            <a:endParaRPr lang="cs-CZ" dirty="0"/>
          </a:p>
          <a:p>
            <a:endParaRPr lang="cs-CZ" dirty="0"/>
          </a:p>
        </p:txBody>
      </p:sp>
    </p:spTree>
    <p:extLst>
      <p:ext uri="{BB962C8B-B14F-4D97-AF65-F5344CB8AC3E}">
        <p14:creationId xmlns:p14="http://schemas.microsoft.com/office/powerpoint/2010/main" val="2537003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FF4E4-2CA3-9EF0-B6E7-7F61FD1F9D53}"/>
            </a:ext>
          </a:extLst>
        </p:cNvPr>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2D0A1C80-9C7E-7356-7FF6-E39B269AC56A}"/>
              </a:ext>
            </a:extLst>
          </p:cNvPr>
          <p:cNvSpPr>
            <a:spLocks noGrp="1"/>
          </p:cNvSpPr>
          <p:nvPr>
            <p:ph type="sldNum" sz="quarter" idx="12"/>
          </p:nvPr>
        </p:nvSpPr>
        <p:spPr/>
        <p:txBody>
          <a:bodyPr/>
          <a:lstStyle/>
          <a:p>
            <a:fld id="{1290F612-A138-0F45-B178-0AAA2DDC673A}" type="slidenum">
              <a:rPr lang="cs-CZ" smtClean="0"/>
              <a:pPr/>
              <a:t>3</a:t>
            </a:fld>
            <a:endParaRPr lang="cs-CZ"/>
          </a:p>
        </p:txBody>
      </p:sp>
      <p:sp>
        <p:nvSpPr>
          <p:cNvPr id="6" name="Zástupný text 5">
            <a:extLst>
              <a:ext uri="{FF2B5EF4-FFF2-40B4-BE49-F238E27FC236}">
                <a16:creationId xmlns:a16="http://schemas.microsoft.com/office/drawing/2014/main" id="{AC489B88-C1E1-9AE0-3C05-E4864746F39B}"/>
              </a:ext>
            </a:extLst>
          </p:cNvPr>
          <p:cNvSpPr>
            <a:spLocks noGrp="1"/>
          </p:cNvSpPr>
          <p:nvPr>
            <p:ph type="body" sz="quarter" idx="14"/>
          </p:nvPr>
        </p:nvSpPr>
        <p:spPr/>
        <p:txBody>
          <a:bodyPr/>
          <a:lstStyle/>
          <a:p>
            <a:r>
              <a:rPr lang="cs-CZ" dirty="0" err="1"/>
              <a:t>Influenceři</a:t>
            </a:r>
            <a:r>
              <a:rPr lang="cs-CZ" dirty="0"/>
              <a:t> a PR</a:t>
            </a:r>
          </a:p>
        </p:txBody>
      </p:sp>
      <p:pic>
        <p:nvPicPr>
          <p:cNvPr id="5" name="Obrázek 4">
            <a:extLst>
              <a:ext uri="{FF2B5EF4-FFF2-40B4-BE49-F238E27FC236}">
                <a16:creationId xmlns:a16="http://schemas.microsoft.com/office/drawing/2014/main" id="{A9124F1C-202A-241C-B9D9-5C24C8D3E039}"/>
              </a:ext>
            </a:extLst>
          </p:cNvPr>
          <p:cNvPicPr>
            <a:picLocks noChangeAspect="1"/>
          </p:cNvPicPr>
          <p:nvPr/>
        </p:nvPicPr>
        <p:blipFill>
          <a:blip r:embed="rId2"/>
          <a:stretch>
            <a:fillRect/>
          </a:stretch>
        </p:blipFill>
        <p:spPr>
          <a:xfrm>
            <a:off x="1039630" y="2044556"/>
            <a:ext cx="10446607" cy="3304307"/>
          </a:xfrm>
          <a:prstGeom prst="rect">
            <a:avLst/>
          </a:prstGeom>
        </p:spPr>
      </p:pic>
    </p:spTree>
    <p:extLst>
      <p:ext uri="{BB962C8B-B14F-4D97-AF65-F5344CB8AC3E}">
        <p14:creationId xmlns:p14="http://schemas.microsoft.com/office/powerpoint/2010/main" val="32426666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589BE1-9BE6-B98C-E91A-B473AB0ED6F7}"/>
              </a:ext>
            </a:extLst>
          </p:cNvPr>
          <p:cNvSpPr>
            <a:spLocks noGrp="1"/>
          </p:cNvSpPr>
          <p:nvPr>
            <p:ph type="title"/>
          </p:nvPr>
        </p:nvSpPr>
        <p:spPr/>
        <p:txBody>
          <a:bodyPr/>
          <a:lstStyle/>
          <a:p>
            <a:r>
              <a:rPr lang="cs-CZ" dirty="0"/>
              <a:t>Vyhodnocování</a:t>
            </a:r>
          </a:p>
        </p:txBody>
      </p:sp>
      <p:sp>
        <p:nvSpPr>
          <p:cNvPr id="3" name="Zástupný obsah 2">
            <a:extLst>
              <a:ext uri="{FF2B5EF4-FFF2-40B4-BE49-F238E27FC236}">
                <a16:creationId xmlns:a16="http://schemas.microsoft.com/office/drawing/2014/main" id="{47066F9E-4318-2049-C724-3C1C381E696C}"/>
              </a:ext>
            </a:extLst>
          </p:cNvPr>
          <p:cNvSpPr>
            <a:spLocks noGrp="1"/>
          </p:cNvSpPr>
          <p:nvPr>
            <p:ph idx="1"/>
          </p:nvPr>
        </p:nvSpPr>
        <p:spPr/>
        <p:txBody>
          <a:bodyPr/>
          <a:lstStyle/>
          <a:p>
            <a:r>
              <a:rPr lang="cs-CZ" sz="1050" dirty="0">
                <a:solidFill>
                  <a:srgbClr val="0D0D0D"/>
                </a:solidFill>
                <a:latin typeface="Space Grotesk" pitchFamily="2" charset="-18"/>
                <a:cs typeface="Space Grotesk" pitchFamily="2" charset="-18"/>
              </a:rPr>
              <a:t>Definujte klíčové ukazatele úspěchu pro vaši konkrétní kampaň, např. dosah, </a:t>
            </a:r>
            <a:r>
              <a:rPr lang="cs-CZ" sz="1050" dirty="0" err="1">
                <a:solidFill>
                  <a:srgbClr val="0D0D0D"/>
                </a:solidFill>
                <a:latin typeface="Space Grotesk" pitchFamily="2" charset="-18"/>
                <a:cs typeface="Space Grotesk" pitchFamily="2" charset="-18"/>
              </a:rPr>
              <a:t>engagement</a:t>
            </a:r>
            <a:r>
              <a:rPr lang="cs-CZ" sz="1050" dirty="0">
                <a:solidFill>
                  <a:srgbClr val="0D0D0D"/>
                </a:solidFill>
                <a:latin typeface="Space Grotesk" pitchFamily="2" charset="-18"/>
                <a:cs typeface="Space Grotesk" pitchFamily="2" charset="-18"/>
              </a:rPr>
              <a:t> </a:t>
            </a:r>
            <a:r>
              <a:rPr lang="cs-CZ" sz="1050" dirty="0" err="1">
                <a:solidFill>
                  <a:srgbClr val="0D0D0D"/>
                </a:solidFill>
                <a:latin typeface="Space Grotesk" pitchFamily="2" charset="-18"/>
                <a:cs typeface="Space Grotesk" pitchFamily="2" charset="-18"/>
              </a:rPr>
              <a:t>rate</a:t>
            </a:r>
            <a:r>
              <a:rPr lang="cs-CZ" sz="1050" dirty="0">
                <a:solidFill>
                  <a:srgbClr val="0D0D0D"/>
                </a:solidFill>
                <a:latin typeface="Space Grotesk" pitchFamily="2" charset="-18"/>
                <a:cs typeface="Space Grotesk" pitchFamily="2" charset="-18"/>
              </a:rPr>
              <a:t>, konverze, prodeje nebo zvýšení povědomí.</a:t>
            </a:r>
          </a:p>
          <a:p>
            <a:endParaRPr lang="cs-CZ" dirty="0"/>
          </a:p>
        </p:txBody>
      </p:sp>
      <p:sp>
        <p:nvSpPr>
          <p:cNvPr id="4" name="Zástupný symbol pro číslo snímku 3">
            <a:extLst>
              <a:ext uri="{FF2B5EF4-FFF2-40B4-BE49-F238E27FC236}">
                <a16:creationId xmlns:a16="http://schemas.microsoft.com/office/drawing/2014/main" id="{DC6AABE8-3D53-024E-E6D4-5C8CD9B4A8AC}"/>
              </a:ext>
            </a:extLst>
          </p:cNvPr>
          <p:cNvSpPr>
            <a:spLocks noGrp="1"/>
          </p:cNvSpPr>
          <p:nvPr>
            <p:ph type="sldNum" sz="quarter" idx="12"/>
          </p:nvPr>
        </p:nvSpPr>
        <p:spPr/>
        <p:txBody>
          <a:bodyPr/>
          <a:lstStyle/>
          <a:p>
            <a:fld id="{1290F612-A138-0F45-B178-0AAA2DDC673A}" type="slidenum">
              <a:rPr lang="cs-CZ" smtClean="0"/>
              <a:pPr/>
              <a:t>30</a:t>
            </a:fld>
            <a:endParaRPr lang="cs-CZ"/>
          </a:p>
        </p:txBody>
      </p:sp>
      <p:sp>
        <p:nvSpPr>
          <p:cNvPr id="6" name="Zástupný text 5">
            <a:extLst>
              <a:ext uri="{FF2B5EF4-FFF2-40B4-BE49-F238E27FC236}">
                <a16:creationId xmlns:a16="http://schemas.microsoft.com/office/drawing/2014/main" id="{6D58749B-6ACB-8CCB-FA4A-4DDDFDB871D3}"/>
              </a:ext>
            </a:extLst>
          </p:cNvPr>
          <p:cNvSpPr>
            <a:spLocks noGrp="1"/>
          </p:cNvSpPr>
          <p:nvPr>
            <p:ph type="body" sz="quarter" idx="14"/>
          </p:nvPr>
        </p:nvSpPr>
        <p:spPr/>
        <p:txBody>
          <a:bodyPr/>
          <a:lstStyle/>
          <a:p>
            <a:r>
              <a:rPr lang="cs-CZ" dirty="0" err="1"/>
              <a:t>Influenceři</a:t>
            </a:r>
            <a:r>
              <a:rPr lang="cs-CZ" dirty="0"/>
              <a:t> a PR</a:t>
            </a:r>
          </a:p>
        </p:txBody>
      </p:sp>
      <p:sp>
        <p:nvSpPr>
          <p:cNvPr id="7" name="Zástupný obsah 6">
            <a:extLst>
              <a:ext uri="{FF2B5EF4-FFF2-40B4-BE49-F238E27FC236}">
                <a16:creationId xmlns:a16="http://schemas.microsoft.com/office/drawing/2014/main" id="{AC2A76BE-6FD1-8CFF-950B-39F41CF6E498}"/>
              </a:ext>
            </a:extLst>
          </p:cNvPr>
          <p:cNvSpPr>
            <a:spLocks noGrp="1"/>
          </p:cNvSpPr>
          <p:nvPr>
            <p:ph idx="15"/>
          </p:nvPr>
        </p:nvSpPr>
        <p:spPr/>
        <p:txBody>
          <a:bodyPr/>
          <a:lstStyle/>
          <a:p>
            <a:r>
              <a:rPr lang="cs-CZ" sz="1050" dirty="0">
                <a:solidFill>
                  <a:srgbClr val="0D0D0D"/>
                </a:solidFill>
                <a:latin typeface="Space Grotesk" pitchFamily="2" charset="-18"/>
                <a:cs typeface="Space Grotesk" pitchFamily="2" charset="-18"/>
              </a:rPr>
              <a:t>Analyzujte, jaký dosah měla kampaň mezi sledujícími </a:t>
            </a:r>
            <a:r>
              <a:rPr lang="cs-CZ" sz="1050" dirty="0" err="1">
                <a:solidFill>
                  <a:srgbClr val="0D0D0D"/>
                </a:solidFill>
                <a:latin typeface="Space Grotesk" pitchFamily="2" charset="-18"/>
                <a:cs typeface="Space Grotesk" pitchFamily="2" charset="-18"/>
              </a:rPr>
              <a:t>influencerů</a:t>
            </a:r>
            <a:r>
              <a:rPr lang="cs-CZ" sz="1050" dirty="0">
                <a:solidFill>
                  <a:srgbClr val="0D0D0D"/>
                </a:solidFill>
                <a:latin typeface="Space Grotesk" pitchFamily="2" charset="-18"/>
                <a:cs typeface="Space Grotesk" pitchFamily="2" charset="-18"/>
              </a:rPr>
              <a:t>. Sledujte také úroveň angažovanosti, tj. interakce, komentáře a sdílení.</a:t>
            </a:r>
          </a:p>
          <a:p>
            <a:endParaRPr lang="cs-CZ" dirty="0"/>
          </a:p>
        </p:txBody>
      </p:sp>
      <p:sp>
        <p:nvSpPr>
          <p:cNvPr id="8" name="Zástupný obsah 7">
            <a:extLst>
              <a:ext uri="{FF2B5EF4-FFF2-40B4-BE49-F238E27FC236}">
                <a16:creationId xmlns:a16="http://schemas.microsoft.com/office/drawing/2014/main" id="{84B1A917-71BB-1826-42FE-F6D006A4E247}"/>
              </a:ext>
            </a:extLst>
          </p:cNvPr>
          <p:cNvSpPr>
            <a:spLocks noGrp="1"/>
          </p:cNvSpPr>
          <p:nvPr>
            <p:ph idx="16"/>
          </p:nvPr>
        </p:nvSpPr>
        <p:spPr/>
        <p:txBody>
          <a:bodyPr/>
          <a:lstStyle/>
          <a:p>
            <a:r>
              <a:rPr lang="cs-CZ" sz="1050" dirty="0">
                <a:solidFill>
                  <a:srgbClr val="0D0D0D"/>
                </a:solidFill>
                <a:latin typeface="Space Grotesk" pitchFamily="2" charset="-18"/>
                <a:cs typeface="Space Grotesk" pitchFamily="2" charset="-18"/>
              </a:rPr>
              <a:t>Pokud je cílem konkrétních akcí (např. prodeje), sledujte konverze a měřte, jak kampaň ovlivnila chování cílové skupiny.</a:t>
            </a:r>
          </a:p>
          <a:p>
            <a:endParaRPr lang="cs-CZ" dirty="0"/>
          </a:p>
        </p:txBody>
      </p:sp>
      <p:sp>
        <p:nvSpPr>
          <p:cNvPr id="9" name="Zástupný obsah 8">
            <a:extLst>
              <a:ext uri="{FF2B5EF4-FFF2-40B4-BE49-F238E27FC236}">
                <a16:creationId xmlns:a16="http://schemas.microsoft.com/office/drawing/2014/main" id="{AE0C1432-BB6F-F09B-15A4-A7B8D0150E18}"/>
              </a:ext>
            </a:extLst>
          </p:cNvPr>
          <p:cNvSpPr>
            <a:spLocks noGrp="1"/>
          </p:cNvSpPr>
          <p:nvPr>
            <p:ph idx="17"/>
          </p:nvPr>
        </p:nvSpPr>
        <p:spPr/>
        <p:txBody>
          <a:bodyPr/>
          <a:lstStyle/>
          <a:p>
            <a:r>
              <a:rPr lang="cs-CZ" sz="1050" dirty="0">
                <a:solidFill>
                  <a:srgbClr val="0D0D0D"/>
                </a:solidFill>
                <a:latin typeface="Space Grotesk" pitchFamily="2" charset="-18"/>
                <a:cs typeface="Space Grotesk" pitchFamily="2" charset="-18"/>
              </a:rPr>
              <a:t>Vypočítejte návratnost investice – porovnejte náklady na kampaň s dosaženými výsledky. To může zahrnovat i průměrnou hodnotu objednávky nebo jiné metriky.</a:t>
            </a:r>
          </a:p>
          <a:p>
            <a:endParaRPr lang="cs-CZ" dirty="0"/>
          </a:p>
        </p:txBody>
      </p:sp>
      <p:sp>
        <p:nvSpPr>
          <p:cNvPr id="10" name="Zástupný obsah 9">
            <a:extLst>
              <a:ext uri="{FF2B5EF4-FFF2-40B4-BE49-F238E27FC236}">
                <a16:creationId xmlns:a16="http://schemas.microsoft.com/office/drawing/2014/main" id="{2C21DA31-48A9-C6AB-605A-5DE7CA3AF18A}"/>
              </a:ext>
            </a:extLst>
          </p:cNvPr>
          <p:cNvSpPr>
            <a:spLocks noGrp="1"/>
          </p:cNvSpPr>
          <p:nvPr>
            <p:ph idx="18"/>
          </p:nvPr>
        </p:nvSpPr>
        <p:spPr/>
        <p:txBody>
          <a:bodyPr>
            <a:normAutofit/>
          </a:bodyPr>
          <a:lstStyle/>
          <a:p>
            <a:pPr marL="0" lvl="1" indent="0">
              <a:lnSpc>
                <a:spcPct val="120000"/>
              </a:lnSpc>
              <a:spcBef>
                <a:spcPts val="1000"/>
              </a:spcBef>
              <a:buClr>
                <a:schemeClr val="dk1"/>
              </a:buClr>
              <a:buNone/>
            </a:pPr>
            <a:r>
              <a:rPr lang="cs-CZ" sz="1100" dirty="0">
                <a:solidFill>
                  <a:srgbClr val="0D0D0D"/>
                </a:solidFill>
                <a:latin typeface="Space Grotesk" pitchFamily="2" charset="-18"/>
                <a:cs typeface="Space Grotesk" pitchFamily="2" charset="-18"/>
              </a:rPr>
              <a:t>Měřte, jak kampaň ovlivnila povědomí o značce. Sledujte, zda se zvýšil počet nových sledujících, zpráv nebo zmínek o značce.</a:t>
            </a:r>
          </a:p>
          <a:p>
            <a:pPr marL="0" lvl="1" indent="0">
              <a:lnSpc>
                <a:spcPct val="120000"/>
              </a:lnSpc>
              <a:spcBef>
                <a:spcPts val="1000"/>
              </a:spcBef>
              <a:buClr>
                <a:schemeClr val="dk1"/>
              </a:buClr>
              <a:buNone/>
            </a:pPr>
            <a:endParaRPr lang="cs-CZ" sz="1100" dirty="0">
              <a:solidFill>
                <a:srgbClr val="0D0D0D"/>
              </a:solidFill>
              <a:latin typeface="Space Grotesk" pitchFamily="2" charset="-18"/>
              <a:cs typeface="Space Grotesk" pitchFamily="2" charset="-18"/>
            </a:endParaRPr>
          </a:p>
          <a:p>
            <a:pPr marL="0" lvl="1" indent="0">
              <a:lnSpc>
                <a:spcPct val="120000"/>
              </a:lnSpc>
              <a:spcBef>
                <a:spcPts val="1000"/>
              </a:spcBef>
              <a:buClr>
                <a:schemeClr val="dk1"/>
              </a:buClr>
              <a:buNone/>
            </a:pPr>
            <a:r>
              <a:rPr lang="cs-CZ" sz="1100" dirty="0">
                <a:solidFill>
                  <a:srgbClr val="0D0D0D"/>
                </a:solidFill>
                <a:latin typeface="Space Grotesk" pitchFamily="2" charset="-18"/>
                <a:cs typeface="Space Grotesk" pitchFamily="2" charset="-18"/>
              </a:rPr>
              <a:t>AFFIIATE/kódy, UTM</a:t>
            </a:r>
          </a:p>
          <a:p>
            <a:endParaRPr lang="cs-CZ" dirty="0"/>
          </a:p>
        </p:txBody>
      </p:sp>
      <p:sp>
        <p:nvSpPr>
          <p:cNvPr id="11" name="Zástupný text 10">
            <a:extLst>
              <a:ext uri="{FF2B5EF4-FFF2-40B4-BE49-F238E27FC236}">
                <a16:creationId xmlns:a16="http://schemas.microsoft.com/office/drawing/2014/main" id="{A1B92627-5C3D-8C2B-821C-2CF2AA62E4A5}"/>
              </a:ext>
            </a:extLst>
          </p:cNvPr>
          <p:cNvSpPr>
            <a:spLocks noGrp="1"/>
          </p:cNvSpPr>
          <p:nvPr>
            <p:ph type="body" sz="quarter" idx="19"/>
          </p:nvPr>
        </p:nvSpPr>
        <p:spPr/>
        <p:txBody>
          <a:bodyPr/>
          <a:lstStyle/>
          <a:p>
            <a:r>
              <a:rPr lang="cs-CZ" dirty="0"/>
              <a:t>1</a:t>
            </a:r>
          </a:p>
        </p:txBody>
      </p:sp>
      <p:sp>
        <p:nvSpPr>
          <p:cNvPr id="12" name="Zástupný text 11">
            <a:extLst>
              <a:ext uri="{FF2B5EF4-FFF2-40B4-BE49-F238E27FC236}">
                <a16:creationId xmlns:a16="http://schemas.microsoft.com/office/drawing/2014/main" id="{D32DA623-8D7F-6992-9195-31677B21CCC6}"/>
              </a:ext>
            </a:extLst>
          </p:cNvPr>
          <p:cNvSpPr>
            <a:spLocks noGrp="1"/>
          </p:cNvSpPr>
          <p:nvPr>
            <p:ph type="body" sz="quarter" idx="20"/>
          </p:nvPr>
        </p:nvSpPr>
        <p:spPr/>
        <p:txBody>
          <a:bodyPr/>
          <a:lstStyle/>
          <a:p>
            <a:r>
              <a:rPr lang="cs-CZ" dirty="0"/>
              <a:t>2</a:t>
            </a:r>
          </a:p>
        </p:txBody>
      </p:sp>
      <p:sp>
        <p:nvSpPr>
          <p:cNvPr id="13" name="Zástupný text 12">
            <a:extLst>
              <a:ext uri="{FF2B5EF4-FFF2-40B4-BE49-F238E27FC236}">
                <a16:creationId xmlns:a16="http://schemas.microsoft.com/office/drawing/2014/main" id="{E40C4163-1B53-912A-3F83-D12CC9EBF014}"/>
              </a:ext>
            </a:extLst>
          </p:cNvPr>
          <p:cNvSpPr>
            <a:spLocks noGrp="1"/>
          </p:cNvSpPr>
          <p:nvPr>
            <p:ph type="body" sz="quarter" idx="21"/>
          </p:nvPr>
        </p:nvSpPr>
        <p:spPr/>
        <p:txBody>
          <a:bodyPr/>
          <a:lstStyle/>
          <a:p>
            <a:r>
              <a:rPr lang="cs-CZ" dirty="0"/>
              <a:t>3</a:t>
            </a:r>
          </a:p>
        </p:txBody>
      </p:sp>
      <p:sp>
        <p:nvSpPr>
          <p:cNvPr id="14" name="Zástupný text 13">
            <a:extLst>
              <a:ext uri="{FF2B5EF4-FFF2-40B4-BE49-F238E27FC236}">
                <a16:creationId xmlns:a16="http://schemas.microsoft.com/office/drawing/2014/main" id="{0CDCA993-4744-B35D-13A8-040C4155CDDF}"/>
              </a:ext>
            </a:extLst>
          </p:cNvPr>
          <p:cNvSpPr>
            <a:spLocks noGrp="1"/>
          </p:cNvSpPr>
          <p:nvPr>
            <p:ph type="body" sz="quarter" idx="22"/>
          </p:nvPr>
        </p:nvSpPr>
        <p:spPr/>
        <p:txBody>
          <a:bodyPr/>
          <a:lstStyle/>
          <a:p>
            <a:r>
              <a:rPr lang="cs-CZ" dirty="0"/>
              <a:t>4</a:t>
            </a:r>
          </a:p>
        </p:txBody>
      </p:sp>
      <p:sp>
        <p:nvSpPr>
          <p:cNvPr id="15" name="Zástupný text 14">
            <a:extLst>
              <a:ext uri="{FF2B5EF4-FFF2-40B4-BE49-F238E27FC236}">
                <a16:creationId xmlns:a16="http://schemas.microsoft.com/office/drawing/2014/main" id="{3CFA53A1-26EE-4447-00BB-C103F7AE6845}"/>
              </a:ext>
            </a:extLst>
          </p:cNvPr>
          <p:cNvSpPr>
            <a:spLocks noGrp="1"/>
          </p:cNvSpPr>
          <p:nvPr>
            <p:ph type="body" sz="quarter" idx="23"/>
          </p:nvPr>
        </p:nvSpPr>
        <p:spPr/>
        <p:txBody>
          <a:bodyPr/>
          <a:lstStyle/>
          <a:p>
            <a:r>
              <a:rPr lang="cs-CZ" dirty="0"/>
              <a:t>5</a:t>
            </a:r>
          </a:p>
        </p:txBody>
      </p:sp>
      <p:sp>
        <p:nvSpPr>
          <p:cNvPr id="16" name="Zástupný text 15">
            <a:extLst>
              <a:ext uri="{FF2B5EF4-FFF2-40B4-BE49-F238E27FC236}">
                <a16:creationId xmlns:a16="http://schemas.microsoft.com/office/drawing/2014/main" id="{B4CFB596-8997-3210-F2B6-740D704EB6A9}"/>
              </a:ext>
            </a:extLst>
          </p:cNvPr>
          <p:cNvSpPr>
            <a:spLocks noGrp="1"/>
          </p:cNvSpPr>
          <p:nvPr>
            <p:ph type="body" sz="quarter" idx="24"/>
          </p:nvPr>
        </p:nvSpPr>
        <p:spPr/>
        <p:txBody>
          <a:bodyPr/>
          <a:lstStyle/>
          <a:p>
            <a:r>
              <a:rPr lang="cs-CZ" dirty="0" err="1"/>
              <a:t>KPIs</a:t>
            </a:r>
            <a:endParaRPr lang="cs-CZ" dirty="0"/>
          </a:p>
        </p:txBody>
      </p:sp>
      <p:sp>
        <p:nvSpPr>
          <p:cNvPr id="17" name="Zástupný text 16">
            <a:extLst>
              <a:ext uri="{FF2B5EF4-FFF2-40B4-BE49-F238E27FC236}">
                <a16:creationId xmlns:a16="http://schemas.microsoft.com/office/drawing/2014/main" id="{4BF7E2B3-82DF-C968-1275-2F593A6187DD}"/>
              </a:ext>
            </a:extLst>
          </p:cNvPr>
          <p:cNvSpPr>
            <a:spLocks noGrp="1"/>
          </p:cNvSpPr>
          <p:nvPr>
            <p:ph type="body" sz="quarter" idx="25"/>
          </p:nvPr>
        </p:nvSpPr>
        <p:spPr/>
        <p:txBody>
          <a:bodyPr/>
          <a:lstStyle/>
          <a:p>
            <a:r>
              <a:rPr lang="cs-CZ" dirty="0"/>
              <a:t>Dosah/imprese</a:t>
            </a:r>
          </a:p>
        </p:txBody>
      </p:sp>
      <p:sp>
        <p:nvSpPr>
          <p:cNvPr id="18" name="Zástupný text 17">
            <a:extLst>
              <a:ext uri="{FF2B5EF4-FFF2-40B4-BE49-F238E27FC236}">
                <a16:creationId xmlns:a16="http://schemas.microsoft.com/office/drawing/2014/main" id="{5188CB33-B384-4537-F07A-9BCF0F6A7C32}"/>
              </a:ext>
            </a:extLst>
          </p:cNvPr>
          <p:cNvSpPr>
            <a:spLocks noGrp="1"/>
          </p:cNvSpPr>
          <p:nvPr>
            <p:ph type="body" sz="quarter" idx="26"/>
          </p:nvPr>
        </p:nvSpPr>
        <p:spPr/>
        <p:txBody>
          <a:bodyPr/>
          <a:lstStyle/>
          <a:p>
            <a:r>
              <a:rPr lang="cs-CZ" dirty="0"/>
              <a:t>Konverze</a:t>
            </a:r>
          </a:p>
        </p:txBody>
      </p:sp>
      <p:sp>
        <p:nvSpPr>
          <p:cNvPr id="19" name="Zástupný text 18">
            <a:extLst>
              <a:ext uri="{FF2B5EF4-FFF2-40B4-BE49-F238E27FC236}">
                <a16:creationId xmlns:a16="http://schemas.microsoft.com/office/drawing/2014/main" id="{2AFE0C9F-EDB7-B39E-21FE-8EA22589EBEE}"/>
              </a:ext>
            </a:extLst>
          </p:cNvPr>
          <p:cNvSpPr>
            <a:spLocks noGrp="1"/>
          </p:cNvSpPr>
          <p:nvPr>
            <p:ph type="body" sz="quarter" idx="27"/>
          </p:nvPr>
        </p:nvSpPr>
        <p:spPr/>
        <p:txBody>
          <a:bodyPr/>
          <a:lstStyle/>
          <a:p>
            <a:r>
              <a:rPr lang="cs-CZ" dirty="0"/>
              <a:t>ROI</a:t>
            </a:r>
          </a:p>
        </p:txBody>
      </p:sp>
      <p:sp>
        <p:nvSpPr>
          <p:cNvPr id="20" name="Zástupný text 19">
            <a:extLst>
              <a:ext uri="{FF2B5EF4-FFF2-40B4-BE49-F238E27FC236}">
                <a16:creationId xmlns:a16="http://schemas.microsoft.com/office/drawing/2014/main" id="{BE237A03-E6E4-B157-2A03-4F466B8E0C61}"/>
              </a:ext>
            </a:extLst>
          </p:cNvPr>
          <p:cNvSpPr>
            <a:spLocks noGrp="1"/>
          </p:cNvSpPr>
          <p:nvPr>
            <p:ph type="body" sz="quarter" idx="28"/>
          </p:nvPr>
        </p:nvSpPr>
        <p:spPr/>
        <p:txBody>
          <a:bodyPr/>
          <a:lstStyle/>
          <a:p>
            <a:r>
              <a:rPr lang="cs-CZ" dirty="0" err="1"/>
              <a:t>Awareness</a:t>
            </a:r>
            <a:endParaRPr lang="cs-CZ" dirty="0"/>
          </a:p>
        </p:txBody>
      </p:sp>
    </p:spTree>
    <p:extLst>
      <p:ext uri="{BB962C8B-B14F-4D97-AF65-F5344CB8AC3E}">
        <p14:creationId xmlns:p14="http://schemas.microsoft.com/office/powerpoint/2010/main" val="309981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xEl>
                                              <p:pRg st="2" end="2"/>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xEl>
                                              <p:pRg st="0" end="0"/>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7" grpId="0" build="allAtOnce"/>
      <p:bldP spid="8" grpId="0" build="p"/>
      <p:bldP spid="9" grpId="0" build="p"/>
      <p:bldP spid="10" grpId="0" build="p"/>
      <p:bldP spid="11" grpId="0" build="allAtOnce"/>
      <p:bldP spid="12" grpId="0" build="allAtOnce"/>
      <p:bldP spid="13" grpId="0" build="p"/>
      <p:bldP spid="14" grpId="0" build="p"/>
      <p:bldP spid="15" grpId="0" build="p"/>
      <p:bldP spid="16" grpId="0" build="allAtOnce"/>
      <p:bldP spid="17" grpId="0" build="allAtOnce"/>
      <p:bldP spid="18" grpId="0" build="p"/>
      <p:bldP spid="19" grpId="0" build="p"/>
      <p:bldP spid="20"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01BE2-4C8B-EA23-9DAF-B679BEEDF16A}"/>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793DF677-6ACD-7151-D91A-641CDDB97B53}"/>
              </a:ext>
            </a:extLst>
          </p:cNvPr>
          <p:cNvSpPr>
            <a:spLocks noGrp="1"/>
          </p:cNvSpPr>
          <p:nvPr>
            <p:ph type="title"/>
          </p:nvPr>
        </p:nvSpPr>
        <p:spPr/>
        <p:txBody>
          <a:bodyPr/>
          <a:lstStyle/>
          <a:p>
            <a:r>
              <a:rPr lang="cs-CZ" dirty="0"/>
              <a:t>Jo, nebo ne?</a:t>
            </a:r>
          </a:p>
        </p:txBody>
      </p:sp>
      <p:sp>
        <p:nvSpPr>
          <p:cNvPr id="3" name="Zástupný obsah 2">
            <a:extLst>
              <a:ext uri="{FF2B5EF4-FFF2-40B4-BE49-F238E27FC236}">
                <a16:creationId xmlns:a16="http://schemas.microsoft.com/office/drawing/2014/main" id="{C0E5C8FC-49A4-4A20-D9C1-018B1CA5D0CC}"/>
              </a:ext>
            </a:extLst>
          </p:cNvPr>
          <p:cNvSpPr>
            <a:spLocks noGrp="1"/>
          </p:cNvSpPr>
          <p:nvPr>
            <p:ph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5AD70930-31B4-BC92-3943-685F7DF97BD8}"/>
              </a:ext>
            </a:extLst>
          </p:cNvPr>
          <p:cNvSpPr>
            <a:spLocks noGrp="1"/>
          </p:cNvSpPr>
          <p:nvPr>
            <p:ph type="sldNum" sz="quarter" idx="12"/>
          </p:nvPr>
        </p:nvSpPr>
        <p:spPr/>
        <p:txBody>
          <a:bodyPr/>
          <a:lstStyle/>
          <a:p>
            <a:fld id="{1290F612-A138-0F45-B178-0AAA2DDC673A}" type="slidenum">
              <a:rPr lang="cs-CZ" smtClean="0"/>
              <a:pPr/>
              <a:t>31</a:t>
            </a:fld>
            <a:endParaRPr lang="cs-CZ"/>
          </a:p>
        </p:txBody>
      </p:sp>
      <p:sp>
        <p:nvSpPr>
          <p:cNvPr id="5" name="Zástupný text 4">
            <a:extLst>
              <a:ext uri="{FF2B5EF4-FFF2-40B4-BE49-F238E27FC236}">
                <a16:creationId xmlns:a16="http://schemas.microsoft.com/office/drawing/2014/main" id="{6397B593-8D95-E3DF-159C-E2B48EB96DFB}"/>
              </a:ext>
            </a:extLst>
          </p:cNvPr>
          <p:cNvSpPr>
            <a:spLocks noGrp="1"/>
          </p:cNvSpPr>
          <p:nvPr>
            <p:ph type="body" sz="quarter" idx="14"/>
          </p:nvPr>
        </p:nvSpPr>
        <p:spPr/>
        <p:txBody>
          <a:bodyPr/>
          <a:lstStyle/>
          <a:p>
            <a:r>
              <a:rPr lang="cs-CZ" dirty="0" err="1"/>
              <a:t>Influenceři</a:t>
            </a:r>
            <a:r>
              <a:rPr lang="cs-CZ" dirty="0"/>
              <a:t> a PR</a:t>
            </a:r>
          </a:p>
        </p:txBody>
      </p:sp>
      <p:sp>
        <p:nvSpPr>
          <p:cNvPr id="6" name="Zástupný text 5">
            <a:extLst>
              <a:ext uri="{FF2B5EF4-FFF2-40B4-BE49-F238E27FC236}">
                <a16:creationId xmlns:a16="http://schemas.microsoft.com/office/drawing/2014/main" id="{BCADC74D-59B3-A6F0-4625-2A1B48C2BBEA}"/>
              </a:ext>
            </a:extLst>
          </p:cNvPr>
          <p:cNvSpPr>
            <a:spLocks noGrp="1"/>
          </p:cNvSpPr>
          <p:nvPr>
            <p:ph type="body" sz="quarter" idx="15"/>
          </p:nvPr>
        </p:nvSpPr>
        <p:spPr/>
        <p:txBody>
          <a:bodyPr/>
          <a:lstStyle/>
          <a:p>
            <a:endParaRPr lang="cs-CZ"/>
          </a:p>
        </p:txBody>
      </p:sp>
    </p:spTree>
    <p:extLst>
      <p:ext uri="{BB962C8B-B14F-4D97-AF65-F5344CB8AC3E}">
        <p14:creationId xmlns:p14="http://schemas.microsoft.com/office/powerpoint/2010/main" val="36841066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5CE679C3-DE64-DFC5-93D5-4AA493B7F297}"/>
              </a:ext>
            </a:extLst>
          </p:cNvPr>
          <p:cNvSpPr>
            <a:spLocks noGrp="1"/>
          </p:cNvSpPr>
          <p:nvPr>
            <p:ph type="sldNum" sz="quarter" idx="12"/>
          </p:nvPr>
        </p:nvSpPr>
        <p:spPr/>
        <p:txBody>
          <a:bodyPr/>
          <a:lstStyle/>
          <a:p>
            <a:fld id="{1290F612-A138-0F45-B178-0AAA2DDC673A}" type="slidenum">
              <a:rPr lang="cs-CZ" smtClean="0"/>
              <a:pPr/>
              <a:t>32</a:t>
            </a:fld>
            <a:endParaRPr lang="cs-CZ"/>
          </a:p>
        </p:txBody>
      </p:sp>
      <p:sp>
        <p:nvSpPr>
          <p:cNvPr id="6" name="Zástupný text 5">
            <a:extLst>
              <a:ext uri="{FF2B5EF4-FFF2-40B4-BE49-F238E27FC236}">
                <a16:creationId xmlns:a16="http://schemas.microsoft.com/office/drawing/2014/main" id="{1E61C045-9D4F-D596-A35D-0190C8626EB1}"/>
              </a:ext>
            </a:extLst>
          </p:cNvPr>
          <p:cNvSpPr>
            <a:spLocks noGrp="1"/>
          </p:cNvSpPr>
          <p:nvPr>
            <p:ph type="body" sz="quarter" idx="14"/>
          </p:nvPr>
        </p:nvSpPr>
        <p:spPr/>
        <p:txBody>
          <a:bodyPr/>
          <a:lstStyle/>
          <a:p>
            <a:r>
              <a:rPr lang="cs-CZ" dirty="0" err="1"/>
              <a:t>Influenceři</a:t>
            </a:r>
            <a:r>
              <a:rPr lang="cs-CZ" dirty="0"/>
              <a:t> a PR</a:t>
            </a:r>
          </a:p>
        </p:txBody>
      </p:sp>
      <p:pic>
        <p:nvPicPr>
          <p:cNvPr id="8" name="Obrázek 7">
            <a:extLst>
              <a:ext uri="{FF2B5EF4-FFF2-40B4-BE49-F238E27FC236}">
                <a16:creationId xmlns:a16="http://schemas.microsoft.com/office/drawing/2014/main" id="{FC9C2F48-108E-8DA2-2663-71800AD10675}"/>
              </a:ext>
            </a:extLst>
          </p:cNvPr>
          <p:cNvPicPr>
            <a:picLocks noChangeAspect="1"/>
          </p:cNvPicPr>
          <p:nvPr/>
        </p:nvPicPr>
        <p:blipFill>
          <a:blip r:embed="rId2"/>
          <a:stretch>
            <a:fillRect/>
          </a:stretch>
        </p:blipFill>
        <p:spPr>
          <a:xfrm>
            <a:off x="2180766" y="1021978"/>
            <a:ext cx="7830467" cy="5248778"/>
          </a:xfrm>
          <a:prstGeom prst="rect">
            <a:avLst/>
          </a:prstGeom>
        </p:spPr>
      </p:pic>
      <p:pic>
        <p:nvPicPr>
          <p:cNvPr id="10" name="Obrázek 9">
            <a:extLst>
              <a:ext uri="{FF2B5EF4-FFF2-40B4-BE49-F238E27FC236}">
                <a16:creationId xmlns:a16="http://schemas.microsoft.com/office/drawing/2014/main" id="{AD78CFCA-71A1-D9C9-C37E-1AD3FBBA404C}"/>
              </a:ext>
            </a:extLst>
          </p:cNvPr>
          <p:cNvPicPr>
            <a:picLocks noChangeAspect="1"/>
          </p:cNvPicPr>
          <p:nvPr/>
        </p:nvPicPr>
        <p:blipFill>
          <a:blip r:embed="rId3"/>
          <a:stretch>
            <a:fillRect/>
          </a:stretch>
        </p:blipFill>
        <p:spPr>
          <a:xfrm>
            <a:off x="6628360" y="5571222"/>
            <a:ext cx="5322583" cy="1286778"/>
          </a:xfrm>
          <a:prstGeom prst="rect">
            <a:avLst/>
          </a:prstGeom>
        </p:spPr>
      </p:pic>
    </p:spTree>
    <p:extLst>
      <p:ext uri="{BB962C8B-B14F-4D97-AF65-F5344CB8AC3E}">
        <p14:creationId xmlns:p14="http://schemas.microsoft.com/office/powerpoint/2010/main" val="32879890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1D953-4B8A-8A96-3808-C8A2FD02EE41}"/>
            </a:ext>
          </a:extLst>
        </p:cNvPr>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9ED2BEF5-958B-1499-782F-80CB08C0460D}"/>
              </a:ext>
            </a:extLst>
          </p:cNvPr>
          <p:cNvSpPr>
            <a:spLocks noGrp="1"/>
          </p:cNvSpPr>
          <p:nvPr>
            <p:ph type="sldNum" sz="quarter" idx="12"/>
          </p:nvPr>
        </p:nvSpPr>
        <p:spPr/>
        <p:txBody>
          <a:bodyPr/>
          <a:lstStyle/>
          <a:p>
            <a:fld id="{1290F612-A138-0F45-B178-0AAA2DDC673A}" type="slidenum">
              <a:rPr lang="cs-CZ" smtClean="0"/>
              <a:pPr/>
              <a:t>33</a:t>
            </a:fld>
            <a:endParaRPr lang="cs-CZ"/>
          </a:p>
        </p:txBody>
      </p:sp>
      <p:sp>
        <p:nvSpPr>
          <p:cNvPr id="6" name="Zástupný text 5">
            <a:extLst>
              <a:ext uri="{FF2B5EF4-FFF2-40B4-BE49-F238E27FC236}">
                <a16:creationId xmlns:a16="http://schemas.microsoft.com/office/drawing/2014/main" id="{855F03ED-E38D-62E9-F256-9097D493E395}"/>
              </a:ext>
            </a:extLst>
          </p:cNvPr>
          <p:cNvSpPr>
            <a:spLocks noGrp="1"/>
          </p:cNvSpPr>
          <p:nvPr>
            <p:ph type="body" sz="quarter" idx="14"/>
          </p:nvPr>
        </p:nvSpPr>
        <p:spPr/>
        <p:txBody>
          <a:bodyPr/>
          <a:lstStyle/>
          <a:p>
            <a:r>
              <a:rPr lang="cs-CZ" dirty="0" err="1"/>
              <a:t>Influenceři</a:t>
            </a:r>
            <a:r>
              <a:rPr lang="cs-CZ" dirty="0"/>
              <a:t> a PR</a:t>
            </a:r>
          </a:p>
        </p:txBody>
      </p:sp>
      <p:pic>
        <p:nvPicPr>
          <p:cNvPr id="2" name="Obrázek 1">
            <a:extLst>
              <a:ext uri="{FF2B5EF4-FFF2-40B4-BE49-F238E27FC236}">
                <a16:creationId xmlns:a16="http://schemas.microsoft.com/office/drawing/2014/main" id="{1CDED2F9-80A3-3F42-5519-E3F952F443A8}"/>
              </a:ext>
            </a:extLst>
          </p:cNvPr>
          <p:cNvPicPr>
            <a:picLocks noChangeAspect="1"/>
          </p:cNvPicPr>
          <p:nvPr/>
        </p:nvPicPr>
        <p:blipFill>
          <a:blip r:embed="rId2"/>
          <a:stretch>
            <a:fillRect/>
          </a:stretch>
        </p:blipFill>
        <p:spPr>
          <a:xfrm>
            <a:off x="2348283" y="1441525"/>
            <a:ext cx="8453997" cy="4403463"/>
          </a:xfrm>
          <a:prstGeom prst="rect">
            <a:avLst/>
          </a:prstGeom>
        </p:spPr>
      </p:pic>
    </p:spTree>
    <p:extLst>
      <p:ext uri="{BB962C8B-B14F-4D97-AF65-F5344CB8AC3E}">
        <p14:creationId xmlns:p14="http://schemas.microsoft.com/office/powerpoint/2010/main" val="28817147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9672F-BE43-F2E1-538B-49CF63CA478B}"/>
            </a:ext>
          </a:extLst>
        </p:cNvPr>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EC80075F-9BDA-B0EC-1A12-331CD014C6D0}"/>
              </a:ext>
            </a:extLst>
          </p:cNvPr>
          <p:cNvSpPr>
            <a:spLocks noGrp="1"/>
          </p:cNvSpPr>
          <p:nvPr>
            <p:ph type="sldNum" sz="quarter" idx="12"/>
          </p:nvPr>
        </p:nvSpPr>
        <p:spPr/>
        <p:txBody>
          <a:bodyPr/>
          <a:lstStyle/>
          <a:p>
            <a:fld id="{1290F612-A138-0F45-B178-0AAA2DDC673A}" type="slidenum">
              <a:rPr lang="cs-CZ" smtClean="0"/>
              <a:pPr/>
              <a:t>34</a:t>
            </a:fld>
            <a:endParaRPr lang="cs-CZ"/>
          </a:p>
        </p:txBody>
      </p:sp>
      <p:sp>
        <p:nvSpPr>
          <p:cNvPr id="6" name="Zástupný text 5">
            <a:extLst>
              <a:ext uri="{FF2B5EF4-FFF2-40B4-BE49-F238E27FC236}">
                <a16:creationId xmlns:a16="http://schemas.microsoft.com/office/drawing/2014/main" id="{8B21828F-D260-83DE-693D-7DEB7D66ADCC}"/>
              </a:ext>
            </a:extLst>
          </p:cNvPr>
          <p:cNvSpPr>
            <a:spLocks noGrp="1"/>
          </p:cNvSpPr>
          <p:nvPr>
            <p:ph type="body" sz="quarter" idx="14"/>
          </p:nvPr>
        </p:nvSpPr>
        <p:spPr/>
        <p:txBody>
          <a:bodyPr/>
          <a:lstStyle/>
          <a:p>
            <a:r>
              <a:rPr lang="cs-CZ" dirty="0" err="1"/>
              <a:t>Influenceři</a:t>
            </a:r>
            <a:r>
              <a:rPr lang="cs-CZ" dirty="0"/>
              <a:t> a PR</a:t>
            </a:r>
          </a:p>
        </p:txBody>
      </p:sp>
      <p:pic>
        <p:nvPicPr>
          <p:cNvPr id="3" name="Obrázek 2">
            <a:extLst>
              <a:ext uri="{FF2B5EF4-FFF2-40B4-BE49-F238E27FC236}">
                <a16:creationId xmlns:a16="http://schemas.microsoft.com/office/drawing/2014/main" id="{1868A6B2-1663-5D75-D2B5-3E3F100CB45B}"/>
              </a:ext>
            </a:extLst>
          </p:cNvPr>
          <p:cNvPicPr>
            <a:picLocks noChangeAspect="1"/>
          </p:cNvPicPr>
          <p:nvPr/>
        </p:nvPicPr>
        <p:blipFill>
          <a:blip r:embed="rId2"/>
          <a:stretch>
            <a:fillRect/>
          </a:stretch>
        </p:blipFill>
        <p:spPr>
          <a:xfrm>
            <a:off x="2565481" y="1258975"/>
            <a:ext cx="7322590" cy="4944729"/>
          </a:xfrm>
          <a:prstGeom prst="rect">
            <a:avLst/>
          </a:prstGeom>
        </p:spPr>
      </p:pic>
    </p:spTree>
    <p:extLst>
      <p:ext uri="{BB962C8B-B14F-4D97-AF65-F5344CB8AC3E}">
        <p14:creationId xmlns:p14="http://schemas.microsoft.com/office/powerpoint/2010/main" val="6490467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6F40D-9FBF-6597-A491-B0ABF84612F1}"/>
            </a:ext>
          </a:extLst>
        </p:cNvPr>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26274EB3-8F46-4E3C-05E8-5727843EC837}"/>
              </a:ext>
            </a:extLst>
          </p:cNvPr>
          <p:cNvSpPr>
            <a:spLocks noGrp="1"/>
          </p:cNvSpPr>
          <p:nvPr>
            <p:ph type="sldNum" sz="quarter" idx="12"/>
          </p:nvPr>
        </p:nvSpPr>
        <p:spPr/>
        <p:txBody>
          <a:bodyPr/>
          <a:lstStyle/>
          <a:p>
            <a:fld id="{1290F612-A138-0F45-B178-0AAA2DDC673A}" type="slidenum">
              <a:rPr lang="cs-CZ" smtClean="0"/>
              <a:pPr/>
              <a:t>35</a:t>
            </a:fld>
            <a:endParaRPr lang="cs-CZ"/>
          </a:p>
        </p:txBody>
      </p:sp>
      <p:sp>
        <p:nvSpPr>
          <p:cNvPr id="6" name="Zástupný text 5">
            <a:extLst>
              <a:ext uri="{FF2B5EF4-FFF2-40B4-BE49-F238E27FC236}">
                <a16:creationId xmlns:a16="http://schemas.microsoft.com/office/drawing/2014/main" id="{EBEDAAAE-96DE-E836-AA94-0AAC6F6962C7}"/>
              </a:ext>
            </a:extLst>
          </p:cNvPr>
          <p:cNvSpPr>
            <a:spLocks noGrp="1"/>
          </p:cNvSpPr>
          <p:nvPr>
            <p:ph type="body" sz="quarter" idx="14"/>
          </p:nvPr>
        </p:nvSpPr>
        <p:spPr/>
        <p:txBody>
          <a:bodyPr/>
          <a:lstStyle/>
          <a:p>
            <a:r>
              <a:rPr lang="cs-CZ" dirty="0" err="1"/>
              <a:t>Influenceři</a:t>
            </a:r>
            <a:r>
              <a:rPr lang="cs-CZ" dirty="0"/>
              <a:t> a PR</a:t>
            </a:r>
          </a:p>
        </p:txBody>
      </p:sp>
      <p:pic>
        <p:nvPicPr>
          <p:cNvPr id="2" name="Obrázek 1">
            <a:extLst>
              <a:ext uri="{FF2B5EF4-FFF2-40B4-BE49-F238E27FC236}">
                <a16:creationId xmlns:a16="http://schemas.microsoft.com/office/drawing/2014/main" id="{FDFEF388-D4BA-28F8-A374-DE1C61C97026}"/>
              </a:ext>
            </a:extLst>
          </p:cNvPr>
          <p:cNvPicPr>
            <a:picLocks noChangeAspect="1"/>
          </p:cNvPicPr>
          <p:nvPr/>
        </p:nvPicPr>
        <p:blipFill>
          <a:blip r:embed="rId2"/>
          <a:stretch>
            <a:fillRect/>
          </a:stretch>
        </p:blipFill>
        <p:spPr>
          <a:xfrm>
            <a:off x="2614849" y="1495313"/>
            <a:ext cx="7425621" cy="4314743"/>
          </a:xfrm>
          <a:prstGeom prst="rect">
            <a:avLst/>
          </a:prstGeom>
        </p:spPr>
      </p:pic>
    </p:spTree>
    <p:extLst>
      <p:ext uri="{BB962C8B-B14F-4D97-AF65-F5344CB8AC3E}">
        <p14:creationId xmlns:p14="http://schemas.microsoft.com/office/powerpoint/2010/main" val="17150255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57A8A-932D-C588-3AB3-653905B766A5}"/>
            </a:ext>
          </a:extLst>
        </p:cNvPr>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5B8877AA-4563-3E03-09E5-48A0790A2EF3}"/>
              </a:ext>
            </a:extLst>
          </p:cNvPr>
          <p:cNvSpPr>
            <a:spLocks noGrp="1"/>
          </p:cNvSpPr>
          <p:nvPr>
            <p:ph type="sldNum" sz="quarter" idx="12"/>
          </p:nvPr>
        </p:nvSpPr>
        <p:spPr/>
        <p:txBody>
          <a:bodyPr/>
          <a:lstStyle/>
          <a:p>
            <a:fld id="{1290F612-A138-0F45-B178-0AAA2DDC673A}" type="slidenum">
              <a:rPr lang="cs-CZ" smtClean="0"/>
              <a:pPr/>
              <a:t>36</a:t>
            </a:fld>
            <a:endParaRPr lang="cs-CZ"/>
          </a:p>
        </p:txBody>
      </p:sp>
      <p:sp>
        <p:nvSpPr>
          <p:cNvPr id="6" name="Zástupný text 5">
            <a:extLst>
              <a:ext uri="{FF2B5EF4-FFF2-40B4-BE49-F238E27FC236}">
                <a16:creationId xmlns:a16="http://schemas.microsoft.com/office/drawing/2014/main" id="{A276BBB3-D3E2-06DE-02FD-307EAFCC61FF}"/>
              </a:ext>
            </a:extLst>
          </p:cNvPr>
          <p:cNvSpPr>
            <a:spLocks noGrp="1"/>
          </p:cNvSpPr>
          <p:nvPr>
            <p:ph type="body" sz="quarter" idx="14"/>
          </p:nvPr>
        </p:nvSpPr>
        <p:spPr/>
        <p:txBody>
          <a:bodyPr/>
          <a:lstStyle/>
          <a:p>
            <a:r>
              <a:rPr lang="cs-CZ" dirty="0" err="1"/>
              <a:t>Influenceři</a:t>
            </a:r>
            <a:r>
              <a:rPr lang="cs-CZ" dirty="0"/>
              <a:t> a PR</a:t>
            </a:r>
          </a:p>
        </p:txBody>
      </p:sp>
      <p:pic>
        <p:nvPicPr>
          <p:cNvPr id="3" name="Obrázek 2">
            <a:extLst>
              <a:ext uri="{FF2B5EF4-FFF2-40B4-BE49-F238E27FC236}">
                <a16:creationId xmlns:a16="http://schemas.microsoft.com/office/drawing/2014/main" id="{A8C250DC-3C82-CE60-3143-5D9853F56CC9}"/>
              </a:ext>
            </a:extLst>
          </p:cNvPr>
          <p:cNvPicPr>
            <a:picLocks noChangeAspect="1"/>
          </p:cNvPicPr>
          <p:nvPr/>
        </p:nvPicPr>
        <p:blipFill>
          <a:blip r:embed="rId2"/>
          <a:stretch>
            <a:fillRect/>
          </a:stretch>
        </p:blipFill>
        <p:spPr>
          <a:xfrm>
            <a:off x="2931675" y="1366638"/>
            <a:ext cx="6732277" cy="4516097"/>
          </a:xfrm>
          <a:prstGeom prst="rect">
            <a:avLst/>
          </a:prstGeom>
        </p:spPr>
      </p:pic>
    </p:spTree>
    <p:extLst>
      <p:ext uri="{BB962C8B-B14F-4D97-AF65-F5344CB8AC3E}">
        <p14:creationId xmlns:p14="http://schemas.microsoft.com/office/powerpoint/2010/main" val="32887058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text 1">
            <a:extLst>
              <a:ext uri="{FF2B5EF4-FFF2-40B4-BE49-F238E27FC236}">
                <a16:creationId xmlns:a16="http://schemas.microsoft.com/office/drawing/2014/main" id="{A096AF1C-FE3A-3E15-BE78-DB37D63EE581}"/>
              </a:ext>
            </a:extLst>
          </p:cNvPr>
          <p:cNvSpPr>
            <a:spLocks noGrp="1"/>
          </p:cNvSpPr>
          <p:nvPr>
            <p:ph type="body" sz="quarter" idx="10"/>
          </p:nvPr>
        </p:nvSpPr>
        <p:spPr/>
        <p:txBody>
          <a:bodyPr/>
          <a:lstStyle/>
          <a:p>
            <a:r>
              <a:rPr lang="cs-CZ" dirty="0"/>
              <a:t>Patrik.rychly</a:t>
            </a:r>
            <a:r>
              <a:rPr lang="cs-CZ" dirty="0">
                <a:latin typeface="Calibri" panose="020F0502020204030204" pitchFamily="34" charset="0"/>
                <a:ea typeface="Calibri" panose="020F0502020204030204" pitchFamily="34" charset="0"/>
                <a:cs typeface="Calibri" panose="020F0502020204030204" pitchFamily="34" charset="0"/>
              </a:rPr>
              <a:t>@knktr.cz</a:t>
            </a:r>
            <a:endParaRPr lang="cs-CZ" dirty="0"/>
          </a:p>
        </p:txBody>
      </p:sp>
    </p:spTree>
    <p:extLst>
      <p:ext uri="{BB962C8B-B14F-4D97-AF65-F5344CB8AC3E}">
        <p14:creationId xmlns:p14="http://schemas.microsoft.com/office/powerpoint/2010/main" val="2070602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7567AA8-971D-A673-7C71-D06ACEB2B11D}"/>
              </a:ext>
            </a:extLst>
          </p:cNvPr>
          <p:cNvSpPr>
            <a:spLocks noGrp="1"/>
          </p:cNvSpPr>
          <p:nvPr>
            <p:ph type="sldNum" sz="quarter" idx="12"/>
          </p:nvPr>
        </p:nvSpPr>
        <p:spPr/>
        <p:txBody>
          <a:bodyPr/>
          <a:lstStyle/>
          <a:p>
            <a:fld id="{1290F612-A138-0F45-B178-0AAA2DDC673A}" type="slidenum">
              <a:rPr lang="cs-CZ" smtClean="0"/>
              <a:pPr/>
              <a:t>4</a:t>
            </a:fld>
            <a:endParaRPr lang="cs-CZ"/>
          </a:p>
        </p:txBody>
      </p:sp>
      <p:sp>
        <p:nvSpPr>
          <p:cNvPr id="3" name="Zástupný text 2">
            <a:extLst>
              <a:ext uri="{FF2B5EF4-FFF2-40B4-BE49-F238E27FC236}">
                <a16:creationId xmlns:a16="http://schemas.microsoft.com/office/drawing/2014/main" id="{EBF748F0-AD55-472F-72A8-F351D75D384F}"/>
              </a:ext>
            </a:extLst>
          </p:cNvPr>
          <p:cNvSpPr>
            <a:spLocks noGrp="1"/>
          </p:cNvSpPr>
          <p:nvPr>
            <p:ph type="body" sz="quarter" idx="14"/>
          </p:nvPr>
        </p:nvSpPr>
        <p:spPr/>
        <p:txBody>
          <a:bodyPr/>
          <a:lstStyle/>
          <a:p>
            <a:r>
              <a:rPr lang="cs-CZ" dirty="0" err="1"/>
              <a:t>Influenceři</a:t>
            </a:r>
            <a:r>
              <a:rPr lang="cs-CZ" dirty="0"/>
              <a:t> a PR</a:t>
            </a:r>
          </a:p>
        </p:txBody>
      </p:sp>
      <p:pic>
        <p:nvPicPr>
          <p:cNvPr id="58" name="Obrázek 57">
            <a:extLst>
              <a:ext uri="{FF2B5EF4-FFF2-40B4-BE49-F238E27FC236}">
                <a16:creationId xmlns:a16="http://schemas.microsoft.com/office/drawing/2014/main" id="{D3159426-F124-497A-2C4A-F4287ECA2CD0}"/>
              </a:ext>
            </a:extLst>
          </p:cNvPr>
          <p:cNvPicPr>
            <a:picLocks noChangeAspect="1"/>
          </p:cNvPicPr>
          <p:nvPr/>
        </p:nvPicPr>
        <p:blipFill>
          <a:blip r:embed="rId2"/>
          <a:stretch>
            <a:fillRect/>
          </a:stretch>
        </p:blipFill>
        <p:spPr>
          <a:xfrm>
            <a:off x="1675831" y="2303929"/>
            <a:ext cx="1478999" cy="1125071"/>
          </a:xfrm>
          <a:prstGeom prst="rect">
            <a:avLst/>
          </a:prstGeom>
        </p:spPr>
      </p:pic>
      <p:pic>
        <p:nvPicPr>
          <p:cNvPr id="60" name="Obrázek 59">
            <a:extLst>
              <a:ext uri="{FF2B5EF4-FFF2-40B4-BE49-F238E27FC236}">
                <a16:creationId xmlns:a16="http://schemas.microsoft.com/office/drawing/2014/main" id="{F7BF10FA-AA95-5933-8DAB-36EB0051C0F6}"/>
              </a:ext>
            </a:extLst>
          </p:cNvPr>
          <p:cNvPicPr>
            <a:picLocks noChangeAspect="1"/>
          </p:cNvPicPr>
          <p:nvPr/>
        </p:nvPicPr>
        <p:blipFill>
          <a:blip r:embed="rId3"/>
          <a:stretch>
            <a:fillRect/>
          </a:stretch>
        </p:blipFill>
        <p:spPr>
          <a:xfrm>
            <a:off x="3334302" y="2348900"/>
            <a:ext cx="1851545" cy="1125071"/>
          </a:xfrm>
          <a:prstGeom prst="rect">
            <a:avLst/>
          </a:prstGeom>
        </p:spPr>
      </p:pic>
      <p:pic>
        <p:nvPicPr>
          <p:cNvPr id="62" name="Obrázek 61">
            <a:extLst>
              <a:ext uri="{FF2B5EF4-FFF2-40B4-BE49-F238E27FC236}">
                <a16:creationId xmlns:a16="http://schemas.microsoft.com/office/drawing/2014/main" id="{AE429F43-54F7-53E4-6F85-06DF22F4FB52}"/>
              </a:ext>
            </a:extLst>
          </p:cNvPr>
          <p:cNvPicPr>
            <a:picLocks noChangeAspect="1"/>
          </p:cNvPicPr>
          <p:nvPr/>
        </p:nvPicPr>
        <p:blipFill>
          <a:blip r:embed="rId4"/>
          <a:stretch>
            <a:fillRect/>
          </a:stretch>
        </p:blipFill>
        <p:spPr>
          <a:xfrm>
            <a:off x="1675832" y="3678576"/>
            <a:ext cx="1478998" cy="828239"/>
          </a:xfrm>
          <a:prstGeom prst="rect">
            <a:avLst/>
          </a:prstGeom>
        </p:spPr>
      </p:pic>
      <p:pic>
        <p:nvPicPr>
          <p:cNvPr id="1024" name="Obrázek 1023">
            <a:extLst>
              <a:ext uri="{FF2B5EF4-FFF2-40B4-BE49-F238E27FC236}">
                <a16:creationId xmlns:a16="http://schemas.microsoft.com/office/drawing/2014/main" id="{2C6B3562-13DD-756C-922F-8E1D7454AE8F}"/>
              </a:ext>
            </a:extLst>
          </p:cNvPr>
          <p:cNvPicPr>
            <a:picLocks noChangeAspect="1"/>
          </p:cNvPicPr>
          <p:nvPr/>
        </p:nvPicPr>
        <p:blipFill>
          <a:blip r:embed="rId5"/>
          <a:stretch>
            <a:fillRect/>
          </a:stretch>
        </p:blipFill>
        <p:spPr>
          <a:xfrm>
            <a:off x="5460635" y="2438661"/>
            <a:ext cx="1882590" cy="941295"/>
          </a:xfrm>
          <a:prstGeom prst="rect">
            <a:avLst/>
          </a:prstGeom>
        </p:spPr>
      </p:pic>
      <p:pic>
        <p:nvPicPr>
          <p:cNvPr id="1027" name="Obrázek 1026">
            <a:extLst>
              <a:ext uri="{FF2B5EF4-FFF2-40B4-BE49-F238E27FC236}">
                <a16:creationId xmlns:a16="http://schemas.microsoft.com/office/drawing/2014/main" id="{83935401-B7EE-6472-2659-2CDC6C1D15D3}"/>
              </a:ext>
            </a:extLst>
          </p:cNvPr>
          <p:cNvPicPr>
            <a:picLocks noChangeAspect="1"/>
          </p:cNvPicPr>
          <p:nvPr/>
        </p:nvPicPr>
        <p:blipFill>
          <a:blip r:embed="rId6"/>
          <a:stretch>
            <a:fillRect/>
          </a:stretch>
        </p:blipFill>
        <p:spPr>
          <a:xfrm>
            <a:off x="3616315" y="3678576"/>
            <a:ext cx="1478999" cy="828239"/>
          </a:xfrm>
          <a:prstGeom prst="rect">
            <a:avLst/>
          </a:prstGeom>
        </p:spPr>
      </p:pic>
      <p:pic>
        <p:nvPicPr>
          <p:cNvPr id="1029" name="Obrázek 1028">
            <a:extLst>
              <a:ext uri="{FF2B5EF4-FFF2-40B4-BE49-F238E27FC236}">
                <a16:creationId xmlns:a16="http://schemas.microsoft.com/office/drawing/2014/main" id="{4FEBB6CD-9B30-5FFA-FF95-A9C9D1CB6DDD}"/>
              </a:ext>
            </a:extLst>
          </p:cNvPr>
          <p:cNvPicPr>
            <a:picLocks noChangeAspect="1"/>
          </p:cNvPicPr>
          <p:nvPr/>
        </p:nvPicPr>
        <p:blipFill>
          <a:blip r:embed="rId7"/>
          <a:stretch>
            <a:fillRect/>
          </a:stretch>
        </p:blipFill>
        <p:spPr>
          <a:xfrm>
            <a:off x="5718740" y="3735103"/>
            <a:ext cx="1517631" cy="842008"/>
          </a:xfrm>
          <a:prstGeom prst="rect">
            <a:avLst/>
          </a:prstGeom>
        </p:spPr>
      </p:pic>
      <p:pic>
        <p:nvPicPr>
          <p:cNvPr id="1031" name="Obrázek 1030">
            <a:extLst>
              <a:ext uri="{FF2B5EF4-FFF2-40B4-BE49-F238E27FC236}">
                <a16:creationId xmlns:a16="http://schemas.microsoft.com/office/drawing/2014/main" id="{1C41583C-5314-A9F0-E7D9-01A6D0A61532}"/>
              </a:ext>
            </a:extLst>
          </p:cNvPr>
          <p:cNvPicPr>
            <a:picLocks noChangeAspect="1"/>
          </p:cNvPicPr>
          <p:nvPr/>
        </p:nvPicPr>
        <p:blipFill>
          <a:blip r:embed="rId8"/>
          <a:stretch>
            <a:fillRect/>
          </a:stretch>
        </p:blipFill>
        <p:spPr>
          <a:xfrm>
            <a:off x="7749757" y="3429000"/>
            <a:ext cx="1770220" cy="1417676"/>
          </a:xfrm>
          <a:prstGeom prst="rect">
            <a:avLst/>
          </a:prstGeom>
        </p:spPr>
      </p:pic>
      <p:pic>
        <p:nvPicPr>
          <p:cNvPr id="1032" name="Picture 4" descr="Shelma kibbles/Instinctively perfect">
            <a:extLst>
              <a:ext uri="{FF2B5EF4-FFF2-40B4-BE49-F238E27FC236}">
                <a16:creationId xmlns:a16="http://schemas.microsoft.com/office/drawing/2014/main" id="{986E6166-46B8-172E-FA40-E160E56A308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81652" y="2602126"/>
            <a:ext cx="1838325" cy="614363"/>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6" descr="Výrobce mobilního příslušenství značky FIXED plánuje letos vstoupit na  pražskou burzu | Fio banka">
            <a:extLst>
              <a:ext uri="{FF2B5EF4-FFF2-40B4-BE49-F238E27FC236}">
                <a16:creationId xmlns:a16="http://schemas.microsoft.com/office/drawing/2014/main" id="{F9B94AD8-4939-CE79-87E1-2E7DFF263DE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5413" y="4954415"/>
            <a:ext cx="1478998" cy="55918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8" descr="Logo Velvyslanectví USA v Praze - Velvyslanectví USA v České republice">
            <a:extLst>
              <a:ext uri="{FF2B5EF4-FFF2-40B4-BE49-F238E27FC236}">
                <a16:creationId xmlns:a16="http://schemas.microsoft.com/office/drawing/2014/main" id="{6AD38277-DF39-175D-F48D-76BC21CA505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45171" y="4846676"/>
            <a:ext cx="1071415" cy="1085701"/>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0" descr="Press kit - Pražské vodovody a kanalizace, a.s.">
            <a:extLst>
              <a:ext uri="{FF2B5EF4-FFF2-40B4-BE49-F238E27FC236}">
                <a16:creationId xmlns:a16="http://schemas.microsoft.com/office/drawing/2014/main" id="{3438D35C-02B6-8C75-10E3-593BBFE53E7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60635" y="4928687"/>
            <a:ext cx="2384810" cy="78841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Netflix reportoval výsledky za 4Q, počet odběratelů překonal odhad  společnosti o 2,5 mil. uživatelů | Fio banka">
            <a:extLst>
              <a:ext uri="{FF2B5EF4-FFF2-40B4-BE49-F238E27FC236}">
                <a16:creationId xmlns:a16="http://schemas.microsoft.com/office/drawing/2014/main" id="{D035D8AE-AFD1-5742-8395-108C3A23C37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45445" y="4995318"/>
            <a:ext cx="1886761" cy="788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215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6496F1-EA15-69AC-8E7B-56A16AB40CB2}"/>
              </a:ext>
            </a:extLst>
          </p:cNvPr>
          <p:cNvSpPr>
            <a:spLocks noGrp="1"/>
          </p:cNvSpPr>
          <p:nvPr>
            <p:ph type="title"/>
          </p:nvPr>
        </p:nvSpPr>
        <p:spPr/>
        <p:txBody>
          <a:bodyPr/>
          <a:lstStyle/>
          <a:p>
            <a:r>
              <a:rPr lang="cs-CZ" dirty="0"/>
              <a:t>Obsah</a:t>
            </a:r>
          </a:p>
        </p:txBody>
      </p:sp>
      <p:sp>
        <p:nvSpPr>
          <p:cNvPr id="3" name="Zástupný obsah 2">
            <a:extLst>
              <a:ext uri="{FF2B5EF4-FFF2-40B4-BE49-F238E27FC236}">
                <a16:creationId xmlns:a16="http://schemas.microsoft.com/office/drawing/2014/main" id="{8450CEBD-D68A-1272-B24E-6C2871AA4E7F}"/>
              </a:ext>
            </a:extLst>
          </p:cNvPr>
          <p:cNvSpPr>
            <a:spLocks noGrp="1"/>
          </p:cNvSpPr>
          <p:nvPr>
            <p:ph idx="1"/>
          </p:nvPr>
        </p:nvSpPr>
        <p:spPr>
          <a:xfrm>
            <a:off x="1837944" y="3162872"/>
            <a:ext cx="5943248" cy="3551693"/>
          </a:xfrm>
        </p:spPr>
        <p:txBody>
          <a:bodyPr/>
          <a:lstStyle/>
          <a:p>
            <a:pPr>
              <a:defRPr sz="1400">
                <a:latin typeface="Space Grotesk"/>
              </a:defRPr>
            </a:pPr>
            <a:r>
              <a:rPr lang="cs-CZ" dirty="0"/>
              <a:t>1. základní názvosloví</a:t>
            </a:r>
          </a:p>
          <a:p>
            <a:pPr>
              <a:defRPr sz="1400">
                <a:latin typeface="Space Grotesk"/>
              </a:defRPr>
            </a:pPr>
            <a:r>
              <a:rPr lang="cs-CZ" dirty="0"/>
              <a:t>2. Kdo jsou </a:t>
            </a:r>
            <a:r>
              <a:rPr lang="cs-CZ" dirty="0" err="1"/>
              <a:t>influenceři</a:t>
            </a:r>
            <a:r>
              <a:rPr lang="cs-CZ" dirty="0"/>
              <a:t> a jak je dělíme</a:t>
            </a:r>
          </a:p>
          <a:p>
            <a:pPr>
              <a:defRPr sz="1400">
                <a:latin typeface="Space Grotesk"/>
              </a:defRPr>
            </a:pPr>
            <a:r>
              <a:rPr lang="cs-CZ" dirty="0"/>
              <a:t>3. co sledovat při výběru </a:t>
            </a:r>
            <a:r>
              <a:rPr lang="cs-CZ" dirty="0" err="1"/>
              <a:t>influencerů</a:t>
            </a:r>
            <a:r>
              <a:rPr lang="cs-CZ" dirty="0"/>
              <a:t> a na co si dát pozor</a:t>
            </a:r>
          </a:p>
          <a:p>
            <a:pPr>
              <a:defRPr sz="1400">
                <a:latin typeface="Space Grotesk"/>
              </a:defRPr>
            </a:pPr>
            <a:r>
              <a:rPr lang="cs-CZ" dirty="0"/>
              <a:t>4. označování reklamy a etika</a:t>
            </a:r>
          </a:p>
          <a:p>
            <a:pPr>
              <a:defRPr sz="1400">
                <a:latin typeface="Space Grotesk"/>
              </a:defRPr>
            </a:pPr>
            <a:r>
              <a:rPr lang="cs-CZ" dirty="0"/>
              <a:t>5. Vyhodnocování a měření kampaní</a:t>
            </a:r>
          </a:p>
          <a:p>
            <a:pPr>
              <a:defRPr sz="1400">
                <a:latin typeface="Space Grotesk"/>
              </a:defRPr>
            </a:pPr>
            <a:r>
              <a:rPr lang="cs-CZ" dirty="0"/>
              <a:t>6. jak vzniká obsah</a:t>
            </a:r>
          </a:p>
          <a:p>
            <a:pPr>
              <a:defRPr sz="1400">
                <a:latin typeface="Space Grotesk"/>
              </a:defRPr>
            </a:pPr>
            <a:r>
              <a:rPr lang="cs-CZ" dirty="0"/>
              <a:t>7. ukázky</a:t>
            </a:r>
          </a:p>
          <a:p>
            <a:pPr>
              <a:defRPr sz="1400">
                <a:latin typeface="Space Grotesk"/>
              </a:defRPr>
            </a:pPr>
            <a:r>
              <a:rPr lang="cs-CZ" dirty="0"/>
              <a:t>8. legislativa</a:t>
            </a:r>
          </a:p>
          <a:p>
            <a:endParaRPr lang="cs-CZ" dirty="0"/>
          </a:p>
        </p:txBody>
      </p:sp>
      <p:sp>
        <p:nvSpPr>
          <p:cNvPr id="4" name="Zástupný symbol pro číslo snímku 3">
            <a:extLst>
              <a:ext uri="{FF2B5EF4-FFF2-40B4-BE49-F238E27FC236}">
                <a16:creationId xmlns:a16="http://schemas.microsoft.com/office/drawing/2014/main" id="{0912609C-1E4D-60AB-6ED5-EE241ADD0BDB}"/>
              </a:ext>
            </a:extLst>
          </p:cNvPr>
          <p:cNvSpPr>
            <a:spLocks noGrp="1"/>
          </p:cNvSpPr>
          <p:nvPr>
            <p:ph type="sldNum" sz="quarter" idx="12"/>
          </p:nvPr>
        </p:nvSpPr>
        <p:spPr/>
        <p:txBody>
          <a:bodyPr/>
          <a:lstStyle/>
          <a:p>
            <a:fld id="{1290F612-A138-0F45-B178-0AAA2DDC673A}" type="slidenum">
              <a:rPr lang="cs-CZ" smtClean="0"/>
              <a:pPr/>
              <a:t>5</a:t>
            </a:fld>
            <a:endParaRPr lang="cs-CZ"/>
          </a:p>
        </p:txBody>
      </p:sp>
      <p:sp>
        <p:nvSpPr>
          <p:cNvPr id="6" name="Zástupný text 5">
            <a:extLst>
              <a:ext uri="{FF2B5EF4-FFF2-40B4-BE49-F238E27FC236}">
                <a16:creationId xmlns:a16="http://schemas.microsoft.com/office/drawing/2014/main" id="{05E6A6AA-B404-EB0A-C7B9-1E93C6CA4F59}"/>
              </a:ext>
            </a:extLst>
          </p:cNvPr>
          <p:cNvSpPr>
            <a:spLocks noGrp="1"/>
          </p:cNvSpPr>
          <p:nvPr>
            <p:ph type="body" sz="quarter" idx="14"/>
          </p:nvPr>
        </p:nvSpPr>
        <p:spPr/>
        <p:txBody>
          <a:bodyPr/>
          <a:lstStyle/>
          <a:p>
            <a:r>
              <a:rPr lang="cs-CZ" dirty="0" err="1"/>
              <a:t>Influenceři</a:t>
            </a:r>
            <a:r>
              <a:rPr lang="cs-CZ" dirty="0"/>
              <a:t> a PR</a:t>
            </a:r>
          </a:p>
          <a:p>
            <a:endParaRPr lang="cs-CZ" dirty="0"/>
          </a:p>
        </p:txBody>
      </p:sp>
      <p:pic>
        <p:nvPicPr>
          <p:cNvPr id="10" name="Zástupný symbol obrázku 9">
            <a:extLst>
              <a:ext uri="{FF2B5EF4-FFF2-40B4-BE49-F238E27FC236}">
                <a16:creationId xmlns:a16="http://schemas.microsoft.com/office/drawing/2014/main" id="{801213B4-633D-5152-6220-B3F0AFFD4862}"/>
              </a:ext>
            </a:extLst>
          </p:cNvPr>
          <p:cNvPicPr>
            <a:picLocks noGrp="1" noChangeAspect="1"/>
          </p:cNvPicPr>
          <p:nvPr>
            <p:ph type="pic" sz="quarter" idx="15"/>
          </p:nvPr>
        </p:nvPicPr>
        <p:blipFill>
          <a:blip r:embed="rId2"/>
          <a:srcRect l="4398" r="4398"/>
          <a:stretch/>
        </p:blipFill>
        <p:spPr/>
      </p:pic>
      <p:sp>
        <p:nvSpPr>
          <p:cNvPr id="8" name="Zástupný obsah 7">
            <a:extLst>
              <a:ext uri="{FF2B5EF4-FFF2-40B4-BE49-F238E27FC236}">
                <a16:creationId xmlns:a16="http://schemas.microsoft.com/office/drawing/2014/main" id="{A509E091-49E2-149A-A387-5C10E8AFAEF3}"/>
              </a:ext>
            </a:extLst>
          </p:cNvPr>
          <p:cNvSpPr>
            <a:spLocks noGrp="1"/>
          </p:cNvSpPr>
          <p:nvPr>
            <p:ph sz="quarter" idx="11"/>
          </p:nvPr>
        </p:nvSpPr>
        <p:spPr/>
        <p:txBody>
          <a:bodyPr/>
          <a:lstStyle/>
          <a:p>
            <a:endParaRPr lang="cs-CZ"/>
          </a:p>
        </p:txBody>
      </p:sp>
    </p:spTree>
    <p:extLst>
      <p:ext uri="{BB962C8B-B14F-4D97-AF65-F5344CB8AC3E}">
        <p14:creationId xmlns:p14="http://schemas.microsoft.com/office/powerpoint/2010/main" val="2591249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324353E-ACFD-E86D-C090-81FCB4D57191}"/>
              </a:ext>
            </a:extLst>
          </p:cNvPr>
          <p:cNvSpPr>
            <a:spLocks noGrp="1"/>
          </p:cNvSpPr>
          <p:nvPr>
            <p:ph type="title"/>
          </p:nvPr>
        </p:nvSpPr>
        <p:spPr/>
        <p:txBody>
          <a:bodyPr/>
          <a:lstStyle/>
          <a:p>
            <a:r>
              <a:rPr lang="cs-CZ" dirty="0"/>
              <a:t>Co je to </a:t>
            </a:r>
            <a:r>
              <a:rPr lang="cs-CZ" dirty="0" err="1"/>
              <a:t>influencer</a:t>
            </a:r>
            <a:r>
              <a:rPr lang="cs-CZ" dirty="0"/>
              <a:t>?</a:t>
            </a:r>
          </a:p>
        </p:txBody>
      </p:sp>
      <p:sp>
        <p:nvSpPr>
          <p:cNvPr id="4" name="Zástupný symbol pro číslo snímku 3">
            <a:extLst>
              <a:ext uri="{FF2B5EF4-FFF2-40B4-BE49-F238E27FC236}">
                <a16:creationId xmlns:a16="http://schemas.microsoft.com/office/drawing/2014/main" id="{FE5A14B4-1F41-60C5-244E-4E94C11E5A82}"/>
              </a:ext>
            </a:extLst>
          </p:cNvPr>
          <p:cNvSpPr>
            <a:spLocks noGrp="1"/>
          </p:cNvSpPr>
          <p:nvPr>
            <p:ph type="sldNum" sz="quarter" idx="12"/>
          </p:nvPr>
        </p:nvSpPr>
        <p:spPr/>
        <p:txBody>
          <a:bodyPr/>
          <a:lstStyle/>
          <a:p>
            <a:fld id="{1290F612-A138-0F45-B178-0AAA2DDC673A}" type="slidenum">
              <a:rPr lang="cs-CZ" smtClean="0"/>
              <a:pPr/>
              <a:t>6</a:t>
            </a:fld>
            <a:endParaRPr lang="cs-CZ"/>
          </a:p>
        </p:txBody>
      </p:sp>
      <p:sp>
        <p:nvSpPr>
          <p:cNvPr id="6" name="Zástupný text 5">
            <a:extLst>
              <a:ext uri="{FF2B5EF4-FFF2-40B4-BE49-F238E27FC236}">
                <a16:creationId xmlns:a16="http://schemas.microsoft.com/office/drawing/2014/main" id="{3B1BD657-D97A-F0C2-E195-593FC6E04D5D}"/>
              </a:ext>
            </a:extLst>
          </p:cNvPr>
          <p:cNvSpPr>
            <a:spLocks noGrp="1"/>
          </p:cNvSpPr>
          <p:nvPr>
            <p:ph type="body" sz="quarter" idx="14"/>
          </p:nvPr>
        </p:nvSpPr>
        <p:spPr/>
        <p:txBody>
          <a:bodyPr/>
          <a:lstStyle/>
          <a:p>
            <a:r>
              <a:rPr lang="cs-CZ" dirty="0" err="1"/>
              <a:t>Influenceři</a:t>
            </a:r>
            <a:r>
              <a:rPr lang="cs-CZ" dirty="0"/>
              <a:t> a PR</a:t>
            </a:r>
          </a:p>
        </p:txBody>
      </p:sp>
      <p:sp>
        <p:nvSpPr>
          <p:cNvPr id="7" name="TextovéPole 6">
            <a:extLst>
              <a:ext uri="{FF2B5EF4-FFF2-40B4-BE49-F238E27FC236}">
                <a16:creationId xmlns:a16="http://schemas.microsoft.com/office/drawing/2014/main" id="{FEDE9283-C46B-82B9-731E-BC9087B7FE80}"/>
              </a:ext>
            </a:extLst>
          </p:cNvPr>
          <p:cNvSpPr txBox="1"/>
          <p:nvPr/>
        </p:nvSpPr>
        <p:spPr>
          <a:xfrm>
            <a:off x="2079812" y="3429000"/>
            <a:ext cx="8238564" cy="2308324"/>
          </a:xfrm>
          <a:prstGeom prst="rect">
            <a:avLst/>
          </a:prstGeom>
          <a:noFill/>
        </p:spPr>
        <p:txBody>
          <a:bodyPr wrap="square" rtlCol="0">
            <a:spAutoFit/>
          </a:bodyPr>
          <a:lstStyle/>
          <a:p>
            <a:pPr>
              <a:defRPr sz="1400">
                <a:latin typeface="Space Grotesk"/>
              </a:defRPr>
            </a:pPr>
            <a:r>
              <a:rPr lang="cs-CZ" dirty="0" err="1"/>
              <a:t>Influencer</a:t>
            </a:r>
            <a:r>
              <a:rPr lang="cs-CZ" dirty="0"/>
              <a:t> je jednotlivec, který disponuje dostatečným počtem sledujících na svých sociálních sítích a má schopnost ovlivňovat svými názory a příspěvky. </a:t>
            </a:r>
          </a:p>
          <a:p>
            <a:pPr>
              <a:defRPr sz="1400">
                <a:latin typeface="Space Grotesk"/>
              </a:defRPr>
            </a:pPr>
            <a:endParaRPr lang="cs-CZ" dirty="0"/>
          </a:p>
          <a:p>
            <a:pPr>
              <a:defRPr sz="1400">
                <a:latin typeface="Space Grotesk"/>
              </a:defRPr>
            </a:pPr>
            <a:r>
              <a:rPr lang="cs-CZ" dirty="0"/>
              <a:t>Začlenění </a:t>
            </a:r>
            <a:r>
              <a:rPr lang="cs-CZ" dirty="0" err="1"/>
              <a:t>influencera</a:t>
            </a:r>
            <a:r>
              <a:rPr lang="cs-CZ" dirty="0"/>
              <a:t> do vaší marketingové strategie je klíčovým krokem, neboť tímto způsobem může váš produkt nebo služba získat větší pozornost a dosáhnout širšího publika.</a:t>
            </a:r>
          </a:p>
          <a:p>
            <a:pPr>
              <a:defRPr sz="1400">
                <a:latin typeface="Space Grotesk"/>
              </a:defRPr>
            </a:pPr>
            <a:endParaRPr lang="cs-CZ" dirty="0"/>
          </a:p>
          <a:p>
            <a:pPr>
              <a:defRPr sz="1400">
                <a:latin typeface="Space Grotesk"/>
              </a:defRPr>
            </a:pPr>
            <a:r>
              <a:rPr lang="cs-CZ" dirty="0"/>
              <a:t>Navíc lidé mají tendenci více důvěřovat produktu, pokud je představen prostřednictvím oblíbeného </a:t>
            </a:r>
            <a:r>
              <a:rPr lang="cs-CZ" dirty="0" err="1"/>
              <a:t>influencera</a:t>
            </a:r>
            <a:r>
              <a:rPr lang="cs-CZ" dirty="0"/>
              <a:t>, než když se s ním setkají prostřednictvím tradiční reklamy.</a:t>
            </a:r>
          </a:p>
          <a:p>
            <a:pPr>
              <a:defRPr sz="1400">
                <a:latin typeface="Space Grotesk"/>
              </a:defRPr>
            </a:pPr>
            <a:endParaRPr lang="cs-CZ" dirty="0"/>
          </a:p>
          <a:p>
            <a:endParaRPr lang="cs-CZ" dirty="0"/>
          </a:p>
        </p:txBody>
      </p:sp>
    </p:spTree>
    <p:extLst>
      <p:ext uri="{BB962C8B-B14F-4D97-AF65-F5344CB8AC3E}">
        <p14:creationId xmlns:p14="http://schemas.microsoft.com/office/powerpoint/2010/main" val="3409788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9A559D6-0E96-E2A4-8A87-6AE8A82FFAF9}"/>
              </a:ext>
            </a:extLst>
          </p:cNvPr>
          <p:cNvSpPr>
            <a:spLocks noGrp="1"/>
          </p:cNvSpPr>
          <p:nvPr>
            <p:ph type="title"/>
          </p:nvPr>
        </p:nvSpPr>
        <p:spPr/>
        <p:txBody>
          <a:bodyPr/>
          <a:lstStyle/>
          <a:p>
            <a:r>
              <a:rPr lang="cs-CZ" dirty="0"/>
              <a:t>Typy </a:t>
            </a:r>
            <a:r>
              <a:rPr lang="cs-CZ" dirty="0" err="1"/>
              <a:t>influencerů</a:t>
            </a:r>
            <a:endParaRPr lang="cs-CZ" dirty="0"/>
          </a:p>
        </p:txBody>
      </p:sp>
      <p:sp>
        <p:nvSpPr>
          <p:cNvPr id="3" name="Zástupný obsah 2">
            <a:extLst>
              <a:ext uri="{FF2B5EF4-FFF2-40B4-BE49-F238E27FC236}">
                <a16:creationId xmlns:a16="http://schemas.microsoft.com/office/drawing/2014/main" id="{B22C7A8A-2AC2-6A98-F1B1-33A76FB955C5}"/>
              </a:ext>
            </a:extLst>
          </p:cNvPr>
          <p:cNvSpPr>
            <a:spLocks noGrp="1"/>
          </p:cNvSpPr>
          <p:nvPr>
            <p:ph idx="1"/>
          </p:nvPr>
        </p:nvSpPr>
        <p:spPr>
          <a:xfrm>
            <a:off x="1837944" y="3757518"/>
            <a:ext cx="1697168" cy="2549639"/>
          </a:xfrm>
        </p:spPr>
        <p:txBody>
          <a:bodyPr>
            <a:normAutofit/>
          </a:bodyPr>
          <a:lstStyle/>
          <a:p>
            <a:r>
              <a:rPr lang="cs-CZ" b="1" dirty="0"/>
              <a:t>Velikost publika:</a:t>
            </a:r>
          </a:p>
          <a:p>
            <a:r>
              <a:rPr lang="cs-CZ" dirty="0"/>
              <a:t>500 – 5 000   sledujících</a:t>
            </a:r>
          </a:p>
          <a:p>
            <a:r>
              <a:rPr lang="cs-CZ" b="1" dirty="0"/>
              <a:t>Zaměření: </a:t>
            </a:r>
          </a:p>
          <a:p>
            <a:r>
              <a:rPr lang="cs-CZ" dirty="0"/>
              <a:t>Komunitní témata</a:t>
            </a:r>
          </a:p>
          <a:p>
            <a:r>
              <a:rPr lang="cs-CZ" b="1" dirty="0"/>
              <a:t>Důvěryhodnost:</a:t>
            </a:r>
          </a:p>
          <a:p>
            <a:r>
              <a:rPr lang="cs-CZ" dirty="0"/>
              <a:t>vysoká – lokální vliv</a:t>
            </a:r>
          </a:p>
          <a:p>
            <a:r>
              <a:rPr lang="cs-CZ" b="1" dirty="0"/>
              <a:t>Náklady:</a:t>
            </a:r>
          </a:p>
          <a:p>
            <a:r>
              <a:rPr lang="cs-CZ" dirty="0"/>
              <a:t>minimální</a:t>
            </a:r>
          </a:p>
        </p:txBody>
      </p:sp>
      <p:sp>
        <p:nvSpPr>
          <p:cNvPr id="4" name="Zástupný symbol pro číslo snímku 3">
            <a:extLst>
              <a:ext uri="{FF2B5EF4-FFF2-40B4-BE49-F238E27FC236}">
                <a16:creationId xmlns:a16="http://schemas.microsoft.com/office/drawing/2014/main" id="{6A96F501-CF13-5296-7B49-F1F472EB6F51}"/>
              </a:ext>
            </a:extLst>
          </p:cNvPr>
          <p:cNvSpPr>
            <a:spLocks noGrp="1"/>
          </p:cNvSpPr>
          <p:nvPr>
            <p:ph type="sldNum" sz="quarter" idx="12"/>
          </p:nvPr>
        </p:nvSpPr>
        <p:spPr/>
        <p:txBody>
          <a:bodyPr/>
          <a:lstStyle/>
          <a:p>
            <a:fld id="{1290F612-A138-0F45-B178-0AAA2DDC673A}" type="slidenum">
              <a:rPr lang="cs-CZ" smtClean="0"/>
              <a:pPr/>
              <a:t>7</a:t>
            </a:fld>
            <a:endParaRPr lang="cs-CZ"/>
          </a:p>
        </p:txBody>
      </p:sp>
      <p:sp>
        <p:nvSpPr>
          <p:cNvPr id="6" name="Zástupný text 5">
            <a:extLst>
              <a:ext uri="{FF2B5EF4-FFF2-40B4-BE49-F238E27FC236}">
                <a16:creationId xmlns:a16="http://schemas.microsoft.com/office/drawing/2014/main" id="{11AE2399-748B-F0AA-2705-1DA7F2697BB3}"/>
              </a:ext>
            </a:extLst>
          </p:cNvPr>
          <p:cNvSpPr>
            <a:spLocks noGrp="1"/>
          </p:cNvSpPr>
          <p:nvPr>
            <p:ph type="body" sz="quarter" idx="14"/>
          </p:nvPr>
        </p:nvSpPr>
        <p:spPr/>
        <p:txBody>
          <a:bodyPr/>
          <a:lstStyle/>
          <a:p>
            <a:r>
              <a:rPr lang="cs-CZ" dirty="0" err="1"/>
              <a:t>Influenceři</a:t>
            </a:r>
            <a:r>
              <a:rPr lang="cs-CZ" dirty="0"/>
              <a:t> a PR</a:t>
            </a:r>
          </a:p>
        </p:txBody>
      </p:sp>
      <p:sp>
        <p:nvSpPr>
          <p:cNvPr id="7" name="Zástupný obsah 6">
            <a:extLst>
              <a:ext uri="{FF2B5EF4-FFF2-40B4-BE49-F238E27FC236}">
                <a16:creationId xmlns:a16="http://schemas.microsoft.com/office/drawing/2014/main" id="{33DCA443-BDEF-6AD2-F88B-5CF3802407CE}"/>
              </a:ext>
            </a:extLst>
          </p:cNvPr>
          <p:cNvSpPr>
            <a:spLocks noGrp="1"/>
          </p:cNvSpPr>
          <p:nvPr>
            <p:ph idx="15"/>
          </p:nvPr>
        </p:nvSpPr>
        <p:spPr>
          <a:xfrm>
            <a:off x="3656855" y="3757518"/>
            <a:ext cx="1697168" cy="2643282"/>
          </a:xfrm>
        </p:spPr>
        <p:txBody>
          <a:bodyPr/>
          <a:lstStyle/>
          <a:p>
            <a:r>
              <a:rPr lang="cs-CZ" b="1" dirty="0"/>
              <a:t>Velikost publika:</a:t>
            </a:r>
          </a:p>
          <a:p>
            <a:r>
              <a:rPr lang="cs-CZ" dirty="0"/>
              <a:t>5 000 – 30 000 sledujících</a:t>
            </a:r>
          </a:p>
          <a:p>
            <a:r>
              <a:rPr lang="cs-CZ" b="1" dirty="0"/>
              <a:t>Zaměření: </a:t>
            </a:r>
          </a:p>
          <a:p>
            <a:r>
              <a:rPr lang="cs-CZ" dirty="0"/>
              <a:t>konkrétní témata</a:t>
            </a:r>
          </a:p>
          <a:p>
            <a:r>
              <a:rPr lang="cs-CZ" b="1" dirty="0"/>
              <a:t>Důvěryhodnost:</a:t>
            </a:r>
          </a:p>
          <a:p>
            <a:r>
              <a:rPr lang="cs-CZ" dirty="0"/>
              <a:t>vysoká</a:t>
            </a:r>
          </a:p>
          <a:p>
            <a:r>
              <a:rPr lang="cs-CZ" b="1" dirty="0"/>
              <a:t>Náklady:</a:t>
            </a:r>
          </a:p>
          <a:p>
            <a:r>
              <a:rPr lang="cs-CZ" dirty="0"/>
              <a:t>nízké</a:t>
            </a:r>
          </a:p>
          <a:p>
            <a:endParaRPr lang="cs-CZ" dirty="0"/>
          </a:p>
        </p:txBody>
      </p:sp>
      <p:sp>
        <p:nvSpPr>
          <p:cNvPr id="8" name="Zástupný obsah 7">
            <a:extLst>
              <a:ext uri="{FF2B5EF4-FFF2-40B4-BE49-F238E27FC236}">
                <a16:creationId xmlns:a16="http://schemas.microsoft.com/office/drawing/2014/main" id="{70054DEA-8586-7998-D298-E20D28E167ED}"/>
              </a:ext>
            </a:extLst>
          </p:cNvPr>
          <p:cNvSpPr>
            <a:spLocks noGrp="1"/>
          </p:cNvSpPr>
          <p:nvPr>
            <p:ph idx="16"/>
          </p:nvPr>
        </p:nvSpPr>
        <p:spPr>
          <a:xfrm>
            <a:off x="5475766" y="3757518"/>
            <a:ext cx="1697168" cy="2549639"/>
          </a:xfrm>
        </p:spPr>
        <p:txBody>
          <a:bodyPr>
            <a:normAutofit/>
          </a:bodyPr>
          <a:lstStyle/>
          <a:p>
            <a:r>
              <a:rPr lang="cs-CZ" b="1" dirty="0"/>
              <a:t>Velikost publika:</a:t>
            </a:r>
          </a:p>
          <a:p>
            <a:r>
              <a:rPr lang="cs-CZ" dirty="0"/>
              <a:t>100 000– 1 000 000 sledujících</a:t>
            </a:r>
          </a:p>
          <a:p>
            <a:r>
              <a:rPr lang="cs-CZ" b="1" dirty="0"/>
              <a:t>Zaměření: </a:t>
            </a:r>
          </a:p>
          <a:p>
            <a:r>
              <a:rPr lang="cs-CZ" dirty="0"/>
              <a:t>rozmanité</a:t>
            </a:r>
          </a:p>
          <a:p>
            <a:r>
              <a:rPr lang="cs-CZ" b="1" dirty="0"/>
              <a:t>Důvěryhodnost:</a:t>
            </a:r>
          </a:p>
          <a:p>
            <a:r>
              <a:rPr lang="cs-CZ" dirty="0"/>
              <a:t>střední</a:t>
            </a:r>
          </a:p>
          <a:p>
            <a:r>
              <a:rPr lang="cs-CZ" b="1" dirty="0"/>
              <a:t>Náklady:</a:t>
            </a:r>
          </a:p>
          <a:p>
            <a:r>
              <a:rPr lang="cs-CZ" dirty="0"/>
              <a:t>střední - vysoké</a:t>
            </a:r>
          </a:p>
          <a:p>
            <a:endParaRPr lang="cs-CZ" dirty="0"/>
          </a:p>
        </p:txBody>
      </p:sp>
      <p:sp>
        <p:nvSpPr>
          <p:cNvPr id="9" name="Zástupný obsah 8">
            <a:extLst>
              <a:ext uri="{FF2B5EF4-FFF2-40B4-BE49-F238E27FC236}">
                <a16:creationId xmlns:a16="http://schemas.microsoft.com/office/drawing/2014/main" id="{A8634428-2303-358A-5F14-6D795D62606A}"/>
              </a:ext>
            </a:extLst>
          </p:cNvPr>
          <p:cNvSpPr>
            <a:spLocks noGrp="1"/>
          </p:cNvSpPr>
          <p:nvPr>
            <p:ph idx="17"/>
          </p:nvPr>
        </p:nvSpPr>
        <p:spPr>
          <a:xfrm>
            <a:off x="7294676" y="3757518"/>
            <a:ext cx="1697168" cy="2643282"/>
          </a:xfrm>
        </p:spPr>
        <p:txBody>
          <a:bodyPr/>
          <a:lstStyle/>
          <a:p>
            <a:r>
              <a:rPr lang="cs-CZ" b="1" dirty="0"/>
              <a:t>Velikost publika:</a:t>
            </a:r>
          </a:p>
          <a:p>
            <a:r>
              <a:rPr lang="cs-CZ" dirty="0"/>
              <a:t>Nezáleží                            </a:t>
            </a:r>
          </a:p>
          <a:p>
            <a:r>
              <a:rPr lang="cs-CZ" b="1" dirty="0"/>
              <a:t>                             Zaměření: </a:t>
            </a:r>
          </a:p>
          <a:p>
            <a:r>
              <a:rPr lang="cs-CZ" dirty="0"/>
              <a:t>rozmanité</a:t>
            </a:r>
          </a:p>
          <a:p>
            <a:r>
              <a:rPr lang="cs-CZ" b="1" dirty="0"/>
              <a:t>Důvěryhodnost:</a:t>
            </a:r>
          </a:p>
          <a:p>
            <a:r>
              <a:rPr lang="cs-CZ" dirty="0"/>
              <a:t>střední</a:t>
            </a:r>
          </a:p>
          <a:p>
            <a:r>
              <a:rPr lang="cs-CZ" b="1" dirty="0"/>
              <a:t>Náklady:</a:t>
            </a:r>
          </a:p>
          <a:p>
            <a:r>
              <a:rPr lang="cs-CZ" dirty="0"/>
              <a:t>vysoké</a:t>
            </a:r>
          </a:p>
          <a:p>
            <a:endParaRPr lang="cs-CZ" dirty="0"/>
          </a:p>
          <a:p>
            <a:endParaRPr lang="cs-CZ" dirty="0"/>
          </a:p>
        </p:txBody>
      </p:sp>
      <p:sp>
        <p:nvSpPr>
          <p:cNvPr id="10" name="Zástupný obsah 9">
            <a:extLst>
              <a:ext uri="{FF2B5EF4-FFF2-40B4-BE49-F238E27FC236}">
                <a16:creationId xmlns:a16="http://schemas.microsoft.com/office/drawing/2014/main" id="{5AE6BAC2-7DC3-037E-F61D-6D465894FD4A}"/>
              </a:ext>
            </a:extLst>
          </p:cNvPr>
          <p:cNvSpPr>
            <a:spLocks noGrp="1"/>
          </p:cNvSpPr>
          <p:nvPr>
            <p:ph idx="18"/>
          </p:nvPr>
        </p:nvSpPr>
        <p:spPr>
          <a:xfrm>
            <a:off x="9113586" y="3757518"/>
            <a:ext cx="1697168" cy="2643282"/>
          </a:xfrm>
        </p:spPr>
        <p:txBody>
          <a:bodyPr/>
          <a:lstStyle/>
          <a:p>
            <a:r>
              <a:rPr lang="cs-CZ" b="1" dirty="0"/>
              <a:t>Velikost publika:</a:t>
            </a:r>
          </a:p>
          <a:p>
            <a:r>
              <a:rPr lang="cs-CZ" dirty="0"/>
              <a:t>100 000– 500 000 sledujících</a:t>
            </a:r>
          </a:p>
          <a:p>
            <a:r>
              <a:rPr lang="cs-CZ" b="1" dirty="0"/>
              <a:t>Zaměření: </a:t>
            </a:r>
          </a:p>
          <a:p>
            <a:r>
              <a:rPr lang="cs-CZ" dirty="0"/>
              <a:t>rozmanité</a:t>
            </a:r>
          </a:p>
          <a:p>
            <a:r>
              <a:rPr lang="cs-CZ" b="1" dirty="0"/>
              <a:t>Důvěryhodnost:</a:t>
            </a:r>
          </a:p>
          <a:p>
            <a:r>
              <a:rPr lang="cs-CZ" dirty="0"/>
              <a:t>střední</a:t>
            </a:r>
          </a:p>
          <a:p>
            <a:r>
              <a:rPr lang="cs-CZ" b="1" dirty="0"/>
              <a:t>Náklady:</a:t>
            </a:r>
          </a:p>
          <a:p>
            <a:r>
              <a:rPr lang="cs-CZ" dirty="0"/>
              <a:t>vysoké</a:t>
            </a:r>
          </a:p>
          <a:p>
            <a:endParaRPr lang="cs-CZ" dirty="0"/>
          </a:p>
        </p:txBody>
      </p:sp>
      <p:sp>
        <p:nvSpPr>
          <p:cNvPr id="11" name="Zástupný text 10">
            <a:extLst>
              <a:ext uri="{FF2B5EF4-FFF2-40B4-BE49-F238E27FC236}">
                <a16:creationId xmlns:a16="http://schemas.microsoft.com/office/drawing/2014/main" id="{76F50640-23E7-2D3F-369F-BF4DA207133E}"/>
              </a:ext>
            </a:extLst>
          </p:cNvPr>
          <p:cNvSpPr>
            <a:spLocks noGrp="1"/>
          </p:cNvSpPr>
          <p:nvPr>
            <p:ph type="body" sz="quarter" idx="19"/>
          </p:nvPr>
        </p:nvSpPr>
        <p:spPr/>
        <p:txBody>
          <a:bodyPr/>
          <a:lstStyle/>
          <a:p>
            <a:r>
              <a:rPr lang="cs-CZ" dirty="0"/>
              <a:t>1</a:t>
            </a:r>
          </a:p>
        </p:txBody>
      </p:sp>
      <p:sp>
        <p:nvSpPr>
          <p:cNvPr id="12" name="Zástupný text 11">
            <a:extLst>
              <a:ext uri="{FF2B5EF4-FFF2-40B4-BE49-F238E27FC236}">
                <a16:creationId xmlns:a16="http://schemas.microsoft.com/office/drawing/2014/main" id="{14550E36-7E77-60ED-4A02-9624F42FA61E}"/>
              </a:ext>
            </a:extLst>
          </p:cNvPr>
          <p:cNvSpPr>
            <a:spLocks noGrp="1"/>
          </p:cNvSpPr>
          <p:nvPr>
            <p:ph type="body" sz="quarter" idx="20"/>
          </p:nvPr>
        </p:nvSpPr>
        <p:spPr/>
        <p:txBody>
          <a:bodyPr/>
          <a:lstStyle/>
          <a:p>
            <a:r>
              <a:rPr lang="cs-CZ" dirty="0"/>
              <a:t>2</a:t>
            </a:r>
          </a:p>
        </p:txBody>
      </p:sp>
      <p:sp>
        <p:nvSpPr>
          <p:cNvPr id="13" name="Zástupný text 12">
            <a:extLst>
              <a:ext uri="{FF2B5EF4-FFF2-40B4-BE49-F238E27FC236}">
                <a16:creationId xmlns:a16="http://schemas.microsoft.com/office/drawing/2014/main" id="{8B086C07-62B2-B1CE-8A6A-E30E0E6F24BB}"/>
              </a:ext>
            </a:extLst>
          </p:cNvPr>
          <p:cNvSpPr>
            <a:spLocks noGrp="1"/>
          </p:cNvSpPr>
          <p:nvPr>
            <p:ph type="body" sz="quarter" idx="21"/>
          </p:nvPr>
        </p:nvSpPr>
        <p:spPr/>
        <p:txBody>
          <a:bodyPr/>
          <a:lstStyle/>
          <a:p>
            <a:r>
              <a:rPr lang="cs-CZ" dirty="0"/>
              <a:t>3</a:t>
            </a:r>
          </a:p>
        </p:txBody>
      </p:sp>
      <p:sp>
        <p:nvSpPr>
          <p:cNvPr id="14" name="Zástupný text 13">
            <a:extLst>
              <a:ext uri="{FF2B5EF4-FFF2-40B4-BE49-F238E27FC236}">
                <a16:creationId xmlns:a16="http://schemas.microsoft.com/office/drawing/2014/main" id="{99CA07B2-F82D-D26E-3CA4-7C1CA5E3D9A0}"/>
              </a:ext>
            </a:extLst>
          </p:cNvPr>
          <p:cNvSpPr>
            <a:spLocks noGrp="1"/>
          </p:cNvSpPr>
          <p:nvPr>
            <p:ph type="body" sz="quarter" idx="22"/>
          </p:nvPr>
        </p:nvSpPr>
        <p:spPr/>
        <p:txBody>
          <a:bodyPr/>
          <a:lstStyle/>
          <a:p>
            <a:r>
              <a:rPr lang="cs-CZ" dirty="0"/>
              <a:t>4</a:t>
            </a:r>
          </a:p>
        </p:txBody>
      </p:sp>
      <p:sp>
        <p:nvSpPr>
          <p:cNvPr id="15" name="Zástupný text 14">
            <a:extLst>
              <a:ext uri="{FF2B5EF4-FFF2-40B4-BE49-F238E27FC236}">
                <a16:creationId xmlns:a16="http://schemas.microsoft.com/office/drawing/2014/main" id="{F7F73D71-C34F-6370-DB66-4116941D9057}"/>
              </a:ext>
            </a:extLst>
          </p:cNvPr>
          <p:cNvSpPr>
            <a:spLocks noGrp="1"/>
          </p:cNvSpPr>
          <p:nvPr>
            <p:ph type="body" sz="quarter" idx="23"/>
          </p:nvPr>
        </p:nvSpPr>
        <p:spPr/>
        <p:txBody>
          <a:bodyPr/>
          <a:lstStyle/>
          <a:p>
            <a:r>
              <a:rPr lang="cs-CZ" dirty="0"/>
              <a:t>5</a:t>
            </a:r>
          </a:p>
        </p:txBody>
      </p:sp>
      <p:sp>
        <p:nvSpPr>
          <p:cNvPr id="16" name="Zástupný text 15">
            <a:extLst>
              <a:ext uri="{FF2B5EF4-FFF2-40B4-BE49-F238E27FC236}">
                <a16:creationId xmlns:a16="http://schemas.microsoft.com/office/drawing/2014/main" id="{FB7DF6C2-86DA-6067-26AA-223BF4CACD0B}"/>
              </a:ext>
            </a:extLst>
          </p:cNvPr>
          <p:cNvSpPr>
            <a:spLocks noGrp="1"/>
          </p:cNvSpPr>
          <p:nvPr>
            <p:ph type="body" sz="quarter" idx="24"/>
          </p:nvPr>
        </p:nvSpPr>
        <p:spPr/>
        <p:txBody>
          <a:bodyPr/>
          <a:lstStyle/>
          <a:p>
            <a:r>
              <a:rPr lang="cs-CZ" dirty="0"/>
              <a:t>Nano </a:t>
            </a:r>
            <a:r>
              <a:rPr lang="cs-CZ" dirty="0" err="1"/>
              <a:t>influenceři</a:t>
            </a:r>
            <a:endParaRPr lang="cs-CZ" dirty="0"/>
          </a:p>
        </p:txBody>
      </p:sp>
      <p:sp>
        <p:nvSpPr>
          <p:cNvPr id="17" name="Zástupný text 16">
            <a:extLst>
              <a:ext uri="{FF2B5EF4-FFF2-40B4-BE49-F238E27FC236}">
                <a16:creationId xmlns:a16="http://schemas.microsoft.com/office/drawing/2014/main" id="{293DAF70-FB93-7F47-C9B7-4651EA61F1E9}"/>
              </a:ext>
            </a:extLst>
          </p:cNvPr>
          <p:cNvSpPr>
            <a:spLocks noGrp="1"/>
          </p:cNvSpPr>
          <p:nvPr>
            <p:ph type="body" sz="quarter" idx="25"/>
          </p:nvPr>
        </p:nvSpPr>
        <p:spPr/>
        <p:txBody>
          <a:bodyPr/>
          <a:lstStyle/>
          <a:p>
            <a:r>
              <a:rPr lang="cs-CZ" dirty="0"/>
              <a:t>Mikro </a:t>
            </a:r>
            <a:r>
              <a:rPr lang="cs-CZ" dirty="0" err="1"/>
              <a:t>influenceři</a:t>
            </a:r>
            <a:endParaRPr lang="cs-CZ" dirty="0"/>
          </a:p>
        </p:txBody>
      </p:sp>
      <p:sp>
        <p:nvSpPr>
          <p:cNvPr id="18" name="Zástupný text 17">
            <a:extLst>
              <a:ext uri="{FF2B5EF4-FFF2-40B4-BE49-F238E27FC236}">
                <a16:creationId xmlns:a16="http://schemas.microsoft.com/office/drawing/2014/main" id="{A2BCF315-1DF9-8697-3984-8F9AC8FA399B}"/>
              </a:ext>
            </a:extLst>
          </p:cNvPr>
          <p:cNvSpPr>
            <a:spLocks noGrp="1"/>
          </p:cNvSpPr>
          <p:nvPr>
            <p:ph type="body" sz="quarter" idx="26"/>
          </p:nvPr>
        </p:nvSpPr>
        <p:spPr/>
        <p:txBody>
          <a:bodyPr/>
          <a:lstStyle/>
          <a:p>
            <a:r>
              <a:rPr lang="cs-CZ" dirty="0"/>
              <a:t>Makro </a:t>
            </a:r>
            <a:r>
              <a:rPr lang="cs-CZ" dirty="0" err="1"/>
              <a:t>influenceři</a:t>
            </a:r>
            <a:endParaRPr lang="cs-CZ" dirty="0"/>
          </a:p>
        </p:txBody>
      </p:sp>
      <p:sp>
        <p:nvSpPr>
          <p:cNvPr id="19" name="Zástupný text 18">
            <a:extLst>
              <a:ext uri="{FF2B5EF4-FFF2-40B4-BE49-F238E27FC236}">
                <a16:creationId xmlns:a16="http://schemas.microsoft.com/office/drawing/2014/main" id="{EAE86352-394E-E37F-BB48-4AA17B9AC403}"/>
              </a:ext>
            </a:extLst>
          </p:cNvPr>
          <p:cNvSpPr>
            <a:spLocks noGrp="1"/>
          </p:cNvSpPr>
          <p:nvPr>
            <p:ph type="body" sz="quarter" idx="27"/>
          </p:nvPr>
        </p:nvSpPr>
        <p:spPr/>
        <p:txBody>
          <a:bodyPr/>
          <a:lstStyle/>
          <a:p>
            <a:r>
              <a:rPr lang="cs-CZ" dirty="0"/>
              <a:t>Ambasadoři</a:t>
            </a:r>
          </a:p>
        </p:txBody>
      </p:sp>
      <p:sp>
        <p:nvSpPr>
          <p:cNvPr id="20" name="Zástupný text 19">
            <a:extLst>
              <a:ext uri="{FF2B5EF4-FFF2-40B4-BE49-F238E27FC236}">
                <a16:creationId xmlns:a16="http://schemas.microsoft.com/office/drawing/2014/main" id="{A4401C48-E311-3914-D054-B52B2CA71735}"/>
              </a:ext>
            </a:extLst>
          </p:cNvPr>
          <p:cNvSpPr>
            <a:spLocks noGrp="1"/>
          </p:cNvSpPr>
          <p:nvPr>
            <p:ph type="body" sz="quarter" idx="28"/>
          </p:nvPr>
        </p:nvSpPr>
        <p:spPr/>
        <p:txBody>
          <a:bodyPr/>
          <a:lstStyle/>
          <a:p>
            <a:r>
              <a:rPr lang="cs-CZ" dirty="0"/>
              <a:t>Celebrity</a:t>
            </a:r>
          </a:p>
        </p:txBody>
      </p:sp>
    </p:spTree>
    <p:extLst>
      <p:ext uri="{BB962C8B-B14F-4D97-AF65-F5344CB8AC3E}">
        <p14:creationId xmlns:p14="http://schemas.microsoft.com/office/powerpoint/2010/main" val="136188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xEl>
                                              <p:pRg st="3" end="3"/>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txEl>
                                              <p:pRg st="4" end="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
                                            <p:txEl>
                                              <p:pRg st="5" end="5"/>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
                                            <p:txEl>
                                              <p:pRg st="6" end="6"/>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xEl>
                                              <p:pRg st="0" end="0"/>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
                                            <p:txEl>
                                              <p:pRg st="0" end="0"/>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
                                            <p:txEl>
                                              <p:pRg st="1" end="1"/>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
                                            <p:txEl>
                                              <p:pRg st="2" end="2"/>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8">
                                            <p:txEl>
                                              <p:pRg st="3" end="3"/>
                                            </p:tx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8">
                                            <p:txEl>
                                              <p:pRg st="4" end="4"/>
                                            </p:txEl>
                                          </p:spTgt>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
                                            <p:txEl>
                                              <p:pRg st="5" end="5"/>
                                            </p:txEl>
                                          </p:spTgt>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
                                            <p:txEl>
                                              <p:pRg st="6" end="6"/>
                                            </p:txEl>
                                          </p:spTgt>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4">
                                            <p:txEl>
                                              <p:pRg st="0" end="0"/>
                                            </p:txEl>
                                          </p:spTgt>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9">
                                            <p:txEl>
                                              <p:pRg st="0" end="0"/>
                                            </p:txEl>
                                          </p:spTgt>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9">
                                            <p:txEl>
                                              <p:pRg st="0" end="0"/>
                                            </p:txEl>
                                          </p:spTgt>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9">
                                            <p:txEl>
                                              <p:pRg st="1" end="1"/>
                                            </p:txEl>
                                          </p:spTgt>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9">
                                            <p:txEl>
                                              <p:pRg st="2" end="2"/>
                                            </p:txEl>
                                          </p:spTgt>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9">
                                            <p:txEl>
                                              <p:pRg st="3" end="3"/>
                                            </p:txEl>
                                          </p:spTgt>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9">
                                            <p:txEl>
                                              <p:pRg st="4" end="4"/>
                                            </p:txEl>
                                          </p:spTgt>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9">
                                            <p:txEl>
                                              <p:pRg st="5" end="5"/>
                                            </p:txEl>
                                          </p:spTgt>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9">
                                            <p:txEl>
                                              <p:pRg st="6" end="6"/>
                                            </p:txEl>
                                          </p:spTgt>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0">
                                            <p:txEl>
                                              <p:pRg st="0" end="0"/>
                                            </p:txEl>
                                          </p:spTgt>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5">
                                            <p:txEl>
                                              <p:pRg st="0" end="0"/>
                                            </p:txEl>
                                          </p:spTgt>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0">
                                            <p:txEl>
                                              <p:pRg st="0" end="0"/>
                                            </p:txEl>
                                          </p:spTgt>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0">
                                            <p:txEl>
                                              <p:pRg st="1" end="1"/>
                                            </p:txEl>
                                          </p:spTgt>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0">
                                            <p:txEl>
                                              <p:pRg st="2" end="2"/>
                                            </p:txEl>
                                          </p:spTgt>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0">
                                            <p:txEl>
                                              <p:pRg st="3" end="3"/>
                                            </p:txEl>
                                          </p:spTgt>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0">
                                            <p:txEl>
                                              <p:pRg st="4" end="4"/>
                                            </p:txEl>
                                          </p:spTgt>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0">
                                            <p:txEl>
                                              <p:pRg st="5" end="5"/>
                                            </p:txEl>
                                          </p:spTgt>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0">
                                            <p:txEl>
                                              <p:pRg st="6" end="6"/>
                                            </p:txEl>
                                          </p:spTgt>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7" grpId="0" build="allAtOnce"/>
      <p:bldP spid="8" grpId="0" build="allAtOnce"/>
      <p:bldP spid="9" grpId="0" build="allAtOnce"/>
      <p:bldP spid="10" grpId="0" build="allAtOnce"/>
      <p:bldP spid="11" grpId="0" build="allAtOnce"/>
      <p:bldP spid="12" grpId="0" build="allAtOnce"/>
      <p:bldP spid="13" grpId="0" build="allAtOnce"/>
      <p:bldP spid="14" grpId="0" build="allAtOnce"/>
      <p:bldP spid="15" grpId="0" build="allAtOnce"/>
      <p:bldP spid="16" grpId="0" build="allAtOnce"/>
      <p:bldP spid="17" grpId="0" build="allAtOnce"/>
      <p:bldP spid="18" grpId="0" build="allAtOnce"/>
      <p:bldP spid="19" grpId="0" build="allAtOnce"/>
      <p:bldP spid="20"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0437B-2222-0605-4BC4-1329D96F1DA8}"/>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7055A7C2-7BA6-4CF0-D579-7E8E9DF6F849}"/>
              </a:ext>
            </a:extLst>
          </p:cNvPr>
          <p:cNvSpPr>
            <a:spLocks noGrp="1"/>
          </p:cNvSpPr>
          <p:nvPr>
            <p:ph type="title"/>
          </p:nvPr>
        </p:nvSpPr>
        <p:spPr/>
        <p:txBody>
          <a:bodyPr/>
          <a:lstStyle/>
          <a:p>
            <a:r>
              <a:rPr lang="cs-CZ" dirty="0"/>
              <a:t>Typy </a:t>
            </a:r>
            <a:r>
              <a:rPr lang="cs-CZ" dirty="0" err="1"/>
              <a:t>influencerů</a:t>
            </a:r>
            <a:endParaRPr lang="cs-CZ" dirty="0"/>
          </a:p>
        </p:txBody>
      </p:sp>
      <p:sp>
        <p:nvSpPr>
          <p:cNvPr id="3" name="Zástupný obsah 2">
            <a:extLst>
              <a:ext uri="{FF2B5EF4-FFF2-40B4-BE49-F238E27FC236}">
                <a16:creationId xmlns:a16="http://schemas.microsoft.com/office/drawing/2014/main" id="{4B95D33F-ECE3-5C79-052D-8586EA62C45C}"/>
              </a:ext>
            </a:extLst>
          </p:cNvPr>
          <p:cNvSpPr>
            <a:spLocks noGrp="1"/>
          </p:cNvSpPr>
          <p:nvPr>
            <p:ph idx="1"/>
          </p:nvPr>
        </p:nvSpPr>
        <p:spPr/>
        <p:txBody>
          <a:bodyPr/>
          <a:lstStyle/>
          <a:p>
            <a:r>
              <a:rPr lang="cs-CZ" dirty="0"/>
              <a:t>Speciální kategorie </a:t>
            </a:r>
            <a:r>
              <a:rPr lang="cs-CZ" dirty="0" err="1"/>
              <a:t>influencerů</a:t>
            </a:r>
            <a:r>
              <a:rPr lang="cs-CZ" dirty="0"/>
              <a:t> – často se využívají právě v PR</a:t>
            </a:r>
          </a:p>
          <a:p>
            <a:r>
              <a:rPr lang="cs-CZ" dirty="0"/>
              <a:t>Typy:</a:t>
            </a:r>
          </a:p>
          <a:p>
            <a:r>
              <a:rPr lang="cs-CZ" dirty="0"/>
              <a:t>Psychologové, ekonomové, politici,…</a:t>
            </a:r>
          </a:p>
        </p:txBody>
      </p:sp>
      <p:sp>
        <p:nvSpPr>
          <p:cNvPr id="4" name="Zástupný symbol pro číslo snímku 3">
            <a:extLst>
              <a:ext uri="{FF2B5EF4-FFF2-40B4-BE49-F238E27FC236}">
                <a16:creationId xmlns:a16="http://schemas.microsoft.com/office/drawing/2014/main" id="{188F8D30-3F68-47A7-8DBB-BC4C6CD7E0BC}"/>
              </a:ext>
            </a:extLst>
          </p:cNvPr>
          <p:cNvSpPr>
            <a:spLocks noGrp="1"/>
          </p:cNvSpPr>
          <p:nvPr>
            <p:ph type="sldNum" sz="quarter" idx="12"/>
          </p:nvPr>
        </p:nvSpPr>
        <p:spPr/>
        <p:txBody>
          <a:bodyPr/>
          <a:lstStyle/>
          <a:p>
            <a:fld id="{1290F612-A138-0F45-B178-0AAA2DDC673A}" type="slidenum">
              <a:rPr lang="cs-CZ" smtClean="0"/>
              <a:pPr/>
              <a:t>8</a:t>
            </a:fld>
            <a:endParaRPr lang="cs-CZ"/>
          </a:p>
        </p:txBody>
      </p:sp>
      <p:sp>
        <p:nvSpPr>
          <p:cNvPr id="5" name="Zástupný text 4">
            <a:extLst>
              <a:ext uri="{FF2B5EF4-FFF2-40B4-BE49-F238E27FC236}">
                <a16:creationId xmlns:a16="http://schemas.microsoft.com/office/drawing/2014/main" id="{5C1ACE1F-33A2-E95D-5020-FC7FAF73DC3E}"/>
              </a:ext>
            </a:extLst>
          </p:cNvPr>
          <p:cNvSpPr>
            <a:spLocks noGrp="1"/>
          </p:cNvSpPr>
          <p:nvPr>
            <p:ph type="body" sz="quarter" idx="13"/>
          </p:nvPr>
        </p:nvSpPr>
        <p:spPr/>
        <p:txBody>
          <a:bodyPr/>
          <a:lstStyle/>
          <a:p>
            <a:endParaRPr lang="cs-CZ"/>
          </a:p>
        </p:txBody>
      </p:sp>
      <p:sp>
        <p:nvSpPr>
          <p:cNvPr id="6" name="Zástupný text 5">
            <a:extLst>
              <a:ext uri="{FF2B5EF4-FFF2-40B4-BE49-F238E27FC236}">
                <a16:creationId xmlns:a16="http://schemas.microsoft.com/office/drawing/2014/main" id="{868E30CB-7453-D270-29F1-F8F2D4EDC182}"/>
              </a:ext>
            </a:extLst>
          </p:cNvPr>
          <p:cNvSpPr>
            <a:spLocks noGrp="1"/>
          </p:cNvSpPr>
          <p:nvPr>
            <p:ph type="body" sz="quarter" idx="14"/>
          </p:nvPr>
        </p:nvSpPr>
        <p:spPr/>
        <p:txBody>
          <a:bodyPr/>
          <a:lstStyle/>
          <a:p>
            <a:r>
              <a:rPr lang="cs-CZ" dirty="0" err="1"/>
              <a:t>Influenceři</a:t>
            </a:r>
            <a:r>
              <a:rPr lang="cs-CZ" dirty="0"/>
              <a:t> a PR</a:t>
            </a:r>
          </a:p>
          <a:p>
            <a:endParaRPr lang="cs-CZ" dirty="0"/>
          </a:p>
        </p:txBody>
      </p:sp>
      <p:sp>
        <p:nvSpPr>
          <p:cNvPr id="11" name="Zástupný text 10">
            <a:extLst>
              <a:ext uri="{FF2B5EF4-FFF2-40B4-BE49-F238E27FC236}">
                <a16:creationId xmlns:a16="http://schemas.microsoft.com/office/drawing/2014/main" id="{A3DC5BC2-8C71-F510-EAF7-59DBB457831F}"/>
              </a:ext>
            </a:extLst>
          </p:cNvPr>
          <p:cNvSpPr>
            <a:spLocks noGrp="1"/>
          </p:cNvSpPr>
          <p:nvPr>
            <p:ph type="body" sz="quarter" idx="19"/>
          </p:nvPr>
        </p:nvSpPr>
        <p:spPr/>
        <p:txBody>
          <a:bodyPr/>
          <a:lstStyle/>
          <a:p>
            <a:r>
              <a:rPr lang="cs-CZ" dirty="0"/>
              <a:t>6</a:t>
            </a:r>
          </a:p>
        </p:txBody>
      </p:sp>
      <p:sp>
        <p:nvSpPr>
          <p:cNvPr id="16" name="Zástupný text 15">
            <a:extLst>
              <a:ext uri="{FF2B5EF4-FFF2-40B4-BE49-F238E27FC236}">
                <a16:creationId xmlns:a16="http://schemas.microsoft.com/office/drawing/2014/main" id="{8CE649E8-05FB-E539-4716-1F844101C669}"/>
              </a:ext>
            </a:extLst>
          </p:cNvPr>
          <p:cNvSpPr>
            <a:spLocks noGrp="1"/>
          </p:cNvSpPr>
          <p:nvPr>
            <p:ph type="body" sz="quarter" idx="24"/>
          </p:nvPr>
        </p:nvSpPr>
        <p:spPr/>
        <p:txBody>
          <a:bodyPr/>
          <a:lstStyle/>
          <a:p>
            <a:r>
              <a:rPr lang="cs-CZ" dirty="0"/>
              <a:t>Názoroví vůdci</a:t>
            </a:r>
          </a:p>
        </p:txBody>
      </p:sp>
    </p:spTree>
    <p:extLst>
      <p:ext uri="{BB962C8B-B14F-4D97-AF65-F5344CB8AC3E}">
        <p14:creationId xmlns:p14="http://schemas.microsoft.com/office/powerpoint/2010/main" val="96079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11" grpId="0" build="allAtOnce"/>
      <p:bldP spid="16"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0D3D64-5B2E-9BAD-4D10-8D5311C2E28B}"/>
              </a:ext>
            </a:extLst>
          </p:cNvPr>
          <p:cNvSpPr>
            <a:spLocks noGrp="1"/>
          </p:cNvSpPr>
          <p:nvPr>
            <p:ph type="title"/>
          </p:nvPr>
        </p:nvSpPr>
        <p:spPr/>
        <p:txBody>
          <a:bodyPr/>
          <a:lstStyle/>
          <a:p>
            <a:r>
              <a:rPr lang="cs-CZ" dirty="0"/>
              <a:t>Na co pozor</a:t>
            </a:r>
          </a:p>
        </p:txBody>
      </p:sp>
      <p:sp>
        <p:nvSpPr>
          <p:cNvPr id="3" name="Zástupný obsah 2">
            <a:extLst>
              <a:ext uri="{FF2B5EF4-FFF2-40B4-BE49-F238E27FC236}">
                <a16:creationId xmlns:a16="http://schemas.microsoft.com/office/drawing/2014/main" id="{6E56C9A0-DCC3-1A0D-3EFB-5E8CFC3FB4E8}"/>
              </a:ext>
            </a:extLst>
          </p:cNvPr>
          <p:cNvSpPr>
            <a:spLocks noGrp="1"/>
          </p:cNvSpPr>
          <p:nvPr>
            <p:ph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DC5C5E8A-720A-2107-D098-2CF65B63758B}"/>
              </a:ext>
            </a:extLst>
          </p:cNvPr>
          <p:cNvSpPr>
            <a:spLocks noGrp="1"/>
          </p:cNvSpPr>
          <p:nvPr>
            <p:ph type="sldNum" sz="quarter" idx="12"/>
          </p:nvPr>
        </p:nvSpPr>
        <p:spPr/>
        <p:txBody>
          <a:bodyPr/>
          <a:lstStyle/>
          <a:p>
            <a:fld id="{1290F612-A138-0F45-B178-0AAA2DDC673A}" type="slidenum">
              <a:rPr lang="cs-CZ" smtClean="0"/>
              <a:pPr/>
              <a:t>9</a:t>
            </a:fld>
            <a:endParaRPr lang="cs-CZ"/>
          </a:p>
        </p:txBody>
      </p:sp>
      <p:sp>
        <p:nvSpPr>
          <p:cNvPr id="5" name="Zástupný text 4">
            <a:extLst>
              <a:ext uri="{FF2B5EF4-FFF2-40B4-BE49-F238E27FC236}">
                <a16:creationId xmlns:a16="http://schemas.microsoft.com/office/drawing/2014/main" id="{C6A75132-A4AD-39BF-6723-0D7671B82EF3}"/>
              </a:ext>
            </a:extLst>
          </p:cNvPr>
          <p:cNvSpPr>
            <a:spLocks noGrp="1"/>
          </p:cNvSpPr>
          <p:nvPr>
            <p:ph type="body" sz="quarter" idx="14"/>
          </p:nvPr>
        </p:nvSpPr>
        <p:spPr/>
        <p:txBody>
          <a:bodyPr/>
          <a:lstStyle/>
          <a:p>
            <a:r>
              <a:rPr lang="cs-CZ" dirty="0" err="1"/>
              <a:t>Influenceři</a:t>
            </a:r>
            <a:r>
              <a:rPr lang="cs-CZ" dirty="0"/>
              <a:t> a PR</a:t>
            </a:r>
          </a:p>
        </p:txBody>
      </p:sp>
    </p:spTree>
    <p:extLst>
      <p:ext uri="{BB962C8B-B14F-4D97-AF65-F5344CB8AC3E}">
        <p14:creationId xmlns:p14="http://schemas.microsoft.com/office/powerpoint/2010/main" val="1077526693"/>
      </p:ext>
    </p:extLst>
  </p:cSld>
  <p:clrMapOvr>
    <a:masterClrMapping/>
  </p:clrMapOvr>
</p:sld>
</file>

<file path=ppt/theme/theme1.xml><?xml version="1.0" encoding="utf-8"?>
<a:theme xmlns:a="http://schemas.openxmlformats.org/drawingml/2006/main" name="KNKTR">
  <a:themeElements>
    <a:clrScheme name="KNKTR">
      <a:dk1>
        <a:srgbClr val="000000"/>
      </a:dk1>
      <a:lt1>
        <a:srgbClr val="FEFFFF"/>
      </a:lt1>
      <a:dk2>
        <a:srgbClr val="979895"/>
      </a:dk2>
      <a:lt2>
        <a:srgbClr val="D5D5D5"/>
      </a:lt2>
      <a:accent1>
        <a:srgbClr val="861E39"/>
      </a:accent1>
      <a:accent2>
        <a:srgbClr val="DC4C2A"/>
      </a:accent2>
      <a:accent3>
        <a:srgbClr val="184B74"/>
      </a:accent3>
      <a:accent4>
        <a:srgbClr val="4F5191"/>
      </a:accent4>
      <a:accent5>
        <a:srgbClr val="149B74"/>
      </a:accent5>
      <a:accent6>
        <a:srgbClr val="E3A478"/>
      </a:accent6>
      <a:hlink>
        <a:srgbClr val="69BFB1"/>
      </a:hlink>
      <a:folHlink>
        <a:srgbClr val="63B2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NKTR" id="{E039BE1D-0A61-C749-8565-A6CF370BE6ED}" vid="{AE589D03-3DC6-F546-9123-F69774FEFEB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d79cb2f-9180-4a29-8faa-0ccad540ac39">
      <Terms xmlns="http://schemas.microsoft.com/office/infopath/2007/PartnerControls"/>
    </lcf76f155ced4ddcb4097134ff3c332f>
    <TaxCatchAll xmlns="ac6aff80-dee5-476b-9e66-417167f2bf27" xsi:nil="true"/>
    <Datuma_x010d_as xmlns="2d79cb2f-9180-4a29-8faa-0ccad540ac3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4A43B76A6D2CF41AEF3417F5BFB2612" ma:contentTypeVersion="16" ma:contentTypeDescription="Create a new document." ma:contentTypeScope="" ma:versionID="56996a0138607ebd0c7f5fc479318640">
  <xsd:schema xmlns:xsd="http://www.w3.org/2001/XMLSchema" xmlns:xs="http://www.w3.org/2001/XMLSchema" xmlns:p="http://schemas.microsoft.com/office/2006/metadata/properties" xmlns:ns2="2d79cb2f-9180-4a29-8faa-0ccad540ac39" xmlns:ns3="ac6aff80-dee5-476b-9e66-417167f2bf27" targetNamespace="http://schemas.microsoft.com/office/2006/metadata/properties" ma:root="true" ma:fieldsID="7c949be986d5fcad6e1358ef86772918" ns2:_="" ns3:_="">
    <xsd:import namespace="2d79cb2f-9180-4a29-8faa-0ccad540ac39"/>
    <xsd:import namespace="ac6aff80-dee5-476b-9e66-417167f2bf2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2:MediaServiceObjectDetectorVersions" minOccurs="0"/>
                <xsd:element ref="ns2:MediaServiceSearchProperties" minOccurs="0"/>
                <xsd:element ref="ns2:Datuma_x010d_a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79cb2f-9180-4a29-8faa-0ccad540ac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e91d693-f37f-4aa7-876d-c3e71944c16f"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Datuma_x010d_as" ma:index="23" nillable="true" ma:displayName="Datum a čas" ma:format="DateOnly" ma:internalName="Datuma_x010d_as">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c6aff80-dee5-476b-9e66-417167f2bf2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0fcea84b-bb2e-4768-bc68-02308b969553}" ma:internalName="TaxCatchAll" ma:showField="CatchAllData" ma:web="ac6aff80-dee5-476b-9e66-417167f2bf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156446D-47A0-40F1-ADEE-48F3C6161B45}">
  <ds:schemaRefs>
    <ds:schemaRef ds:uri="ac6aff80-dee5-476b-9e66-417167f2bf27"/>
    <ds:schemaRef ds:uri="http://www.w3.org/XML/1998/namespace"/>
    <ds:schemaRef ds:uri="http://schemas.microsoft.com/office/2006/documentManagement/types"/>
    <ds:schemaRef ds:uri="http://schemas.microsoft.com/office/infopath/2007/PartnerControls"/>
    <ds:schemaRef ds:uri="http://purl.org/dc/dcmitype/"/>
    <ds:schemaRef ds:uri="http://purl.org/dc/elements/1.1/"/>
    <ds:schemaRef ds:uri="2d79cb2f-9180-4a29-8faa-0ccad540ac39"/>
    <ds:schemaRef ds:uri="http://schemas.openxmlformats.org/package/2006/metadata/core-propertie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126B0303-9D22-426B-8A65-B70089A60B6C}">
  <ds:schemaRefs>
    <ds:schemaRef ds:uri="2d79cb2f-9180-4a29-8faa-0ccad540ac39"/>
    <ds:schemaRef ds:uri="ac6aff80-dee5-476b-9e66-417167f2bf2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0C05553-BD8C-43D6-873D-26AAA9F55F3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5601</TotalTime>
  <Words>1426</Words>
  <Application>Microsoft Office PowerPoint</Application>
  <PresentationFormat>Širokoúhlá obrazovka</PresentationFormat>
  <Paragraphs>257</Paragraphs>
  <Slides>37</Slides>
  <Notes>0</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37</vt:i4>
      </vt:variant>
    </vt:vector>
  </HeadingPairs>
  <TitlesOfParts>
    <vt:vector size="45" baseType="lpstr">
      <vt:lpstr>Arial</vt:lpstr>
      <vt:lpstr>Calibri</vt:lpstr>
      <vt:lpstr>Courier New</vt:lpstr>
      <vt:lpstr>Space Grotesk</vt:lpstr>
      <vt:lpstr>Space Grotesk Light</vt:lpstr>
      <vt:lpstr>Space Grotesk Medium</vt:lpstr>
      <vt:lpstr>Space Grotesk Regular</vt:lpstr>
      <vt:lpstr>KNKTR</vt:lpstr>
      <vt:lpstr>PR PROFESIONÁL INFLUENCEŘI Patrik Rychlý</vt:lpstr>
      <vt:lpstr>Prezentace aplikace PowerPoint</vt:lpstr>
      <vt:lpstr>Prezentace aplikace PowerPoint</vt:lpstr>
      <vt:lpstr>Prezentace aplikace PowerPoint</vt:lpstr>
      <vt:lpstr>Obsah</vt:lpstr>
      <vt:lpstr>Co je to influencer?</vt:lpstr>
      <vt:lpstr>Typy influencerů</vt:lpstr>
      <vt:lpstr>Typy influencerů</vt:lpstr>
      <vt:lpstr>Na co pozor</vt:lpstr>
      <vt:lpstr>Prezentace aplikace PowerPoint</vt:lpstr>
      <vt:lpstr>Příprava kampaně</vt:lpstr>
      <vt:lpstr>Prezentace aplikace PowerPoint</vt:lpstr>
      <vt:lpstr>Označování reklamy</vt:lpstr>
      <vt:lpstr>Prezentace aplikace PowerPoint</vt:lpstr>
      <vt:lpstr>Prezentace aplikace PowerPoint</vt:lpstr>
      <vt:lpstr>Prezentace aplikace PowerPoint</vt:lpstr>
      <vt:lpstr>Prezentace aplikace PowerPoint</vt:lpstr>
      <vt:lpstr>Prezentace aplikace PowerPoint</vt:lpstr>
      <vt:lpstr>Jak označovat</vt:lpstr>
      <vt:lpstr>Prezentace aplikace PowerPoint</vt:lpstr>
      <vt:lpstr>Etika</vt:lpstr>
      <vt:lpstr>Na co pozor</vt:lpstr>
      <vt:lpstr>Zadání</vt:lpstr>
      <vt:lpstr>Koncept</vt:lpstr>
      <vt:lpstr>Brief</vt:lpstr>
      <vt:lpstr>Materiály</vt:lpstr>
      <vt:lpstr>Schvalování</vt:lpstr>
      <vt:lpstr>Monitoring</vt:lpstr>
      <vt:lpstr>Report</vt:lpstr>
      <vt:lpstr>Vyhodnocování</vt:lpstr>
      <vt:lpstr>Jo, nebo ne?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Tadeáš Novák</dc:creator>
  <cp:lastModifiedBy>Patrik Rychlý</cp:lastModifiedBy>
  <cp:revision>5</cp:revision>
  <dcterms:created xsi:type="dcterms:W3CDTF">2022-03-10T14:02:53Z</dcterms:created>
  <dcterms:modified xsi:type="dcterms:W3CDTF">2025-04-09T06:53:03Z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0x010100A4A43B76A6D2CF41AEF3417F5BFB2612</vt:lpwstr>
  </property>
  <property fmtid="{D5CDD505-2E9C-101B-9397-08002B2CF9AE}" pid="3" name="MediaServiceImageTags">
    <vt:lpwstr/>
  </property>
</Properties>
</file>