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kéta Zandlová" userId="f597e985-6016-45b0-9e05-c32aa333b728" providerId="ADAL" clId="{8BD21E40-D704-49BF-B1A7-FB45FDE2C8FA}"/>
    <pc:docChg chg="custSel delSld modSld">
      <pc:chgData name="Markéta Zandlová" userId="f597e985-6016-45b0-9e05-c32aa333b728" providerId="ADAL" clId="{8BD21E40-D704-49BF-B1A7-FB45FDE2C8FA}" dt="2024-04-16T17:05:24.862" v="54" actId="20577"/>
      <pc:docMkLst>
        <pc:docMk/>
      </pc:docMkLst>
      <pc:sldChg chg="del">
        <pc:chgData name="Markéta Zandlová" userId="f597e985-6016-45b0-9e05-c32aa333b728" providerId="ADAL" clId="{8BD21E40-D704-49BF-B1A7-FB45FDE2C8FA}" dt="2024-04-16T16:58:40.846" v="0" actId="47"/>
        <pc:sldMkLst>
          <pc:docMk/>
          <pc:sldMk cId="3031420510" sldId="257"/>
        </pc:sldMkLst>
      </pc:sldChg>
      <pc:sldChg chg="modSp mod">
        <pc:chgData name="Markéta Zandlová" userId="f597e985-6016-45b0-9e05-c32aa333b728" providerId="ADAL" clId="{8BD21E40-D704-49BF-B1A7-FB45FDE2C8FA}" dt="2024-04-16T17:05:24.862" v="54" actId="20577"/>
        <pc:sldMkLst>
          <pc:docMk/>
          <pc:sldMk cId="3617775971" sldId="258"/>
        </pc:sldMkLst>
        <pc:spChg chg="mod">
          <ac:chgData name="Markéta Zandlová" userId="f597e985-6016-45b0-9e05-c32aa333b728" providerId="ADAL" clId="{8BD21E40-D704-49BF-B1A7-FB45FDE2C8FA}" dt="2024-04-16T17:05:24.862" v="54" actId="20577"/>
          <ac:spMkLst>
            <pc:docMk/>
            <pc:sldMk cId="3617775971" sldId="258"/>
            <ac:spMk id="3" creationId="{3935ED04-F070-B816-6147-BEE52BE8735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149096-85AE-AE64-6E72-8B8D3BE3BA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CF5C8E4-8CF2-4B68-B414-7BD8EBD84D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4AC5851-5E0C-D1F9-E94D-8C511E66E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C6E5E-996A-466D-9158-3AED63CE86EE}" type="datetimeFigureOut">
              <a:rPr lang="cs-CZ" smtClean="0"/>
              <a:t>16.04.2024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54EBD75-2AB6-0418-7A63-47865CEB1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0CD3EEF-960C-80D0-5243-01A84A779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6FC00-9A70-4A27-A4C5-0B872CB9C6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5893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FD6A5B-FE5D-8EEF-756A-0F4E71CAF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787B602-36C7-8963-0212-39078EEC66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CD3F178-AF40-1E5D-1549-D3803920F8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C6E5E-996A-466D-9158-3AED63CE86EE}" type="datetimeFigureOut">
              <a:rPr lang="cs-CZ" smtClean="0"/>
              <a:t>16.04.2024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B5F727A-36B3-4E44-6FF0-17401342C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D2DB5AF-2C25-253E-9F5C-3EA7C3EEF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6FC00-9A70-4A27-A4C5-0B872CB9C6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4900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F8C6F9AA-9291-35CD-7F61-2D491C26C7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4F33702-636D-01CC-2E7E-229C2537EB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FBD8189-15B7-81D6-92A1-E62E1AA1F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C6E5E-996A-466D-9158-3AED63CE86EE}" type="datetimeFigureOut">
              <a:rPr lang="cs-CZ" smtClean="0"/>
              <a:t>16.04.2024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3689A24-DB9F-0B2A-82B2-EB8B90A8A1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567F9E5-007A-972C-2054-6F93A8C1D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6FC00-9A70-4A27-A4C5-0B872CB9C6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6103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46B846-2410-7408-7AAD-3C367764A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032E6D-6358-2533-F8F6-B2CEDD26A7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4B3B602-F2F8-28BE-D6E7-9F2176A6D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C6E5E-996A-466D-9158-3AED63CE86EE}" type="datetimeFigureOut">
              <a:rPr lang="cs-CZ" smtClean="0"/>
              <a:t>16.04.2024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41EBF70-F1B8-2EEF-26ED-AC7907BAB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6AE78CC-BCD6-DA23-172D-60CE6979E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6FC00-9A70-4A27-A4C5-0B872CB9C6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8059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96E6C4-C823-66CB-7F4D-2F05ABF6C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653F71C-45FE-6B54-EB58-98B4D8A9E7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B411177-3A65-AB34-BC0C-A23868F0D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C6E5E-996A-466D-9158-3AED63CE86EE}" type="datetimeFigureOut">
              <a:rPr lang="cs-CZ" smtClean="0"/>
              <a:t>16.04.2024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13B15F2-449C-27A9-5A43-D4DFD6C11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18ED212-68A1-A23F-D49C-8A806EE60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6FC00-9A70-4A27-A4C5-0B872CB9C6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7924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BD1CDE-A27F-30FE-4340-71AA407EA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EB416E-7269-892C-6B92-DB3DD4508F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F062337-BC5D-57CA-CEE8-EE5FDA447F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B761E7E-A439-B24F-D3AE-50D6911401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C6E5E-996A-466D-9158-3AED63CE86EE}" type="datetimeFigureOut">
              <a:rPr lang="cs-CZ" smtClean="0"/>
              <a:t>16.04.2024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37B9D22-C9EC-0FBA-477E-69C40BDAC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F3887AA-82D7-43A7-C7F4-A222D267B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6FC00-9A70-4A27-A4C5-0B872CB9C6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6699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15724A-24DA-A8A7-DA09-D4FB85516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D3F37A8-6A9E-B22A-D7CF-6749EAA1FD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3F148D1-1D73-F2F0-66B6-8E5258C918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96A690BE-C98D-FC88-4AAF-0404379998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A57BE24-8547-73CB-005D-0B556E49CB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8D67F9D-5FF0-8BDB-6D83-6FFC676A0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C6E5E-996A-466D-9158-3AED63CE86EE}" type="datetimeFigureOut">
              <a:rPr lang="cs-CZ" smtClean="0"/>
              <a:t>16.04.2024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14CA06B-14D9-892E-56EE-B2ACA4315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EBB8C87-6554-3DDF-74B6-C0660F1D4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6FC00-9A70-4A27-A4C5-0B872CB9C6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0376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A980D7-D946-1B97-DD85-D6C66773E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9BAD447-F509-B0A4-2084-74090B360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C6E5E-996A-466D-9158-3AED63CE86EE}" type="datetimeFigureOut">
              <a:rPr lang="cs-CZ" smtClean="0"/>
              <a:t>16.04.2024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5033453-56CB-CDE1-8E74-466332FBB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9EBA4A8-C95F-0994-E659-CECC8DE99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6FC00-9A70-4A27-A4C5-0B872CB9C6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8022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B48C920-B077-3DB5-B7BD-344884999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C6E5E-996A-466D-9158-3AED63CE86EE}" type="datetimeFigureOut">
              <a:rPr lang="cs-CZ" smtClean="0"/>
              <a:t>16.04.2024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0906623-9105-E56C-B543-40E4BAEA5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D05FA2C-E5DC-6E41-D94E-A28D7C777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6FC00-9A70-4A27-A4C5-0B872CB9C6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2580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DDE0B1-32E8-A497-CB4C-E629B49DD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EB0C6F-5100-9AF2-2124-6EBD7F4E3C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7167BF9-DE5C-081D-DA0C-8887D6D042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91F3DE9-1131-08A2-2240-203F16985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C6E5E-996A-466D-9158-3AED63CE86EE}" type="datetimeFigureOut">
              <a:rPr lang="cs-CZ" smtClean="0"/>
              <a:t>16.04.2024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88C418D-7970-F440-E831-46BAA5FB5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A746E55-468D-F335-2AC7-44E1A0743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6FC00-9A70-4A27-A4C5-0B872CB9C6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5125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87139D-F32D-6741-FCE5-5E70D2457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AA5237E-8560-3E5E-AC2D-C15A604C60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71EABDD-92BB-32CE-4DEE-2AA0981903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564FACF-C731-9B2A-C88A-59A643CA0A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C6E5E-996A-466D-9158-3AED63CE86EE}" type="datetimeFigureOut">
              <a:rPr lang="cs-CZ" smtClean="0"/>
              <a:t>16.04.2024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6EECA85-B85C-028B-B60C-1786A08F4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A7BC431-AB63-8AE1-DEE9-0911389F2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6FC00-9A70-4A27-A4C5-0B872CB9C6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2989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AE3100C-63E7-0BBA-1B55-75112ED96A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60A668F-19C4-96C9-EE40-4109F41BC9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3A464DD-B5F4-4F40-33A2-935DEC078E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AEC6E5E-996A-466D-9158-3AED63CE86EE}" type="datetimeFigureOut">
              <a:rPr lang="cs-CZ" smtClean="0"/>
              <a:t>16.04.2024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064B42F-32E8-F20D-F0ED-05CADDAEB6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D1C1589-473F-58FC-12EA-C02C83D902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086FC00-9A70-4A27-A4C5-0B872CB9C6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2817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vimeo.com/234134542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4" descr="Pohybové rozostření světel dopravních prostředků">
            <a:extLst>
              <a:ext uri="{FF2B5EF4-FFF2-40B4-BE49-F238E27FC236}">
                <a16:creationId xmlns:a16="http://schemas.microsoft.com/office/drawing/2014/main" id="{5FAAA301-2CA7-574F-09A7-83869239D63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9778" b="3350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D77439AE-B883-B983-746F-6007EA2BB3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900518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Environmentální hnutí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A4D3F2E-0F34-57E7-8CCB-EA383F74FC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59404"/>
            <a:ext cx="9144000" cy="1877602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Politiky identit </a:t>
            </a:r>
          </a:p>
          <a:p>
            <a:r>
              <a:rPr lang="cs-CZ" dirty="0">
                <a:solidFill>
                  <a:srgbClr val="FFFFFF"/>
                </a:solidFill>
              </a:rPr>
              <a:t>ZS 2023/2024</a:t>
            </a:r>
          </a:p>
          <a:p>
            <a:r>
              <a:rPr lang="cs-CZ" dirty="0">
                <a:solidFill>
                  <a:srgbClr val="FFFFFF"/>
                </a:solidFill>
              </a:rPr>
              <a:t>Markéta Zandlová</a:t>
            </a:r>
          </a:p>
          <a:p>
            <a:endParaRPr lang="cs-CZ" sz="17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58223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68D92F-85FF-A87B-B362-9F1E06E41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/>
              <a:t>Sociální hnutí, které není rámováno </a:t>
            </a:r>
            <a:r>
              <a:rPr lang="cs-CZ" sz="3600" b="1" dirty="0" err="1"/>
              <a:t>identitní</a:t>
            </a:r>
            <a:r>
              <a:rPr lang="cs-CZ" sz="3600" b="1" dirty="0"/>
              <a:t> politikou</a:t>
            </a:r>
            <a:endParaRPr lang="cs-CZ" sz="36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35ED04-F070-B816-6147-BEE52BE873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cs-CZ" sz="2200" dirty="0"/>
              <a:t>obrovská vnitřní diverzita, od ochránců přírody po </a:t>
            </a:r>
            <a:r>
              <a:rPr lang="cs-CZ" sz="2200" dirty="0" err="1"/>
              <a:t>Extinction</a:t>
            </a:r>
            <a:r>
              <a:rPr lang="cs-CZ" sz="2200" dirty="0"/>
              <a:t> </a:t>
            </a:r>
            <a:r>
              <a:rPr lang="cs-CZ" sz="2200" dirty="0" err="1"/>
              <a:t>Rebellion</a:t>
            </a:r>
            <a:endParaRPr lang="cs-CZ" sz="2200" dirty="0"/>
          </a:p>
          <a:p>
            <a:pPr>
              <a:buFontTx/>
              <a:buChar char="-"/>
            </a:pPr>
            <a:r>
              <a:rPr lang="cs-CZ" sz="2200" dirty="0"/>
              <a:t>mobilizace napříč sociálními třídami – genderem – věkovými skupinami – </a:t>
            </a:r>
            <a:r>
              <a:rPr lang="cs-CZ" sz="2200" dirty="0" err="1"/>
              <a:t>identitními</a:t>
            </a:r>
            <a:r>
              <a:rPr lang="cs-CZ" sz="2200" dirty="0"/>
              <a:t> sebe-identifikacemi i kategorizacemi …</a:t>
            </a:r>
          </a:p>
          <a:p>
            <a:pPr marL="0" indent="0">
              <a:buNone/>
            </a:pPr>
            <a:endParaRPr lang="cs-CZ" sz="2200" dirty="0"/>
          </a:p>
          <a:p>
            <a:pPr marL="0" indent="0" algn="ctr">
              <a:buNone/>
            </a:pPr>
            <a:r>
              <a:rPr lang="cs-CZ" sz="2200" b="1" dirty="0"/>
              <a:t>FILM THE SITE: BUILDING RESISTENCE </a:t>
            </a:r>
            <a:r>
              <a:rPr lang="cs-CZ" sz="2200" dirty="0"/>
              <a:t>(</a:t>
            </a:r>
            <a:r>
              <a:rPr lang="cs-CZ" sz="2200" dirty="0">
                <a:hlinkClick r:id="rId2"/>
              </a:rPr>
              <a:t>https://vimeo.com/234134542</a:t>
            </a:r>
            <a:r>
              <a:rPr lang="cs-CZ" sz="2200" dirty="0"/>
              <a:t>)</a:t>
            </a:r>
          </a:p>
          <a:p>
            <a:pPr marL="0" indent="0" algn="ctr">
              <a:buNone/>
            </a:pPr>
            <a:r>
              <a:rPr lang="cs-CZ" sz="2200" b="1" dirty="0"/>
              <a:t>Hnutí NO TAV</a:t>
            </a:r>
          </a:p>
          <a:p>
            <a:pPr>
              <a:buFontTx/>
              <a:buChar char="-"/>
            </a:pPr>
            <a:r>
              <a:rPr lang="cs-CZ" sz="2200" dirty="0"/>
              <a:t>Od 90.let protesty proti vysokorychlostním vlakům v alpském údolí Val di </a:t>
            </a:r>
            <a:r>
              <a:rPr lang="cs-CZ" sz="2200" dirty="0" err="1"/>
              <a:t>Susa</a:t>
            </a:r>
            <a:endParaRPr lang="cs-CZ" sz="2200" dirty="0"/>
          </a:p>
          <a:p>
            <a:pPr>
              <a:buFontTx/>
              <a:buChar char="-"/>
            </a:pPr>
            <a:r>
              <a:rPr lang="cs-CZ" sz="2200" dirty="0"/>
              <a:t>po roce 2000 nárůst – nenásilná přímá akce, protesty, pochody, campy, diskuse, společné večeře, blokády… ; </a:t>
            </a:r>
            <a:r>
              <a:rPr lang="cs-CZ" sz="2200" dirty="0" err="1"/>
              <a:t>squot</a:t>
            </a:r>
            <a:r>
              <a:rPr lang="cs-CZ" sz="2200" dirty="0"/>
              <a:t> „</a:t>
            </a:r>
            <a:r>
              <a:rPr lang="cs-CZ" sz="2200" dirty="0" err="1"/>
              <a:t>Presidio</a:t>
            </a:r>
            <a:r>
              <a:rPr lang="cs-CZ" sz="2200" dirty="0"/>
              <a:t>“; 2005, 2011 a 2013 velké protesty v údolí a srážky s policií + následné soudní procesy; 2018 obrovské protesty v Lyonu (https://www.france24.com/en/20181208-italy-france-protest-tav-high-speed-train-link-turin ); aktuálně stále běží 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61777597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139</Words>
  <Application>Microsoft Office PowerPoint</Application>
  <PresentationFormat>Širokoúhlá obrazovka</PresentationFormat>
  <Paragraphs>13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Motiv Office</vt:lpstr>
      <vt:lpstr>Environmentální hnutí</vt:lpstr>
      <vt:lpstr>Sociální hnutí, které není rámováno identitní politikou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Environmentální hnutí</dc:title>
  <dc:creator>Markéta Zandlová</dc:creator>
  <cp:lastModifiedBy>Markéta Zandlová</cp:lastModifiedBy>
  <cp:revision>1</cp:revision>
  <dcterms:created xsi:type="dcterms:W3CDTF">2024-04-16T16:19:24Z</dcterms:created>
  <dcterms:modified xsi:type="dcterms:W3CDTF">2024-04-16T17:05:27Z</dcterms:modified>
</cp:coreProperties>
</file>