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78" r:id="rId1"/>
  </p:sldMasterIdLst>
  <p:sldIdLst>
    <p:sldId id="256" r:id="rId2"/>
    <p:sldId id="257" r:id="rId3"/>
    <p:sldId id="261" r:id="rId4"/>
    <p:sldId id="258" r:id="rId5"/>
    <p:sldId id="260" r:id="rId6"/>
    <p:sldId id="272" r:id="rId7"/>
    <p:sldId id="262" r:id="rId8"/>
    <p:sldId id="266" r:id="rId9"/>
    <p:sldId id="271" r:id="rId10"/>
    <p:sldId id="263" r:id="rId11"/>
    <p:sldId id="270" r:id="rId12"/>
    <p:sldId id="268" r:id="rId13"/>
    <p:sldId id="265" r:id="rId14"/>
    <p:sldId id="264" r:id="rId15"/>
    <p:sldId id="267" r:id="rId16"/>
    <p:sldId id="269" r:id="rId17"/>
    <p:sldId id="25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60"/>
  </p:normalViewPr>
  <p:slideViewPr>
    <p:cSldViewPr snapToGrid="0">
      <p:cViewPr>
        <p:scale>
          <a:sx n="81" d="100"/>
          <a:sy n="81" d="100"/>
        </p:scale>
        <p:origin x="-7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648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161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15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51968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693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7745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766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504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276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031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946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758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433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839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013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49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445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E36636D-D922-432D-A958-524484B5923D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843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  <p:sldLayoutId id="2147483890" r:id="rId12"/>
    <p:sldLayoutId id="2147483891" r:id="rId13"/>
    <p:sldLayoutId id="2147483892" r:id="rId14"/>
    <p:sldLayoutId id="2147483893" r:id="rId15"/>
    <p:sldLayoutId id="2147483894" r:id="rId16"/>
    <p:sldLayoutId id="21474838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ametnaroda.cz/cs/masnikova-olga-1931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metnaroda.cz/cs/masnikova-olga-1931" TargetMode="External"/><Relationship Id="rId2" Type="http://schemas.openxmlformats.org/officeDocument/2006/relationships/hyperlink" Target="https://cs.wikipedia.org/wiki/Brat%C5%99i_v_trik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ilmovyprehled.cz/cs/person/79760/boris-masni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D51F918-10D9-4E96-B877-22463D0F9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2669" y="3229762"/>
            <a:ext cx="9946661" cy="1996044"/>
          </a:xfrm>
        </p:spPr>
        <p:txBody>
          <a:bodyPr/>
          <a:lstStyle/>
          <a:p>
            <a:r>
              <a:rPr lang="cs-CZ" dirty="0"/>
              <a:t>Manželé Boris a Olga </a:t>
            </a:r>
            <a:r>
              <a:rPr lang="cs-CZ" dirty="0" err="1"/>
              <a:t>Masníkovi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E6DD47A9-C77E-44C7-AD8E-6935D0E75C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5469084"/>
            <a:ext cx="9440034" cy="1049867"/>
          </a:xfrm>
        </p:spPr>
        <p:txBody>
          <a:bodyPr/>
          <a:lstStyle/>
          <a:p>
            <a:r>
              <a:rPr lang="cs-CZ" dirty="0"/>
              <a:t>Připravila: Michaela Přikrylová</a:t>
            </a:r>
          </a:p>
          <a:p>
            <a:r>
              <a:rPr lang="cs-CZ" dirty="0"/>
              <a:t>Období: Letní semestr 2019/2020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E200AA6F-C690-4144-AD3D-DAA1DD2A2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641" y="396133"/>
            <a:ext cx="6702717" cy="376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8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362ECB1-A552-4014-925A-E46845D7B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Olga </a:t>
            </a:r>
            <a:r>
              <a:rPr lang="cs-CZ" dirty="0" err="1"/>
              <a:t>Masníková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BD5BAE0-9C3B-4BCC-87BC-BEA629AAC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28.6.1931 v Praze( stále žije)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Narodila se jako Čálková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Téměř ztratila sluch po zánětu středního ucha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Měla 6 sourozenců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S manželem Borisem se poznali Pražském ústavu pro hluchoněmé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273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B6AD945-2E8F-4EBE-B20F-1C682BB18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Olga </a:t>
            </a:r>
            <a:r>
              <a:rPr lang="cs-CZ" dirty="0" err="1"/>
              <a:t>Masníková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5637F63-477D-4724-8B97-963A9DE33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 6 letech začala chodit do soukromého ústavu pro hluchoněmé v Holečkově ulici, kde byla hlídána řádovými sestrami </a:t>
            </a:r>
          </a:p>
          <a:p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Mobi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Urbanová ji ve škole učila tancovat, gymnastiku a divadlo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Žáci ve škole měli zakázáno znakovat. Když znakovali, museli platit pokutu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Některé řádové sestry je ale nechaly, nebo s nimi dokonce znakovaly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Po základní škole chodila na učiliště- obor švadlena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S manželem Borisem spolu byli manželství 62 let, pak Boris umřel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186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889D18C-38BC-4CF5-8A66-97E106591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Práce Olgy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FB3ED24-FC3C-458B-AA5A-74DFB8B1E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904301"/>
            <a:ext cx="10353762" cy="4344099"/>
          </a:xfrm>
        </p:spPr>
        <p:txBody>
          <a:bodyPr>
            <a:normAutofit fontScale="70000" lnSpcReduction="20000"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Zpočátku žili s Borisem v Praze- zde dělala v železárnách</a:t>
            </a:r>
          </a:p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Když se do Prahy přistěhovali zpět, pracovala v </a:t>
            </a:r>
            <a:r>
              <a:rPr lang="cs-CZ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Praze ve Svazu invalidů jako opisovatelka a tlumočnice</a:t>
            </a:r>
          </a:p>
          <a:p>
            <a:r>
              <a:rPr lang="cs-CZ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 rozpadu Svazu Invalidů pracovala ve Svazu neslyšících a nedoslýchavých v Pražském spolku neslyšících</a:t>
            </a:r>
          </a:p>
          <a:p>
            <a:r>
              <a:rPr lang="cs-CZ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Také pracovala jako předsedkyně Svazarmu neslyšících</a:t>
            </a:r>
          </a:p>
          <a:p>
            <a:r>
              <a:rPr lang="cs-CZ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Organizovala automobilové závody</a:t>
            </a:r>
            <a:br>
              <a:rPr lang="cs-CZ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effectLst/>
              </a:rPr>
              <a:t/>
            </a:r>
            <a:br>
              <a:rPr lang="cs-CZ" dirty="0">
                <a:effectLst/>
              </a:rPr>
            </a:br>
            <a:r>
              <a:rPr lang="cs-CZ" dirty="0"/>
              <a:t/>
            </a:r>
            <a:br>
              <a:rPr lang="cs-CZ" dirty="0"/>
            </a:br>
            <a:r>
              <a:rPr lang="cs-CZ" dirty="0">
                <a:effectLst/>
              </a:rPr>
              <a:t/>
            </a:r>
            <a:br>
              <a:rPr lang="cs-CZ" dirty="0">
                <a:effectLst/>
              </a:rPr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519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AD47F0C-62CB-44D6-AC8F-22055C0EF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Manželé </a:t>
            </a:r>
            <a:r>
              <a:rPr lang="cs-CZ" dirty="0" err="1"/>
              <a:t>Masníkovi</a:t>
            </a:r>
            <a:r>
              <a:rPr lang="cs-CZ" dirty="0"/>
              <a:t>- v mládí vs. ve stáří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xmlns="" id="{3214F40A-3A4A-4BCB-B214-970F611E2B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2478" y="1580050"/>
            <a:ext cx="3970525" cy="4676821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AE27DB13-ED50-4089-A61D-864879A2D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2394" y="1580050"/>
            <a:ext cx="6235762" cy="467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25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4298E02-8971-4B97-B868-A342DE2B5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Co řekl Boris </a:t>
            </a:r>
            <a:r>
              <a:rPr lang="cs-CZ" dirty="0" err="1"/>
              <a:t>Masník</a:t>
            </a:r>
            <a:r>
              <a:rPr lang="cs-CZ" dirty="0"/>
              <a:t> své ženě při prvním shledání?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0A3BB56-467B-467A-921D-2569C8859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8354" y="2189649"/>
            <a:ext cx="10353762" cy="4058751"/>
          </a:xfrm>
        </p:spPr>
        <p:txBody>
          <a:bodyPr>
            <a:normAutofit fontScale="92500" lnSpcReduction="10000"/>
          </a:bodyPr>
          <a:lstStyle/>
          <a:p>
            <a:r>
              <a:rPr lang="pl-PL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Boris se do Olgy zamiloval na první pohled, když se  šel podívat, jak ona tancuje</a:t>
            </a:r>
          </a:p>
          <a:p>
            <a:r>
              <a:rPr lang="pl-PL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(jí tehdy bylo asi 15-16 let)</a:t>
            </a:r>
          </a:p>
          <a:p>
            <a:r>
              <a:rPr lang="pl-PL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„Pamatuj si, že jsi zadaná. Ty budeš moje.”</a:t>
            </a:r>
          </a:p>
          <a:p>
            <a:r>
              <a:rPr lang="pl-PL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(smála se tomu, ale v jejích 18 letech se opravdu vzali)</a:t>
            </a:r>
            <a:r>
              <a:rPr lang="pl-PL" dirty="0">
                <a:effectLst/>
              </a:rPr>
              <a:t/>
            </a:r>
            <a:br>
              <a:rPr lang="pl-PL" dirty="0">
                <a:effectLst/>
              </a:rPr>
            </a:br>
            <a:r>
              <a:rPr lang="pl-PL" dirty="0"/>
              <a:t/>
            </a:r>
            <a:br>
              <a:rPr lang="pl-PL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298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768D8C2-A79A-4555-BE75-4E1DCF936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Společný začátek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171E276-DE82-4536-8157-795EA10BC7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Doma spolu museli znakovat potají, protože kvůli špatné finanční situaci bydleli u matky, která tvrdila, že oba můžou odezírat a mluvit</a:t>
            </a: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svatba: neměli tlumočníky, když si dávali prstýnky, oddávající dál mluvil a řekl jim: „ A nyní můžete políbit nevěstu“, ale Boris to neviděl, protože dával Olze prstýnek, takže neměli svůj první novomanželský polibek před lidmi</a:t>
            </a:r>
          </a:p>
        </p:txBody>
      </p:sp>
    </p:spTree>
    <p:extLst>
      <p:ext uri="{BB962C8B-B14F-4D97-AF65-F5344CB8AC3E}">
        <p14:creationId xmlns:p14="http://schemas.microsoft.com/office/powerpoint/2010/main" val="332651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D52C09A-5785-4594-B88F-09C08E351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Kdybyste chtěly, na stránkách Paměť národa je video s paní </a:t>
            </a:r>
            <a:r>
              <a:rPr lang="cs-CZ" dirty="0" err="1"/>
              <a:t>Masníkovou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C74E706-583A-40B5-8569-71164D811C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  <a:hlinkClick r:id="rId2" tooltip="Video o Olze a Borisovi"/>
              </a:rPr>
              <a:t>https://www.pametnaroda.cz/cs/masnikova-olga-1931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 tomto videu paní Olga říká, že chodila do školy za války a místo zeměpisu a dějepisu se musela učit jazyky(český, německý)</a:t>
            </a: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Vypráví o tom, jak se její tatínek v práci popálil o tajně schované zbraně, o kterých nevěděl</a:t>
            </a: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Dále je ve videu, jak vzniklo studio Tři bratři</a:t>
            </a: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Video má 5 částí </a:t>
            </a:r>
          </a:p>
        </p:txBody>
      </p:sp>
    </p:spTree>
    <p:extLst>
      <p:ext uri="{BB962C8B-B14F-4D97-AF65-F5344CB8AC3E}">
        <p14:creationId xmlns:p14="http://schemas.microsoft.com/office/powerpoint/2010/main" val="318997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3F4C3E-8976-469A-B47F-3786C8FF8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FA7FE62-72C1-4E84-80C1-6F5A0193A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580051"/>
            <a:ext cx="10353762" cy="4211150"/>
          </a:xfrm>
        </p:spPr>
        <p:txBody>
          <a:bodyPr>
            <a:noAutofit/>
          </a:bodyPr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BROŽÍK, JOSEF. </a:t>
            </a:r>
            <a:r>
              <a:rPr lang="cs-CZ" sz="24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Pocta Borisi </a:t>
            </a:r>
            <a:r>
              <a:rPr lang="cs-CZ" sz="24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Masníkovi</a:t>
            </a:r>
            <a:r>
              <a:rPr lang="cs-CZ" sz="24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Gong, 13-4-2011.</a:t>
            </a:r>
          </a:p>
          <a:p>
            <a:r>
              <a:rPr lang="cs-CZ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LAVIČKOVÁ,B. a CHLADOVÁ</a:t>
            </a:r>
            <a:r>
              <a:rPr lang="cs-CZ" sz="24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,V. Boris </a:t>
            </a:r>
            <a:r>
              <a:rPr lang="cs-CZ" sz="24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Masník</a:t>
            </a:r>
            <a:r>
              <a:rPr lang="cs-CZ" sz="24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tichý služebník animovaného filmu. Gong, </a:t>
            </a:r>
            <a:r>
              <a:rPr lang="cs-CZ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17/07/2011. </a:t>
            </a:r>
          </a:p>
          <a:p>
            <a:r>
              <a:rPr lang="cs-CZ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RESZCZYŃSKÁ, </a:t>
            </a:r>
            <a:r>
              <a:rPr lang="cs-CZ" sz="24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lang="cs-CZ" sz="24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r>
              <a:rPr lang="cs-CZ" sz="24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budeš moje! Olgu si v patnácti letech vyhlédl zakladatel Bratří v triku. </a:t>
            </a:r>
            <a:r>
              <a:rPr lang="cs-CZ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21.9.2019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https://cs.wikipedia.org/wiki/Brat%C5%99i_v_triku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Masníková</a:t>
            </a:r>
            <a:r>
              <a:rPr lang="cs-CZ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O. Paměť českých neslyšících, Praha, 13.12.2013 (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https://www.pametnaroda.cz/cs/masnikova-olga-1931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https://www.filmovyprehled.cz/cs/person/79760/boris-masnik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(– kdyby někoho zajímala celá jeho filmografie)</a:t>
            </a:r>
            <a:endParaRPr lang="cs-CZ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6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93DA85C-7343-4023-B8D7-C6A639B06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Boris </a:t>
            </a:r>
            <a:r>
              <a:rPr lang="cs-CZ" dirty="0" err="1"/>
              <a:t>Masník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218140D-7C0B-4FA1-A315-320D789C3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609628"/>
          </a:xfrm>
        </p:spPr>
        <p:txBody>
          <a:bodyPr/>
          <a:lstStyle/>
          <a:p>
            <a:r>
              <a:rPr lang="pl-PL" sz="3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ea typeface="+mj-ea"/>
              </a:rPr>
              <a:t>18. srpna 1923 v Hodoníně – 24. března 2011</a:t>
            </a:r>
            <a:endParaRPr lang="cs-CZ" dirty="0"/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Byl neslyšící už od 6.měsíce, protože měl zánět mozkových blan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Pracoval jako animátor= oživuje postavy a věci, které nakreslil výtvarník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Měl dva bratry: Vojen, Ivan- ti se stali také animátoři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Byl chvíli v ústavu pro děti se sluchovým postižením, ale režim v něm byl hrozný a když to zjistila jeho matka, vzala si ho zpět domů a sama ho trpělivě a pečlivě naučila mluvit všechny hlásky- dovedl tedy odezírat i znakovat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Byl tichý, byl rád sám v koutku se svou prací, komik, kreslil karikatury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Fotil do časopisu Gong, nebo pro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Nepanto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Každý měsíc kreslil pro časopis Gong titulní stránku</a:t>
            </a:r>
          </a:p>
          <a:p>
            <a:pPr marL="3690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755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A234B65-2320-4ACC-9B8F-7E7906F5A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se dostal k animování?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EA6DC32-E1C9-4EB2-8DD8-BE8390EAE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DADADA"/>
              </a:buClr>
            </a:pPr>
            <a:r>
              <a:rPr lang="cs-CZ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Jeho otec učil všechny tři syny kreslit</a:t>
            </a:r>
          </a:p>
          <a:p>
            <a:pPr lvl="0">
              <a:buClr>
                <a:srgbClr val="DADADA"/>
              </a:buClr>
            </a:pPr>
            <a:r>
              <a:rPr lang="cs-CZ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 kreslenému filmu se dostal v 18 letech, kdy absolvoval střední grafickou školu</a:t>
            </a:r>
          </a:p>
          <a:p>
            <a:pPr lvl="0">
              <a:buClr>
                <a:srgbClr val="DADADA"/>
              </a:buClr>
            </a:pPr>
            <a:r>
              <a:rPr lang="cs-CZ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 studiu pokračovat nemohl, protože byla 2. světová válka a byly zavřeny vysoké školy</a:t>
            </a:r>
          </a:p>
          <a:p>
            <a:pPr lvl="0">
              <a:buClr>
                <a:srgbClr val="DADADA"/>
              </a:buClr>
            </a:pPr>
            <a:r>
              <a:rPr lang="cs-CZ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Zkusil se tedy přihlásit na pracovní inzerát, ve kterém sháněli kreslíře do kreslených filmů a přijali ho</a:t>
            </a:r>
          </a:p>
          <a:p>
            <a:pPr lvl="0">
              <a:buClr>
                <a:srgbClr val="DADADA"/>
              </a:buClr>
            </a:pPr>
            <a:r>
              <a:rPr lang="cs-CZ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Pracoval ve studiu v „</a:t>
            </a:r>
            <a:r>
              <a:rPr lang="cs-CZ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Čiklovce</a:t>
            </a:r>
            <a:r>
              <a:rPr lang="cs-CZ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 v Pražských Nuslích, ale v roce 1982 bylo toto studio zrušeno a on přeložen do jiného </a:t>
            </a:r>
          </a:p>
          <a:p>
            <a:r>
              <a:rPr lang="cs-CZ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Animoval i pohádky v českém znakovém jazyce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93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17DD42E-E93E-4630-AF8D-1762C69A6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Jeho práce- animace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8F525CB-A3D6-40AA-B409-FFADE604F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Úvodní slovo pronese(1962)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Malování pro kočku(1960)</a:t>
            </a:r>
          </a:p>
          <a:p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Lakoon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(1970)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Úkryt Černého Billa (1965)</a:t>
            </a:r>
          </a:p>
          <a:p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Fanfaron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malý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clown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(1968) 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Jak ulovit tygra(1976)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(to nejsou všechny filmy, ale je to 6 filmů, které byly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pušteny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na národním filmovém archivu, který oslavoval Borisovo životní jubileum 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Svatba v korálovém moři(první film, na němž se podílel)</a:t>
            </a:r>
          </a:p>
        </p:txBody>
      </p:sp>
    </p:spTree>
    <p:extLst>
      <p:ext uri="{BB962C8B-B14F-4D97-AF65-F5344CB8AC3E}">
        <p14:creationId xmlns:p14="http://schemas.microsoft.com/office/powerpoint/2010/main" val="68609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3E88B08-E60A-49E2-A48F-0702568D5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práce Borise </a:t>
            </a:r>
            <a:r>
              <a:rPr lang="cs-CZ" dirty="0" err="1"/>
              <a:t>Masníka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630F99F-E130-4369-929A-AF2AE5C33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426129"/>
            <a:ext cx="10353762" cy="3850546"/>
          </a:xfrm>
        </p:spPr>
        <p:txBody>
          <a:bodyPr>
            <a:normAutofit/>
          </a:bodyPr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Dále animoval mnoho večerníčků, jako je: Dášeňka; Pojďte, pane, budeme si hrát; Malá čarodějnice; a nejnovější: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Oštrozok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5CD0008E-489A-4B33-A5C4-2AC3B5043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431" y="2214849"/>
            <a:ext cx="2942998" cy="434893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3F9150A2-8AE7-487A-8DFE-861398DA38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0424" y="2262025"/>
            <a:ext cx="2591198" cy="402561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xmlns="" id="{8E09C731-8EC9-4B33-A9D1-3DD6F21112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4517" y="3637635"/>
            <a:ext cx="4281715" cy="292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29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0FEFB31-5082-4789-8DA1-17F051905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66" y="273727"/>
            <a:ext cx="10353762" cy="970450"/>
          </a:xfrm>
        </p:spPr>
        <p:txBody>
          <a:bodyPr/>
          <a:lstStyle/>
          <a:p>
            <a:r>
              <a:rPr lang="cs-CZ" dirty="0"/>
              <a:t>Boris mimo jiné kreslil komiksy do Gongu</a:t>
            </a:r>
          </a:p>
        </p:txBody>
      </p:sp>
      <p:pic>
        <p:nvPicPr>
          <p:cNvPr id="11" name="Zástupný obsah 10">
            <a:extLst>
              <a:ext uri="{FF2B5EF4-FFF2-40B4-BE49-F238E27FC236}">
                <a16:creationId xmlns:a16="http://schemas.microsoft.com/office/drawing/2014/main" xmlns="" id="{E63CEC0F-0C38-4C21-A652-40047586ED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5715" y="1447393"/>
            <a:ext cx="3509899" cy="4784311"/>
          </a:xfr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xmlns="" id="{E2576AD2-5955-48F2-8FBB-D8E8128E3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912" y="1121862"/>
            <a:ext cx="3286373" cy="543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26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37DEC88-84E1-4CFF-8247-4CDA394F2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450" y="478172"/>
            <a:ext cx="10848107" cy="1101878"/>
          </a:xfrm>
        </p:spPr>
        <p:txBody>
          <a:bodyPr>
            <a:normAutofit/>
          </a:bodyPr>
          <a:lstStyle/>
          <a:p>
            <a:r>
              <a:rPr lang="cs-CZ" dirty="0"/>
              <a:t>Znáte logo Bratři v triku?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xmlns="" id="{152108F2-4663-4A55-882C-F1B501EE94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2969" y="2189163"/>
            <a:ext cx="6215413" cy="4059237"/>
          </a:xfrm>
        </p:spPr>
      </p:pic>
    </p:spTree>
    <p:extLst>
      <p:ext uri="{BB962C8B-B14F-4D97-AF65-F5344CB8AC3E}">
        <p14:creationId xmlns:p14="http://schemas.microsoft.com/office/powerpoint/2010/main" val="39939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BA0BDF3-72A5-417B-9604-148771EED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Filmové studio Bratři v triku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E3106954-CB36-4DD5-9B3D-ADC32FBC9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975730"/>
            <a:ext cx="10353762" cy="4058751"/>
          </a:xfrm>
        </p:spPr>
        <p:txBody>
          <a:bodyPr>
            <a:normAutofit/>
          </a:bodyPr>
          <a:lstStyle/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Boris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Masník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ho založil se svými bratry Ivanem a Vojenem v roce 1945</a:t>
            </a: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Produkovalo animované filmy</a:t>
            </a: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Podařilo se jim získat i různá ocenění včetně Oskara za krátký film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Munro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Logo Tři bratři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navrh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Zdeněk Miler(autor Krtečka)</a:t>
            </a:r>
          </a:p>
        </p:txBody>
      </p:sp>
    </p:spTree>
    <p:extLst>
      <p:ext uri="{BB962C8B-B14F-4D97-AF65-F5344CB8AC3E}">
        <p14:creationId xmlns:p14="http://schemas.microsoft.com/office/powerpoint/2010/main" val="427460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2E059CC-6E44-4C50-A9A4-933FB94CB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 toto jsou skuteční zakladatelé Bratři v triku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xmlns="" id="{85B39D02-2294-454A-ADF8-E30A26CB4E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4830" y="1870745"/>
            <a:ext cx="5900293" cy="4478323"/>
          </a:xfrm>
        </p:spPr>
      </p:pic>
    </p:spTree>
    <p:extLst>
      <p:ext uri="{BB962C8B-B14F-4D97-AF65-F5344CB8AC3E}">
        <p14:creationId xmlns:p14="http://schemas.microsoft.com/office/powerpoint/2010/main" val="111176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řidlice">
  <a:themeElements>
    <a:clrScheme name="Břidlic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3EC26C"/>
      </a:accent1>
      <a:accent2>
        <a:srgbClr val="B3D463"/>
      </a:accent2>
      <a:accent3>
        <a:srgbClr val="3BBC9D"/>
      </a:accent3>
      <a:accent4>
        <a:srgbClr val="97AF75"/>
      </a:accent4>
      <a:accent5>
        <a:srgbClr val="6BA841"/>
      </a:accent5>
      <a:accent6>
        <a:srgbClr val="79AE90"/>
      </a:accent6>
      <a:hlink>
        <a:srgbClr val="85E4A6"/>
      </a:hlink>
      <a:folHlink>
        <a:srgbClr val="BDF3D0"/>
      </a:folHlink>
    </a:clrScheme>
    <a:fontScheme name="Břidlic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řidlic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ate" id="{C3F70B94-7CE9-428E-ADC1-3269CC2C3385}" vid="{43372978-11FE-4814-AC26-BC300187D8C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TM04033929[[fn=Břidlice]]</Template>
  <TotalTime>1198</TotalTime>
  <Words>817</Words>
  <Application>Microsoft Office PowerPoint</Application>
  <PresentationFormat>Vlastní</PresentationFormat>
  <Paragraphs>81</Paragraphs>
  <Slides>17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Břidlice</vt:lpstr>
      <vt:lpstr>Manželé Boris a Olga Masníkovi</vt:lpstr>
      <vt:lpstr>Boris Masník</vt:lpstr>
      <vt:lpstr>Jak se dostal k animování?</vt:lpstr>
      <vt:lpstr>Jeho práce- animace</vt:lpstr>
      <vt:lpstr>práce Borise Masníka</vt:lpstr>
      <vt:lpstr>Boris mimo jiné kreslil komiksy do Gongu</vt:lpstr>
      <vt:lpstr>Znáte logo Bratři v triku?</vt:lpstr>
      <vt:lpstr>Filmové studio Bratři v triku</vt:lpstr>
      <vt:lpstr>A toto jsou skuteční zakladatelé Bratři v triku</vt:lpstr>
      <vt:lpstr>Olga Masníková</vt:lpstr>
      <vt:lpstr>Olga Masníková</vt:lpstr>
      <vt:lpstr>Práce Olgy</vt:lpstr>
      <vt:lpstr>Manželé Masníkovi- v mládí vs. ve stáří</vt:lpstr>
      <vt:lpstr>Co řekl Boris Masník své ženě při prvním shledání?</vt:lpstr>
      <vt:lpstr>Společný začátek</vt:lpstr>
      <vt:lpstr>Kdybyste chtěly, na stránkách Paměť národa je video s paní Masníkovou</vt:lpstr>
      <vt:lpstr>zdroje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Manželé Boris a Olga Masníkovi</dc:title>
  <dc:creator>Michaela Přikrylová</dc:creator>
  <cp:lastModifiedBy>tichysvet3</cp:lastModifiedBy>
  <cp:revision>21</cp:revision>
  <dcterms:created xsi:type="dcterms:W3CDTF">2020-03-19T20:46:01Z</dcterms:created>
  <dcterms:modified xsi:type="dcterms:W3CDTF">2020-04-08T00:58:41Z</dcterms:modified>
</cp:coreProperties>
</file>