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4" r:id="rId1"/>
  </p:sldMasterIdLst>
  <p:notesMasterIdLst>
    <p:notesMasterId r:id="rId29"/>
  </p:notesMasterIdLst>
  <p:sldIdLst>
    <p:sldId id="256" r:id="rId2"/>
    <p:sldId id="284" r:id="rId3"/>
    <p:sldId id="257" r:id="rId4"/>
    <p:sldId id="282" r:id="rId5"/>
    <p:sldId id="277" r:id="rId6"/>
    <p:sldId id="278"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97" r:id="rId20"/>
    <p:sldId id="298" r:id="rId21"/>
    <p:sldId id="265" r:id="rId22"/>
    <p:sldId id="301" r:id="rId23"/>
    <p:sldId id="302" r:id="rId24"/>
    <p:sldId id="303" r:id="rId25"/>
    <p:sldId id="299" r:id="rId26"/>
    <p:sldId id="300"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22"/>
    <p:restoredTop sz="92954"/>
  </p:normalViewPr>
  <p:slideViewPr>
    <p:cSldViewPr snapToGrid="0" snapToObjects="1">
      <p:cViewPr>
        <p:scale>
          <a:sx n="154" d="100"/>
          <a:sy n="154" d="100"/>
        </p:scale>
        <p:origin x="-592" y="-7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AF43F7-2DC2-457F-BD34-9F9A30939BC8}"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GB"/>
        </a:p>
      </dgm:t>
    </dgm:pt>
    <dgm:pt modelId="{33D7EAFC-7E62-40CB-AC1E-8049137951D5}">
      <dgm:prSet phldrT="[Text]" custT="1"/>
      <dgm:spPr/>
      <dgm:t>
        <a:bodyPr/>
        <a:lstStyle/>
        <a:p>
          <a:r>
            <a:rPr lang="cs-CZ" sz="2000" dirty="0" smtClean="0">
              <a:latin typeface="Calibri" pitchFamily="34" charset="0"/>
            </a:rPr>
            <a:t>Naplánování </a:t>
          </a:r>
          <a:r>
            <a:rPr lang="cs-CZ" sz="1800" dirty="0" smtClean="0">
              <a:latin typeface="Calibri" pitchFamily="34" charset="0"/>
            </a:rPr>
            <a:t>opatření</a:t>
          </a:r>
          <a:r>
            <a:rPr lang="cs-CZ" sz="2000" dirty="0" smtClean="0">
              <a:latin typeface="Calibri" pitchFamily="34" charset="0"/>
            </a:rPr>
            <a:t>, změny</a:t>
          </a:r>
          <a:endParaRPr lang="en-GB" sz="2000" dirty="0">
            <a:latin typeface="Calibri" pitchFamily="34" charset="0"/>
          </a:endParaRPr>
        </a:p>
      </dgm:t>
    </dgm:pt>
    <dgm:pt modelId="{E85ADF45-B3C7-4B86-AC59-10DF3C080AD5}" type="parTrans" cxnId="{EFC1359E-43E6-42AC-8567-B9DECD71BB8D}">
      <dgm:prSet/>
      <dgm:spPr/>
      <dgm:t>
        <a:bodyPr/>
        <a:lstStyle/>
        <a:p>
          <a:endParaRPr lang="en-GB">
            <a:latin typeface="Calibri" pitchFamily="34" charset="0"/>
          </a:endParaRPr>
        </a:p>
      </dgm:t>
    </dgm:pt>
    <dgm:pt modelId="{D518EE32-51FE-4B45-8503-F9884B804834}" type="sibTrans" cxnId="{EFC1359E-43E6-42AC-8567-B9DECD71BB8D}">
      <dgm:prSet/>
      <dgm:spPr/>
      <dgm:t>
        <a:bodyPr/>
        <a:lstStyle/>
        <a:p>
          <a:endParaRPr lang="en-GB">
            <a:latin typeface="Calibri" pitchFamily="34" charset="0"/>
          </a:endParaRPr>
        </a:p>
      </dgm:t>
    </dgm:pt>
    <dgm:pt modelId="{CC4B44AD-7A24-4BF4-A139-6385262C14B1}">
      <dgm:prSet phldrT="[Text]" custT="1"/>
      <dgm:spPr/>
      <dgm:t>
        <a:bodyPr/>
        <a:lstStyle/>
        <a:p>
          <a:r>
            <a:rPr lang="cs-CZ" sz="2000" dirty="0" smtClean="0">
              <a:latin typeface="Calibri" pitchFamily="34" charset="0"/>
            </a:rPr>
            <a:t>Realizace a </a:t>
          </a:r>
          <a:r>
            <a:rPr lang="cs-CZ" sz="1800" dirty="0" smtClean="0">
              <a:latin typeface="Calibri" pitchFamily="34" charset="0"/>
            </a:rPr>
            <a:t>monitoring</a:t>
          </a:r>
          <a:endParaRPr lang="en-GB" sz="1800" dirty="0">
            <a:latin typeface="Calibri" pitchFamily="34" charset="0"/>
          </a:endParaRPr>
        </a:p>
      </dgm:t>
    </dgm:pt>
    <dgm:pt modelId="{6FF72B38-1596-4400-A145-A8E9C1E2725F}" type="parTrans" cxnId="{8DB3572B-2509-49B2-9452-736EC0C985D1}">
      <dgm:prSet/>
      <dgm:spPr/>
      <dgm:t>
        <a:bodyPr/>
        <a:lstStyle/>
        <a:p>
          <a:endParaRPr lang="en-GB">
            <a:latin typeface="Calibri" pitchFamily="34" charset="0"/>
          </a:endParaRPr>
        </a:p>
      </dgm:t>
    </dgm:pt>
    <dgm:pt modelId="{14670736-5277-4A9E-B338-F9FDC7AFA3EA}" type="sibTrans" cxnId="{8DB3572B-2509-49B2-9452-736EC0C985D1}">
      <dgm:prSet/>
      <dgm:spPr/>
      <dgm:t>
        <a:bodyPr/>
        <a:lstStyle/>
        <a:p>
          <a:endParaRPr lang="en-GB">
            <a:latin typeface="Calibri" pitchFamily="34" charset="0"/>
          </a:endParaRPr>
        </a:p>
      </dgm:t>
    </dgm:pt>
    <dgm:pt modelId="{B430EE7A-F96C-4FE8-9A1F-58D7EEDE03C2}">
      <dgm:prSet phldrT="[Text]" custT="1"/>
      <dgm:spPr/>
      <dgm:t>
        <a:bodyPr/>
        <a:lstStyle/>
        <a:p>
          <a:r>
            <a:rPr lang="cs-CZ" sz="2000" dirty="0" smtClean="0">
              <a:latin typeface="Calibri" pitchFamily="34" charset="0"/>
            </a:rPr>
            <a:t>Hodnocení </a:t>
          </a:r>
          <a:r>
            <a:rPr lang="cs-CZ" sz="1800" dirty="0" smtClean="0">
              <a:latin typeface="Calibri" pitchFamily="34" charset="0"/>
            </a:rPr>
            <a:t>zavedených</a:t>
          </a:r>
          <a:r>
            <a:rPr lang="cs-CZ" sz="2000" dirty="0" smtClean="0">
              <a:latin typeface="Calibri" pitchFamily="34" charset="0"/>
            </a:rPr>
            <a:t> </a:t>
          </a:r>
          <a:r>
            <a:rPr lang="cs-CZ" sz="2000" dirty="0" smtClean="0">
              <a:latin typeface="Calibri" pitchFamily="34" charset="0"/>
            </a:rPr>
            <a:t>změn </a:t>
          </a:r>
          <a:r>
            <a:rPr lang="cs-CZ" sz="2000" dirty="0" smtClean="0">
              <a:latin typeface="Calibri" pitchFamily="34" charset="0"/>
            </a:rPr>
            <a:t>a jejich dopadu</a:t>
          </a:r>
          <a:endParaRPr lang="en-GB" sz="2000" dirty="0">
            <a:latin typeface="Calibri" pitchFamily="34" charset="0"/>
          </a:endParaRPr>
        </a:p>
      </dgm:t>
    </dgm:pt>
    <dgm:pt modelId="{7936CBFF-904E-45DB-8179-6AF7BA164E05}" type="parTrans" cxnId="{64BBF1AD-6A1E-4C75-8EF9-09F56218B75F}">
      <dgm:prSet/>
      <dgm:spPr/>
      <dgm:t>
        <a:bodyPr/>
        <a:lstStyle/>
        <a:p>
          <a:endParaRPr lang="en-GB">
            <a:latin typeface="Calibri" pitchFamily="34" charset="0"/>
          </a:endParaRPr>
        </a:p>
      </dgm:t>
    </dgm:pt>
    <dgm:pt modelId="{1D76DD60-6152-42F9-8643-0F4F02C6496F}" type="sibTrans" cxnId="{64BBF1AD-6A1E-4C75-8EF9-09F56218B75F}">
      <dgm:prSet/>
      <dgm:spPr/>
      <dgm:t>
        <a:bodyPr/>
        <a:lstStyle/>
        <a:p>
          <a:endParaRPr lang="en-GB">
            <a:latin typeface="Calibri" pitchFamily="34" charset="0"/>
          </a:endParaRPr>
        </a:p>
      </dgm:t>
    </dgm:pt>
    <dgm:pt modelId="{05596134-719A-481C-BFEA-430C3738080B}">
      <dgm:prSet phldrT="[Text]" custT="1"/>
      <dgm:spPr/>
      <dgm:t>
        <a:bodyPr/>
        <a:lstStyle/>
        <a:p>
          <a:r>
            <a:rPr lang="cs-CZ" sz="2000" dirty="0" smtClean="0">
              <a:latin typeface="Calibri" pitchFamily="34" charset="0"/>
            </a:rPr>
            <a:t>Vize a </a:t>
          </a:r>
          <a:r>
            <a:rPr lang="cs-CZ" sz="2000" dirty="0" smtClean="0">
              <a:latin typeface="Calibri" pitchFamily="34" charset="0"/>
            </a:rPr>
            <a:t>diagnostika </a:t>
          </a:r>
          <a:r>
            <a:rPr lang="cs-CZ" sz="2000" dirty="0" smtClean="0">
              <a:latin typeface="Calibri" pitchFamily="34" charset="0"/>
            </a:rPr>
            <a:t>současného stavu</a:t>
          </a:r>
          <a:endParaRPr lang="en-GB" sz="2000" dirty="0">
            <a:latin typeface="Calibri" pitchFamily="34" charset="0"/>
          </a:endParaRPr>
        </a:p>
      </dgm:t>
    </dgm:pt>
    <dgm:pt modelId="{CA0271D9-367E-4EFE-BCE7-6AC6CD11EC39}" type="parTrans" cxnId="{51635981-70EB-4073-83C0-78CC1DE3F5A5}">
      <dgm:prSet/>
      <dgm:spPr/>
      <dgm:t>
        <a:bodyPr/>
        <a:lstStyle/>
        <a:p>
          <a:endParaRPr lang="en-GB">
            <a:latin typeface="Calibri" pitchFamily="34" charset="0"/>
          </a:endParaRPr>
        </a:p>
      </dgm:t>
    </dgm:pt>
    <dgm:pt modelId="{9B8FA19C-C35D-4B91-8573-7D9442BFDE39}" type="sibTrans" cxnId="{51635981-70EB-4073-83C0-78CC1DE3F5A5}">
      <dgm:prSet/>
      <dgm:spPr/>
      <dgm:t>
        <a:bodyPr/>
        <a:lstStyle/>
        <a:p>
          <a:endParaRPr lang="en-GB">
            <a:latin typeface="Calibri" pitchFamily="34" charset="0"/>
          </a:endParaRPr>
        </a:p>
      </dgm:t>
    </dgm:pt>
    <dgm:pt modelId="{F53790F8-8F2A-40BA-A66D-B71DC4E7DF10}" type="pres">
      <dgm:prSet presAssocID="{EFAF43F7-2DC2-457F-BD34-9F9A30939BC8}" presName="cycle" presStyleCnt="0">
        <dgm:presLayoutVars>
          <dgm:dir/>
          <dgm:resizeHandles val="exact"/>
        </dgm:presLayoutVars>
      </dgm:prSet>
      <dgm:spPr/>
      <dgm:t>
        <a:bodyPr/>
        <a:lstStyle/>
        <a:p>
          <a:endParaRPr lang="en-GB"/>
        </a:p>
      </dgm:t>
    </dgm:pt>
    <dgm:pt modelId="{EED34FC3-CDB6-4C66-8E37-F226A8ED7C69}" type="pres">
      <dgm:prSet presAssocID="{33D7EAFC-7E62-40CB-AC1E-8049137951D5}" presName="dummy" presStyleCnt="0"/>
      <dgm:spPr/>
    </dgm:pt>
    <dgm:pt modelId="{82776505-4C26-4B2C-B9ED-4E4F534E44C0}" type="pres">
      <dgm:prSet presAssocID="{33D7EAFC-7E62-40CB-AC1E-8049137951D5}" presName="node" presStyleLbl="revTx" presStyleIdx="0" presStyleCnt="4">
        <dgm:presLayoutVars>
          <dgm:bulletEnabled val="1"/>
        </dgm:presLayoutVars>
      </dgm:prSet>
      <dgm:spPr/>
      <dgm:t>
        <a:bodyPr/>
        <a:lstStyle/>
        <a:p>
          <a:endParaRPr lang="en-GB"/>
        </a:p>
      </dgm:t>
    </dgm:pt>
    <dgm:pt modelId="{78475CAA-A99C-44F3-8651-77A6459ED198}" type="pres">
      <dgm:prSet presAssocID="{D518EE32-51FE-4B45-8503-F9884B804834}" presName="sibTrans" presStyleLbl="node1" presStyleIdx="0" presStyleCnt="4" custAng="0"/>
      <dgm:spPr/>
      <dgm:t>
        <a:bodyPr/>
        <a:lstStyle/>
        <a:p>
          <a:endParaRPr lang="en-GB"/>
        </a:p>
      </dgm:t>
    </dgm:pt>
    <dgm:pt modelId="{2C03F719-05E0-4F9E-8F73-9734814A1CF4}" type="pres">
      <dgm:prSet presAssocID="{CC4B44AD-7A24-4BF4-A139-6385262C14B1}" presName="dummy" presStyleCnt="0"/>
      <dgm:spPr/>
    </dgm:pt>
    <dgm:pt modelId="{72D4C4CF-1A3E-4538-9217-956C480473F4}" type="pres">
      <dgm:prSet presAssocID="{CC4B44AD-7A24-4BF4-A139-6385262C14B1}" presName="node" presStyleLbl="revTx" presStyleIdx="1" presStyleCnt="4">
        <dgm:presLayoutVars>
          <dgm:bulletEnabled val="1"/>
        </dgm:presLayoutVars>
      </dgm:prSet>
      <dgm:spPr/>
      <dgm:t>
        <a:bodyPr/>
        <a:lstStyle/>
        <a:p>
          <a:endParaRPr lang="en-GB"/>
        </a:p>
      </dgm:t>
    </dgm:pt>
    <dgm:pt modelId="{F9C00CB4-4FC3-44C0-8B45-3C19F6CDD324}" type="pres">
      <dgm:prSet presAssocID="{14670736-5277-4A9E-B338-F9FDC7AFA3EA}" presName="sibTrans" presStyleLbl="node1" presStyleIdx="1" presStyleCnt="4" custLinFactNeighborX="-650" custLinFactNeighborY="-2698"/>
      <dgm:spPr/>
      <dgm:t>
        <a:bodyPr/>
        <a:lstStyle/>
        <a:p>
          <a:endParaRPr lang="en-GB"/>
        </a:p>
      </dgm:t>
    </dgm:pt>
    <dgm:pt modelId="{4F2636EE-9D3F-4B9E-8600-B9E3E8C61C25}" type="pres">
      <dgm:prSet presAssocID="{B430EE7A-F96C-4FE8-9A1F-58D7EEDE03C2}" presName="dummy" presStyleCnt="0"/>
      <dgm:spPr/>
    </dgm:pt>
    <dgm:pt modelId="{A5B05F76-5B36-447C-9F46-BE224BD2CCA4}" type="pres">
      <dgm:prSet presAssocID="{B430EE7A-F96C-4FE8-9A1F-58D7EEDE03C2}" presName="node" presStyleLbl="revTx" presStyleIdx="2" presStyleCnt="4">
        <dgm:presLayoutVars>
          <dgm:bulletEnabled val="1"/>
        </dgm:presLayoutVars>
      </dgm:prSet>
      <dgm:spPr/>
      <dgm:t>
        <a:bodyPr/>
        <a:lstStyle/>
        <a:p>
          <a:endParaRPr lang="en-GB"/>
        </a:p>
      </dgm:t>
    </dgm:pt>
    <dgm:pt modelId="{01BAB572-3045-4390-B1EB-B1B6680631DE}" type="pres">
      <dgm:prSet presAssocID="{1D76DD60-6152-42F9-8643-0F4F02C6496F}" presName="sibTrans" presStyleLbl="node1" presStyleIdx="2" presStyleCnt="4" custScaleX="103114"/>
      <dgm:spPr/>
      <dgm:t>
        <a:bodyPr/>
        <a:lstStyle/>
        <a:p>
          <a:endParaRPr lang="en-GB"/>
        </a:p>
      </dgm:t>
    </dgm:pt>
    <dgm:pt modelId="{C6C2353F-FB4A-48F2-BB4E-BB59B5939922}" type="pres">
      <dgm:prSet presAssocID="{05596134-719A-481C-BFEA-430C3738080B}" presName="dummy" presStyleCnt="0"/>
      <dgm:spPr/>
    </dgm:pt>
    <dgm:pt modelId="{45C3222C-D5E5-4528-BE06-CB0B4F1734B9}" type="pres">
      <dgm:prSet presAssocID="{05596134-719A-481C-BFEA-430C3738080B}" presName="node" presStyleLbl="revTx" presStyleIdx="3" presStyleCnt="4">
        <dgm:presLayoutVars>
          <dgm:bulletEnabled val="1"/>
        </dgm:presLayoutVars>
      </dgm:prSet>
      <dgm:spPr/>
      <dgm:t>
        <a:bodyPr/>
        <a:lstStyle/>
        <a:p>
          <a:endParaRPr lang="en-GB"/>
        </a:p>
      </dgm:t>
    </dgm:pt>
    <dgm:pt modelId="{874BC5A3-FDE9-46E1-BFD9-44220AA312B8}" type="pres">
      <dgm:prSet presAssocID="{9B8FA19C-C35D-4B91-8573-7D9442BFDE39}" presName="sibTrans" presStyleLbl="node1" presStyleIdx="3" presStyleCnt="4"/>
      <dgm:spPr/>
      <dgm:t>
        <a:bodyPr/>
        <a:lstStyle/>
        <a:p>
          <a:endParaRPr lang="en-GB"/>
        </a:p>
      </dgm:t>
    </dgm:pt>
  </dgm:ptLst>
  <dgm:cxnLst>
    <dgm:cxn modelId="{51635981-70EB-4073-83C0-78CC1DE3F5A5}" srcId="{EFAF43F7-2DC2-457F-BD34-9F9A30939BC8}" destId="{05596134-719A-481C-BFEA-430C3738080B}" srcOrd="3" destOrd="0" parTransId="{CA0271D9-367E-4EFE-BCE7-6AC6CD11EC39}" sibTransId="{9B8FA19C-C35D-4B91-8573-7D9442BFDE39}"/>
    <dgm:cxn modelId="{891F93C0-AE3A-CD41-82EB-310518EDCE1D}" type="presOf" srcId="{CC4B44AD-7A24-4BF4-A139-6385262C14B1}" destId="{72D4C4CF-1A3E-4538-9217-956C480473F4}" srcOrd="0" destOrd="0" presId="urn:microsoft.com/office/officeart/2005/8/layout/cycle1"/>
    <dgm:cxn modelId="{17E7E496-ACE3-474D-847B-AC5E23BA2E3F}" type="presOf" srcId="{D518EE32-51FE-4B45-8503-F9884B804834}" destId="{78475CAA-A99C-44F3-8651-77A6459ED198}" srcOrd="0" destOrd="0" presId="urn:microsoft.com/office/officeart/2005/8/layout/cycle1"/>
    <dgm:cxn modelId="{F20FA571-CBED-B54A-85E8-68526CC3252F}" type="presOf" srcId="{33D7EAFC-7E62-40CB-AC1E-8049137951D5}" destId="{82776505-4C26-4B2C-B9ED-4E4F534E44C0}" srcOrd="0" destOrd="0" presId="urn:microsoft.com/office/officeart/2005/8/layout/cycle1"/>
    <dgm:cxn modelId="{734EE4AF-D728-1D4A-91D1-F54A0D176359}" type="presOf" srcId="{9B8FA19C-C35D-4B91-8573-7D9442BFDE39}" destId="{874BC5A3-FDE9-46E1-BFD9-44220AA312B8}" srcOrd="0" destOrd="0" presId="urn:microsoft.com/office/officeart/2005/8/layout/cycle1"/>
    <dgm:cxn modelId="{8DB3572B-2509-49B2-9452-736EC0C985D1}" srcId="{EFAF43F7-2DC2-457F-BD34-9F9A30939BC8}" destId="{CC4B44AD-7A24-4BF4-A139-6385262C14B1}" srcOrd="1" destOrd="0" parTransId="{6FF72B38-1596-4400-A145-A8E9C1E2725F}" sibTransId="{14670736-5277-4A9E-B338-F9FDC7AFA3EA}"/>
    <dgm:cxn modelId="{64BBF1AD-6A1E-4C75-8EF9-09F56218B75F}" srcId="{EFAF43F7-2DC2-457F-BD34-9F9A30939BC8}" destId="{B430EE7A-F96C-4FE8-9A1F-58D7EEDE03C2}" srcOrd="2" destOrd="0" parTransId="{7936CBFF-904E-45DB-8179-6AF7BA164E05}" sibTransId="{1D76DD60-6152-42F9-8643-0F4F02C6496F}"/>
    <dgm:cxn modelId="{1019F6F6-9D30-1947-B6C9-A0135C9952AD}" type="presOf" srcId="{EFAF43F7-2DC2-457F-BD34-9F9A30939BC8}" destId="{F53790F8-8F2A-40BA-A66D-B71DC4E7DF10}" srcOrd="0" destOrd="0" presId="urn:microsoft.com/office/officeart/2005/8/layout/cycle1"/>
    <dgm:cxn modelId="{88909290-E897-BE4F-80F0-2DB916D39ED4}" type="presOf" srcId="{B430EE7A-F96C-4FE8-9A1F-58D7EEDE03C2}" destId="{A5B05F76-5B36-447C-9F46-BE224BD2CCA4}" srcOrd="0" destOrd="0" presId="urn:microsoft.com/office/officeart/2005/8/layout/cycle1"/>
    <dgm:cxn modelId="{EFC1359E-43E6-42AC-8567-B9DECD71BB8D}" srcId="{EFAF43F7-2DC2-457F-BD34-9F9A30939BC8}" destId="{33D7EAFC-7E62-40CB-AC1E-8049137951D5}" srcOrd="0" destOrd="0" parTransId="{E85ADF45-B3C7-4B86-AC59-10DF3C080AD5}" sibTransId="{D518EE32-51FE-4B45-8503-F9884B804834}"/>
    <dgm:cxn modelId="{4F07551E-27C4-2744-B4C2-4E245BD3B914}" type="presOf" srcId="{05596134-719A-481C-BFEA-430C3738080B}" destId="{45C3222C-D5E5-4528-BE06-CB0B4F1734B9}" srcOrd="0" destOrd="0" presId="urn:microsoft.com/office/officeart/2005/8/layout/cycle1"/>
    <dgm:cxn modelId="{2F3B6651-22B2-A142-9009-27A85242E760}" type="presOf" srcId="{1D76DD60-6152-42F9-8643-0F4F02C6496F}" destId="{01BAB572-3045-4390-B1EB-B1B6680631DE}" srcOrd="0" destOrd="0" presId="urn:microsoft.com/office/officeart/2005/8/layout/cycle1"/>
    <dgm:cxn modelId="{9329FBB1-6A9C-4545-B7E7-768DDBFC169B}" type="presOf" srcId="{14670736-5277-4A9E-B338-F9FDC7AFA3EA}" destId="{F9C00CB4-4FC3-44C0-8B45-3C19F6CDD324}" srcOrd="0" destOrd="0" presId="urn:microsoft.com/office/officeart/2005/8/layout/cycle1"/>
    <dgm:cxn modelId="{D54A9E29-7E70-314C-980C-2857AB08B269}" type="presParOf" srcId="{F53790F8-8F2A-40BA-A66D-B71DC4E7DF10}" destId="{EED34FC3-CDB6-4C66-8E37-F226A8ED7C69}" srcOrd="0" destOrd="0" presId="urn:microsoft.com/office/officeart/2005/8/layout/cycle1"/>
    <dgm:cxn modelId="{10A1E48F-661D-0040-BF0F-1ECA6BDA03E1}" type="presParOf" srcId="{F53790F8-8F2A-40BA-A66D-B71DC4E7DF10}" destId="{82776505-4C26-4B2C-B9ED-4E4F534E44C0}" srcOrd="1" destOrd="0" presId="urn:microsoft.com/office/officeart/2005/8/layout/cycle1"/>
    <dgm:cxn modelId="{C2736938-CE10-FE40-AD9F-5FEA78638C4C}" type="presParOf" srcId="{F53790F8-8F2A-40BA-A66D-B71DC4E7DF10}" destId="{78475CAA-A99C-44F3-8651-77A6459ED198}" srcOrd="2" destOrd="0" presId="urn:microsoft.com/office/officeart/2005/8/layout/cycle1"/>
    <dgm:cxn modelId="{F8D5DDE3-9428-C740-BE38-42AE987B7F6E}" type="presParOf" srcId="{F53790F8-8F2A-40BA-A66D-B71DC4E7DF10}" destId="{2C03F719-05E0-4F9E-8F73-9734814A1CF4}" srcOrd="3" destOrd="0" presId="urn:microsoft.com/office/officeart/2005/8/layout/cycle1"/>
    <dgm:cxn modelId="{CD4BA362-7392-0B4F-8012-41622F2742F5}" type="presParOf" srcId="{F53790F8-8F2A-40BA-A66D-B71DC4E7DF10}" destId="{72D4C4CF-1A3E-4538-9217-956C480473F4}" srcOrd="4" destOrd="0" presId="urn:microsoft.com/office/officeart/2005/8/layout/cycle1"/>
    <dgm:cxn modelId="{11957506-407F-5146-9D10-5B6F953B8A40}" type="presParOf" srcId="{F53790F8-8F2A-40BA-A66D-B71DC4E7DF10}" destId="{F9C00CB4-4FC3-44C0-8B45-3C19F6CDD324}" srcOrd="5" destOrd="0" presId="urn:microsoft.com/office/officeart/2005/8/layout/cycle1"/>
    <dgm:cxn modelId="{8FE5BC83-6AFD-DD41-8351-C4F6C5AF9640}" type="presParOf" srcId="{F53790F8-8F2A-40BA-A66D-B71DC4E7DF10}" destId="{4F2636EE-9D3F-4B9E-8600-B9E3E8C61C25}" srcOrd="6" destOrd="0" presId="urn:microsoft.com/office/officeart/2005/8/layout/cycle1"/>
    <dgm:cxn modelId="{08FDCD38-D90D-CF4F-8E9B-BD5CDAC75916}" type="presParOf" srcId="{F53790F8-8F2A-40BA-A66D-B71DC4E7DF10}" destId="{A5B05F76-5B36-447C-9F46-BE224BD2CCA4}" srcOrd="7" destOrd="0" presId="urn:microsoft.com/office/officeart/2005/8/layout/cycle1"/>
    <dgm:cxn modelId="{2040FF03-F8E8-6749-86CF-C197ECB0F28E}" type="presParOf" srcId="{F53790F8-8F2A-40BA-A66D-B71DC4E7DF10}" destId="{01BAB572-3045-4390-B1EB-B1B6680631DE}" srcOrd="8" destOrd="0" presId="urn:microsoft.com/office/officeart/2005/8/layout/cycle1"/>
    <dgm:cxn modelId="{707181D6-5F4C-6E4C-B2FF-FBDEF67A897A}" type="presParOf" srcId="{F53790F8-8F2A-40BA-A66D-B71DC4E7DF10}" destId="{C6C2353F-FB4A-48F2-BB4E-BB59B5939922}" srcOrd="9" destOrd="0" presId="urn:microsoft.com/office/officeart/2005/8/layout/cycle1"/>
    <dgm:cxn modelId="{218E06AD-D467-3646-90D7-C814EA484BBA}" type="presParOf" srcId="{F53790F8-8F2A-40BA-A66D-B71DC4E7DF10}" destId="{45C3222C-D5E5-4528-BE06-CB0B4F1734B9}" srcOrd="10" destOrd="0" presId="urn:microsoft.com/office/officeart/2005/8/layout/cycle1"/>
    <dgm:cxn modelId="{16E73523-D4FD-4848-8E7D-C48E9984FF55}" type="presParOf" srcId="{F53790F8-8F2A-40BA-A66D-B71DC4E7DF10}" destId="{874BC5A3-FDE9-46E1-BFD9-44220AA312B8}" srcOrd="11"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8C4278-6C2E-4006-A4F6-E912EBCCA176}"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GB"/>
        </a:p>
      </dgm:t>
    </dgm:pt>
    <dgm:pt modelId="{FB82D525-C241-49FC-B60F-29C14867D64C}">
      <dgm:prSet phldrT="[Text]" custT="1"/>
      <dgm:spPr>
        <a:solidFill>
          <a:schemeClr val="accent5">
            <a:lumMod val="60000"/>
            <a:lumOff val="40000"/>
          </a:schemeClr>
        </a:solidFill>
        <a:ln>
          <a:solidFill>
            <a:schemeClr val="accent1">
              <a:lumMod val="20000"/>
              <a:lumOff val="80000"/>
            </a:schemeClr>
          </a:solidFill>
        </a:ln>
      </dgm:spPr>
      <dgm:t>
        <a:bodyPr/>
        <a:lstStyle/>
        <a:p>
          <a:r>
            <a:rPr lang="cs-CZ" sz="1800" b="1" dirty="0" smtClean="0">
              <a:solidFill>
                <a:schemeClr val="tx1"/>
              </a:solidFill>
            </a:rPr>
            <a:t>Zajistěte podporu</a:t>
          </a:r>
          <a:endParaRPr lang="en-GB" sz="1800" b="1" dirty="0">
            <a:solidFill>
              <a:schemeClr val="tx1"/>
            </a:solidFill>
          </a:endParaRPr>
        </a:p>
      </dgm:t>
    </dgm:pt>
    <dgm:pt modelId="{73E0E185-4FE8-420F-9062-90AC1972AE3C}" type="parTrans" cxnId="{AC5DCCDC-6B50-46F1-AEC0-B033F80C6A15}">
      <dgm:prSet/>
      <dgm:spPr/>
      <dgm:t>
        <a:bodyPr/>
        <a:lstStyle/>
        <a:p>
          <a:endParaRPr lang="en-GB" sz="1800" b="1">
            <a:solidFill>
              <a:schemeClr val="tx1"/>
            </a:solidFill>
          </a:endParaRPr>
        </a:p>
      </dgm:t>
    </dgm:pt>
    <dgm:pt modelId="{76FCA7BA-B2E1-4B4F-9BF4-2D129CBA2BF8}" type="sibTrans" cxnId="{AC5DCCDC-6B50-46F1-AEC0-B033F80C6A15}">
      <dgm:prSet custT="1"/>
      <dgm:spPr/>
      <dgm:t>
        <a:bodyPr/>
        <a:lstStyle/>
        <a:p>
          <a:endParaRPr lang="en-GB" sz="1800" b="1">
            <a:solidFill>
              <a:schemeClr val="tx1"/>
            </a:solidFill>
          </a:endParaRPr>
        </a:p>
      </dgm:t>
    </dgm:pt>
    <dgm:pt modelId="{8093F723-57B3-421B-A112-66B313511916}">
      <dgm:prSet phldrT="[Text]" custT="1"/>
      <dgm:spPr>
        <a:solidFill>
          <a:schemeClr val="accent5">
            <a:lumMod val="60000"/>
            <a:lumOff val="40000"/>
          </a:schemeClr>
        </a:solidFill>
      </dgm:spPr>
      <dgm:t>
        <a:bodyPr/>
        <a:lstStyle/>
        <a:p>
          <a:r>
            <a:rPr lang="cs-CZ" sz="1800" b="1" dirty="0" smtClean="0">
              <a:solidFill>
                <a:schemeClr val="tx1"/>
              </a:solidFill>
            </a:rPr>
            <a:t>Naplánujte proces</a:t>
          </a:r>
          <a:endParaRPr lang="en-GB" sz="1800" b="1" dirty="0">
            <a:solidFill>
              <a:schemeClr val="tx1"/>
            </a:solidFill>
          </a:endParaRPr>
        </a:p>
      </dgm:t>
    </dgm:pt>
    <dgm:pt modelId="{17FE6985-3514-4381-9C17-D89C54B70FCB}" type="parTrans" cxnId="{4E90F2F4-FF15-4117-93E2-1D8A66753EF7}">
      <dgm:prSet/>
      <dgm:spPr/>
      <dgm:t>
        <a:bodyPr/>
        <a:lstStyle/>
        <a:p>
          <a:endParaRPr lang="en-GB" sz="1800" b="1">
            <a:solidFill>
              <a:schemeClr val="tx1"/>
            </a:solidFill>
          </a:endParaRPr>
        </a:p>
      </dgm:t>
    </dgm:pt>
    <dgm:pt modelId="{71B196E4-CDD7-4761-AE5E-DB0B76811975}" type="sibTrans" cxnId="{4E90F2F4-FF15-4117-93E2-1D8A66753EF7}">
      <dgm:prSet custT="1"/>
      <dgm:spPr/>
      <dgm:t>
        <a:bodyPr/>
        <a:lstStyle/>
        <a:p>
          <a:endParaRPr lang="en-GB" sz="1800" b="1">
            <a:solidFill>
              <a:schemeClr val="tx1"/>
            </a:solidFill>
          </a:endParaRPr>
        </a:p>
      </dgm:t>
    </dgm:pt>
    <dgm:pt modelId="{795D2772-1471-4A1A-B51A-2CCC1A85B52A}">
      <dgm:prSet phldrT="[Text]" custT="1"/>
      <dgm:spPr>
        <a:solidFill>
          <a:schemeClr val="accent5">
            <a:lumMod val="60000"/>
            <a:lumOff val="40000"/>
          </a:schemeClr>
        </a:solidFill>
      </dgm:spPr>
      <dgm:t>
        <a:bodyPr/>
        <a:lstStyle/>
        <a:p>
          <a:r>
            <a:rPr lang="cs-CZ" sz="1800" b="1" dirty="0" smtClean="0">
              <a:solidFill>
                <a:schemeClr val="tx1"/>
              </a:solidFill>
            </a:rPr>
            <a:t>Vytvořte realizační tým</a:t>
          </a:r>
          <a:endParaRPr lang="en-GB" sz="1800" b="1" dirty="0">
            <a:solidFill>
              <a:schemeClr val="tx1"/>
            </a:solidFill>
          </a:endParaRPr>
        </a:p>
      </dgm:t>
    </dgm:pt>
    <dgm:pt modelId="{E13DF691-D759-4BA5-9934-AD295E72FCC2}" type="parTrans" cxnId="{F27309B9-EA15-46AF-A6F2-E9F25CC9113C}">
      <dgm:prSet/>
      <dgm:spPr/>
      <dgm:t>
        <a:bodyPr/>
        <a:lstStyle/>
        <a:p>
          <a:endParaRPr lang="en-GB" sz="1800" b="1">
            <a:solidFill>
              <a:schemeClr val="tx1"/>
            </a:solidFill>
          </a:endParaRPr>
        </a:p>
      </dgm:t>
    </dgm:pt>
    <dgm:pt modelId="{EA0DF8C4-9C0C-456D-9303-4CCE88EAB309}" type="sibTrans" cxnId="{F27309B9-EA15-46AF-A6F2-E9F25CC9113C}">
      <dgm:prSet custT="1"/>
      <dgm:spPr/>
      <dgm:t>
        <a:bodyPr/>
        <a:lstStyle/>
        <a:p>
          <a:endParaRPr lang="en-GB" sz="1800" b="1">
            <a:solidFill>
              <a:schemeClr val="tx1"/>
            </a:solidFill>
          </a:endParaRPr>
        </a:p>
      </dgm:t>
    </dgm:pt>
    <dgm:pt modelId="{FAAE93D6-9B9B-4A72-AD1E-1F0477B305D5}">
      <dgm:prSet custT="1"/>
      <dgm:spPr>
        <a:solidFill>
          <a:schemeClr val="accent5">
            <a:lumMod val="60000"/>
            <a:lumOff val="40000"/>
          </a:schemeClr>
        </a:solidFill>
      </dgm:spPr>
      <dgm:t>
        <a:bodyPr/>
        <a:lstStyle/>
        <a:p>
          <a:r>
            <a:rPr lang="cs-CZ" sz="1800" b="1" dirty="0" smtClean="0">
              <a:solidFill>
                <a:schemeClr val="tx1"/>
              </a:solidFill>
            </a:rPr>
            <a:t>Diskutujte plán</a:t>
          </a:r>
          <a:endParaRPr lang="en-GB" sz="1800" b="1" dirty="0">
            <a:solidFill>
              <a:schemeClr val="tx1"/>
            </a:solidFill>
          </a:endParaRPr>
        </a:p>
      </dgm:t>
    </dgm:pt>
    <dgm:pt modelId="{0126E285-CB25-45C6-B530-9552A46339A3}" type="parTrans" cxnId="{5A1CD6A2-0C96-4C90-838D-CF005B83EC77}">
      <dgm:prSet/>
      <dgm:spPr/>
      <dgm:t>
        <a:bodyPr/>
        <a:lstStyle/>
        <a:p>
          <a:endParaRPr lang="en-GB" sz="1800" b="1">
            <a:solidFill>
              <a:schemeClr val="tx1"/>
            </a:solidFill>
          </a:endParaRPr>
        </a:p>
      </dgm:t>
    </dgm:pt>
    <dgm:pt modelId="{892B7912-92EA-4E57-BED3-741F73CA470A}" type="sibTrans" cxnId="{5A1CD6A2-0C96-4C90-838D-CF005B83EC77}">
      <dgm:prSet custT="1"/>
      <dgm:spPr/>
      <dgm:t>
        <a:bodyPr/>
        <a:lstStyle/>
        <a:p>
          <a:endParaRPr lang="en-GB" sz="1800" b="1">
            <a:solidFill>
              <a:schemeClr val="tx1"/>
            </a:solidFill>
          </a:endParaRPr>
        </a:p>
      </dgm:t>
    </dgm:pt>
    <dgm:pt modelId="{123911FD-6931-48F3-BCFA-F0F0DC4FB1D0}">
      <dgm:prSet custT="1"/>
      <dgm:spPr>
        <a:solidFill>
          <a:schemeClr val="accent5">
            <a:lumMod val="60000"/>
            <a:lumOff val="40000"/>
          </a:schemeClr>
        </a:solidFill>
      </dgm:spPr>
      <dgm:t>
        <a:bodyPr/>
        <a:lstStyle/>
        <a:p>
          <a:r>
            <a:rPr lang="cs-CZ" sz="1800" b="1" dirty="0" smtClean="0">
              <a:solidFill>
                <a:schemeClr val="tx1"/>
              </a:solidFill>
            </a:rPr>
            <a:t>Proveďte sebe/hodnocení</a:t>
          </a:r>
          <a:endParaRPr lang="en-GB" sz="1800" b="1" dirty="0">
            <a:solidFill>
              <a:schemeClr val="tx1"/>
            </a:solidFill>
          </a:endParaRPr>
        </a:p>
      </dgm:t>
    </dgm:pt>
    <dgm:pt modelId="{82B14656-B9EA-4728-AB73-C32518934DE3}" type="parTrans" cxnId="{787369CA-990C-4652-83AE-C4F255482448}">
      <dgm:prSet/>
      <dgm:spPr/>
      <dgm:t>
        <a:bodyPr/>
        <a:lstStyle/>
        <a:p>
          <a:endParaRPr lang="en-GB" sz="1800" b="1">
            <a:solidFill>
              <a:schemeClr val="tx1"/>
            </a:solidFill>
          </a:endParaRPr>
        </a:p>
      </dgm:t>
    </dgm:pt>
    <dgm:pt modelId="{91FCF7F6-A80C-40F4-A963-A2740A59AD00}" type="sibTrans" cxnId="{787369CA-990C-4652-83AE-C4F255482448}">
      <dgm:prSet custT="1"/>
      <dgm:spPr/>
      <dgm:t>
        <a:bodyPr/>
        <a:lstStyle/>
        <a:p>
          <a:endParaRPr lang="en-GB" sz="1800" b="1">
            <a:solidFill>
              <a:schemeClr val="tx1"/>
            </a:solidFill>
          </a:endParaRPr>
        </a:p>
      </dgm:t>
    </dgm:pt>
    <dgm:pt modelId="{EFBD9385-4CEE-47BE-A3C4-62726E4BE92A}">
      <dgm:prSet custT="1"/>
      <dgm:spPr>
        <a:solidFill>
          <a:schemeClr val="accent5">
            <a:lumMod val="60000"/>
            <a:lumOff val="40000"/>
          </a:schemeClr>
        </a:solidFill>
      </dgm:spPr>
      <dgm:t>
        <a:bodyPr/>
        <a:lstStyle/>
        <a:p>
          <a:r>
            <a:rPr lang="cs-CZ" sz="1800" b="1" dirty="0" smtClean="0">
              <a:solidFill>
                <a:schemeClr val="tx1"/>
              </a:solidFill>
            </a:rPr>
            <a:t>Zpracujte plán opatření</a:t>
          </a:r>
          <a:endParaRPr lang="en-GB" sz="1800" b="1" dirty="0">
            <a:solidFill>
              <a:schemeClr val="tx1"/>
            </a:solidFill>
          </a:endParaRPr>
        </a:p>
      </dgm:t>
    </dgm:pt>
    <dgm:pt modelId="{0FC85E62-40C0-4166-9864-009B44273A53}" type="parTrans" cxnId="{E1D028A7-2B8C-4921-B224-CC0D8FA06551}">
      <dgm:prSet/>
      <dgm:spPr/>
      <dgm:t>
        <a:bodyPr/>
        <a:lstStyle/>
        <a:p>
          <a:endParaRPr lang="en-GB" sz="1800" b="1">
            <a:solidFill>
              <a:schemeClr val="tx1"/>
            </a:solidFill>
          </a:endParaRPr>
        </a:p>
      </dgm:t>
    </dgm:pt>
    <dgm:pt modelId="{A86AD9F9-50E7-4092-8430-3CC949BA4057}" type="sibTrans" cxnId="{E1D028A7-2B8C-4921-B224-CC0D8FA06551}">
      <dgm:prSet custT="1"/>
      <dgm:spPr/>
      <dgm:t>
        <a:bodyPr/>
        <a:lstStyle/>
        <a:p>
          <a:endParaRPr lang="en-GB" sz="1800" b="1">
            <a:solidFill>
              <a:schemeClr val="tx1"/>
            </a:solidFill>
          </a:endParaRPr>
        </a:p>
      </dgm:t>
    </dgm:pt>
    <dgm:pt modelId="{C706CC88-2682-4C4E-9A54-017A4EADD2D1}">
      <dgm:prSet custT="1"/>
      <dgm:spPr>
        <a:solidFill>
          <a:schemeClr val="accent5">
            <a:lumMod val="60000"/>
            <a:lumOff val="40000"/>
          </a:schemeClr>
        </a:solidFill>
        <a:ln>
          <a:solidFill>
            <a:schemeClr val="bg1"/>
          </a:solidFill>
        </a:ln>
      </dgm:spPr>
      <dgm:t>
        <a:bodyPr/>
        <a:lstStyle/>
        <a:p>
          <a:r>
            <a:rPr lang="cs-CZ" sz="1800" b="1" dirty="0" smtClean="0">
              <a:solidFill>
                <a:schemeClr val="tx1"/>
              </a:solidFill>
            </a:rPr>
            <a:t>Realizujte plán</a:t>
          </a:r>
          <a:endParaRPr lang="en-GB" sz="1800" b="1" dirty="0">
            <a:solidFill>
              <a:schemeClr val="tx1"/>
            </a:solidFill>
          </a:endParaRPr>
        </a:p>
      </dgm:t>
    </dgm:pt>
    <dgm:pt modelId="{688DDC7D-18B5-4467-B3CD-84C89A474EF0}" type="parTrans" cxnId="{DE02DA1F-424E-4F72-AA5A-0E05387C1AD4}">
      <dgm:prSet/>
      <dgm:spPr/>
      <dgm:t>
        <a:bodyPr/>
        <a:lstStyle/>
        <a:p>
          <a:endParaRPr lang="en-GB" sz="1800" b="1">
            <a:solidFill>
              <a:schemeClr val="tx1"/>
            </a:solidFill>
          </a:endParaRPr>
        </a:p>
      </dgm:t>
    </dgm:pt>
    <dgm:pt modelId="{DEBE75E2-F46F-4989-BE03-45E7E53C8BB7}" type="sibTrans" cxnId="{DE02DA1F-424E-4F72-AA5A-0E05387C1AD4}">
      <dgm:prSet/>
      <dgm:spPr/>
      <dgm:t>
        <a:bodyPr/>
        <a:lstStyle/>
        <a:p>
          <a:endParaRPr lang="en-GB" sz="1800" b="1">
            <a:solidFill>
              <a:schemeClr val="tx1"/>
            </a:solidFill>
          </a:endParaRPr>
        </a:p>
      </dgm:t>
    </dgm:pt>
    <dgm:pt modelId="{9A4C3978-118B-406C-841A-4636EC4286B5}" type="pres">
      <dgm:prSet presAssocID="{8C8C4278-6C2E-4006-A4F6-E912EBCCA176}" presName="linearFlow" presStyleCnt="0">
        <dgm:presLayoutVars>
          <dgm:resizeHandles val="exact"/>
        </dgm:presLayoutVars>
      </dgm:prSet>
      <dgm:spPr/>
      <dgm:t>
        <a:bodyPr/>
        <a:lstStyle/>
        <a:p>
          <a:endParaRPr lang="en-GB"/>
        </a:p>
      </dgm:t>
    </dgm:pt>
    <dgm:pt modelId="{6E39D5B0-EC53-4001-8AF4-921111EC9D6D}" type="pres">
      <dgm:prSet presAssocID="{FB82D525-C241-49FC-B60F-29C14867D64C}" presName="node" presStyleLbl="node1" presStyleIdx="0" presStyleCnt="7" custScaleX="190922">
        <dgm:presLayoutVars>
          <dgm:bulletEnabled val="1"/>
        </dgm:presLayoutVars>
      </dgm:prSet>
      <dgm:spPr/>
      <dgm:t>
        <a:bodyPr/>
        <a:lstStyle/>
        <a:p>
          <a:endParaRPr lang="en-GB"/>
        </a:p>
      </dgm:t>
    </dgm:pt>
    <dgm:pt modelId="{DF5EE444-4266-4D9B-8680-9C24D05CDD3C}" type="pres">
      <dgm:prSet presAssocID="{76FCA7BA-B2E1-4B4F-9BF4-2D129CBA2BF8}" presName="sibTrans" presStyleLbl="sibTrans2D1" presStyleIdx="0" presStyleCnt="6"/>
      <dgm:spPr/>
      <dgm:t>
        <a:bodyPr/>
        <a:lstStyle/>
        <a:p>
          <a:endParaRPr lang="en-GB"/>
        </a:p>
      </dgm:t>
    </dgm:pt>
    <dgm:pt modelId="{EA44DEA5-FFAF-4979-8190-8A2B92AD02F7}" type="pres">
      <dgm:prSet presAssocID="{76FCA7BA-B2E1-4B4F-9BF4-2D129CBA2BF8}" presName="connectorText" presStyleLbl="sibTrans2D1" presStyleIdx="0" presStyleCnt="6"/>
      <dgm:spPr/>
      <dgm:t>
        <a:bodyPr/>
        <a:lstStyle/>
        <a:p>
          <a:endParaRPr lang="en-GB"/>
        </a:p>
      </dgm:t>
    </dgm:pt>
    <dgm:pt modelId="{41DBC65E-6C02-452B-B55B-F06327A23305}" type="pres">
      <dgm:prSet presAssocID="{8093F723-57B3-421B-A112-66B313511916}" presName="node" presStyleLbl="node1" presStyleIdx="1" presStyleCnt="7" custScaleX="190922">
        <dgm:presLayoutVars>
          <dgm:bulletEnabled val="1"/>
        </dgm:presLayoutVars>
      </dgm:prSet>
      <dgm:spPr/>
      <dgm:t>
        <a:bodyPr/>
        <a:lstStyle/>
        <a:p>
          <a:endParaRPr lang="en-GB"/>
        </a:p>
      </dgm:t>
    </dgm:pt>
    <dgm:pt modelId="{C8297F66-FA81-44D5-A14E-32A10D4A5094}" type="pres">
      <dgm:prSet presAssocID="{71B196E4-CDD7-4761-AE5E-DB0B76811975}" presName="sibTrans" presStyleLbl="sibTrans2D1" presStyleIdx="1" presStyleCnt="6"/>
      <dgm:spPr/>
      <dgm:t>
        <a:bodyPr/>
        <a:lstStyle/>
        <a:p>
          <a:endParaRPr lang="en-GB"/>
        </a:p>
      </dgm:t>
    </dgm:pt>
    <dgm:pt modelId="{7216DEB7-D070-4D57-B858-F36F658A6127}" type="pres">
      <dgm:prSet presAssocID="{71B196E4-CDD7-4761-AE5E-DB0B76811975}" presName="connectorText" presStyleLbl="sibTrans2D1" presStyleIdx="1" presStyleCnt="6"/>
      <dgm:spPr/>
      <dgm:t>
        <a:bodyPr/>
        <a:lstStyle/>
        <a:p>
          <a:endParaRPr lang="en-GB"/>
        </a:p>
      </dgm:t>
    </dgm:pt>
    <dgm:pt modelId="{9F980308-4C01-4B2E-9DAF-5244BEB925C5}" type="pres">
      <dgm:prSet presAssocID="{795D2772-1471-4A1A-B51A-2CCC1A85B52A}" presName="node" presStyleLbl="node1" presStyleIdx="2" presStyleCnt="7" custScaleX="190922">
        <dgm:presLayoutVars>
          <dgm:bulletEnabled val="1"/>
        </dgm:presLayoutVars>
      </dgm:prSet>
      <dgm:spPr/>
      <dgm:t>
        <a:bodyPr/>
        <a:lstStyle/>
        <a:p>
          <a:endParaRPr lang="en-GB"/>
        </a:p>
      </dgm:t>
    </dgm:pt>
    <dgm:pt modelId="{2C49FC63-D0BB-4155-8AD1-C8FAB12E76F9}" type="pres">
      <dgm:prSet presAssocID="{EA0DF8C4-9C0C-456D-9303-4CCE88EAB309}" presName="sibTrans" presStyleLbl="sibTrans2D1" presStyleIdx="2" presStyleCnt="6"/>
      <dgm:spPr/>
      <dgm:t>
        <a:bodyPr/>
        <a:lstStyle/>
        <a:p>
          <a:endParaRPr lang="en-GB"/>
        </a:p>
      </dgm:t>
    </dgm:pt>
    <dgm:pt modelId="{6267323D-CCF7-4119-8804-FA682D6BAEBA}" type="pres">
      <dgm:prSet presAssocID="{EA0DF8C4-9C0C-456D-9303-4CCE88EAB309}" presName="connectorText" presStyleLbl="sibTrans2D1" presStyleIdx="2" presStyleCnt="6"/>
      <dgm:spPr/>
      <dgm:t>
        <a:bodyPr/>
        <a:lstStyle/>
        <a:p>
          <a:endParaRPr lang="en-GB"/>
        </a:p>
      </dgm:t>
    </dgm:pt>
    <dgm:pt modelId="{07768D9E-40A5-4AFE-B2F4-E81DEC75017E}" type="pres">
      <dgm:prSet presAssocID="{FAAE93D6-9B9B-4A72-AD1E-1F0477B305D5}" presName="node" presStyleLbl="node1" presStyleIdx="3" presStyleCnt="7" custScaleX="190922">
        <dgm:presLayoutVars>
          <dgm:bulletEnabled val="1"/>
        </dgm:presLayoutVars>
      </dgm:prSet>
      <dgm:spPr/>
      <dgm:t>
        <a:bodyPr/>
        <a:lstStyle/>
        <a:p>
          <a:endParaRPr lang="en-GB"/>
        </a:p>
      </dgm:t>
    </dgm:pt>
    <dgm:pt modelId="{20B1EB8D-B33B-4131-8026-4DDCC9682BCA}" type="pres">
      <dgm:prSet presAssocID="{892B7912-92EA-4E57-BED3-741F73CA470A}" presName="sibTrans" presStyleLbl="sibTrans2D1" presStyleIdx="3" presStyleCnt="6"/>
      <dgm:spPr/>
      <dgm:t>
        <a:bodyPr/>
        <a:lstStyle/>
        <a:p>
          <a:endParaRPr lang="en-GB"/>
        </a:p>
      </dgm:t>
    </dgm:pt>
    <dgm:pt modelId="{21231C3F-2B83-435A-8DFE-39C9C82B69C1}" type="pres">
      <dgm:prSet presAssocID="{892B7912-92EA-4E57-BED3-741F73CA470A}" presName="connectorText" presStyleLbl="sibTrans2D1" presStyleIdx="3" presStyleCnt="6"/>
      <dgm:spPr/>
      <dgm:t>
        <a:bodyPr/>
        <a:lstStyle/>
        <a:p>
          <a:endParaRPr lang="en-GB"/>
        </a:p>
      </dgm:t>
    </dgm:pt>
    <dgm:pt modelId="{ED69D965-E408-472A-8522-C85A29ED54AC}" type="pres">
      <dgm:prSet presAssocID="{123911FD-6931-48F3-BCFA-F0F0DC4FB1D0}" presName="node" presStyleLbl="node1" presStyleIdx="4" presStyleCnt="7" custScaleX="190922">
        <dgm:presLayoutVars>
          <dgm:bulletEnabled val="1"/>
        </dgm:presLayoutVars>
      </dgm:prSet>
      <dgm:spPr/>
      <dgm:t>
        <a:bodyPr/>
        <a:lstStyle/>
        <a:p>
          <a:endParaRPr lang="en-GB"/>
        </a:p>
      </dgm:t>
    </dgm:pt>
    <dgm:pt modelId="{C3F11F4F-E871-4788-91F0-FE41E7637089}" type="pres">
      <dgm:prSet presAssocID="{91FCF7F6-A80C-40F4-A963-A2740A59AD00}" presName="sibTrans" presStyleLbl="sibTrans2D1" presStyleIdx="4" presStyleCnt="6"/>
      <dgm:spPr/>
      <dgm:t>
        <a:bodyPr/>
        <a:lstStyle/>
        <a:p>
          <a:endParaRPr lang="en-GB"/>
        </a:p>
      </dgm:t>
    </dgm:pt>
    <dgm:pt modelId="{44F971D2-D682-4F27-B07B-62597ACB1F87}" type="pres">
      <dgm:prSet presAssocID="{91FCF7F6-A80C-40F4-A963-A2740A59AD00}" presName="connectorText" presStyleLbl="sibTrans2D1" presStyleIdx="4" presStyleCnt="6"/>
      <dgm:spPr/>
      <dgm:t>
        <a:bodyPr/>
        <a:lstStyle/>
        <a:p>
          <a:endParaRPr lang="en-GB"/>
        </a:p>
      </dgm:t>
    </dgm:pt>
    <dgm:pt modelId="{2BAC0802-9C98-430B-AC73-330D98121EB7}" type="pres">
      <dgm:prSet presAssocID="{EFBD9385-4CEE-47BE-A3C4-62726E4BE92A}" presName="node" presStyleLbl="node1" presStyleIdx="5" presStyleCnt="7" custScaleX="189888">
        <dgm:presLayoutVars>
          <dgm:bulletEnabled val="1"/>
        </dgm:presLayoutVars>
      </dgm:prSet>
      <dgm:spPr/>
      <dgm:t>
        <a:bodyPr/>
        <a:lstStyle/>
        <a:p>
          <a:endParaRPr lang="en-GB"/>
        </a:p>
      </dgm:t>
    </dgm:pt>
    <dgm:pt modelId="{7F9EDC31-C908-4626-A028-1F0F4FC1F2CE}" type="pres">
      <dgm:prSet presAssocID="{A86AD9F9-50E7-4092-8430-3CC949BA4057}" presName="sibTrans" presStyleLbl="sibTrans2D1" presStyleIdx="5" presStyleCnt="6"/>
      <dgm:spPr/>
      <dgm:t>
        <a:bodyPr/>
        <a:lstStyle/>
        <a:p>
          <a:endParaRPr lang="en-GB"/>
        </a:p>
      </dgm:t>
    </dgm:pt>
    <dgm:pt modelId="{244ECFEA-30C7-4489-9721-4DC5425D86A1}" type="pres">
      <dgm:prSet presAssocID="{A86AD9F9-50E7-4092-8430-3CC949BA4057}" presName="connectorText" presStyleLbl="sibTrans2D1" presStyleIdx="5" presStyleCnt="6"/>
      <dgm:spPr/>
      <dgm:t>
        <a:bodyPr/>
        <a:lstStyle/>
        <a:p>
          <a:endParaRPr lang="en-GB"/>
        </a:p>
      </dgm:t>
    </dgm:pt>
    <dgm:pt modelId="{964B9FEE-78E2-4B3E-9F63-705A2A64E98D}" type="pres">
      <dgm:prSet presAssocID="{C706CC88-2682-4C4E-9A54-017A4EADD2D1}" presName="node" presStyleLbl="node1" presStyleIdx="6" presStyleCnt="7" custScaleX="189888">
        <dgm:presLayoutVars>
          <dgm:bulletEnabled val="1"/>
        </dgm:presLayoutVars>
      </dgm:prSet>
      <dgm:spPr/>
      <dgm:t>
        <a:bodyPr/>
        <a:lstStyle/>
        <a:p>
          <a:endParaRPr lang="en-GB"/>
        </a:p>
      </dgm:t>
    </dgm:pt>
  </dgm:ptLst>
  <dgm:cxnLst>
    <dgm:cxn modelId="{43E71B9B-CE67-1B45-BC06-C15AB7357952}" type="presOf" srcId="{FB82D525-C241-49FC-B60F-29C14867D64C}" destId="{6E39D5B0-EC53-4001-8AF4-921111EC9D6D}" srcOrd="0" destOrd="0" presId="urn:microsoft.com/office/officeart/2005/8/layout/process2"/>
    <dgm:cxn modelId="{AC5DCCDC-6B50-46F1-AEC0-B033F80C6A15}" srcId="{8C8C4278-6C2E-4006-A4F6-E912EBCCA176}" destId="{FB82D525-C241-49FC-B60F-29C14867D64C}" srcOrd="0" destOrd="0" parTransId="{73E0E185-4FE8-420F-9062-90AC1972AE3C}" sibTransId="{76FCA7BA-B2E1-4B4F-9BF4-2D129CBA2BF8}"/>
    <dgm:cxn modelId="{6664C9CB-B41D-AF44-90CC-6AD0FB4433AD}" type="presOf" srcId="{EA0DF8C4-9C0C-456D-9303-4CCE88EAB309}" destId="{6267323D-CCF7-4119-8804-FA682D6BAEBA}" srcOrd="1" destOrd="0" presId="urn:microsoft.com/office/officeart/2005/8/layout/process2"/>
    <dgm:cxn modelId="{2B0F1D3B-FAF4-4144-BB80-35E0229A2D44}" type="presOf" srcId="{123911FD-6931-48F3-BCFA-F0F0DC4FB1D0}" destId="{ED69D965-E408-472A-8522-C85A29ED54AC}" srcOrd="0" destOrd="0" presId="urn:microsoft.com/office/officeart/2005/8/layout/process2"/>
    <dgm:cxn modelId="{E1D028A7-2B8C-4921-B224-CC0D8FA06551}" srcId="{8C8C4278-6C2E-4006-A4F6-E912EBCCA176}" destId="{EFBD9385-4CEE-47BE-A3C4-62726E4BE92A}" srcOrd="5" destOrd="0" parTransId="{0FC85E62-40C0-4166-9864-009B44273A53}" sibTransId="{A86AD9F9-50E7-4092-8430-3CC949BA4057}"/>
    <dgm:cxn modelId="{A3714993-904C-A541-8261-07DE78BCC1A4}" type="presOf" srcId="{A86AD9F9-50E7-4092-8430-3CC949BA4057}" destId="{7F9EDC31-C908-4626-A028-1F0F4FC1F2CE}" srcOrd="0" destOrd="0" presId="urn:microsoft.com/office/officeart/2005/8/layout/process2"/>
    <dgm:cxn modelId="{27AD089C-853B-5447-ABC3-36CF010CB5B1}" type="presOf" srcId="{C706CC88-2682-4C4E-9A54-017A4EADD2D1}" destId="{964B9FEE-78E2-4B3E-9F63-705A2A64E98D}" srcOrd="0" destOrd="0" presId="urn:microsoft.com/office/officeart/2005/8/layout/process2"/>
    <dgm:cxn modelId="{787369CA-990C-4652-83AE-C4F255482448}" srcId="{8C8C4278-6C2E-4006-A4F6-E912EBCCA176}" destId="{123911FD-6931-48F3-BCFA-F0F0DC4FB1D0}" srcOrd="4" destOrd="0" parTransId="{82B14656-B9EA-4728-AB73-C32518934DE3}" sibTransId="{91FCF7F6-A80C-40F4-A963-A2740A59AD00}"/>
    <dgm:cxn modelId="{4CDBEC97-87F8-4249-B137-63D2651194A5}" type="presOf" srcId="{71B196E4-CDD7-4761-AE5E-DB0B76811975}" destId="{C8297F66-FA81-44D5-A14E-32A10D4A5094}" srcOrd="0" destOrd="0" presId="urn:microsoft.com/office/officeart/2005/8/layout/process2"/>
    <dgm:cxn modelId="{790732D5-F3B7-CA49-8AB4-445601494B21}" type="presOf" srcId="{EA0DF8C4-9C0C-456D-9303-4CCE88EAB309}" destId="{2C49FC63-D0BB-4155-8AD1-C8FAB12E76F9}" srcOrd="0" destOrd="0" presId="urn:microsoft.com/office/officeart/2005/8/layout/process2"/>
    <dgm:cxn modelId="{6FDB4609-5933-C644-BC24-889ABC064D3E}" type="presOf" srcId="{A86AD9F9-50E7-4092-8430-3CC949BA4057}" destId="{244ECFEA-30C7-4489-9721-4DC5425D86A1}" srcOrd="1" destOrd="0" presId="urn:microsoft.com/office/officeart/2005/8/layout/process2"/>
    <dgm:cxn modelId="{261F7D22-A155-BF44-B13E-DB7631ECB47B}" type="presOf" srcId="{892B7912-92EA-4E57-BED3-741F73CA470A}" destId="{21231C3F-2B83-435A-8DFE-39C9C82B69C1}" srcOrd="1" destOrd="0" presId="urn:microsoft.com/office/officeart/2005/8/layout/process2"/>
    <dgm:cxn modelId="{CFFA0C72-6B9B-ED4D-A893-468062473B13}" type="presOf" srcId="{76FCA7BA-B2E1-4B4F-9BF4-2D129CBA2BF8}" destId="{EA44DEA5-FFAF-4979-8190-8A2B92AD02F7}" srcOrd="1" destOrd="0" presId="urn:microsoft.com/office/officeart/2005/8/layout/process2"/>
    <dgm:cxn modelId="{5A1CD6A2-0C96-4C90-838D-CF005B83EC77}" srcId="{8C8C4278-6C2E-4006-A4F6-E912EBCCA176}" destId="{FAAE93D6-9B9B-4A72-AD1E-1F0477B305D5}" srcOrd="3" destOrd="0" parTransId="{0126E285-CB25-45C6-B530-9552A46339A3}" sibTransId="{892B7912-92EA-4E57-BED3-741F73CA470A}"/>
    <dgm:cxn modelId="{F27309B9-EA15-46AF-A6F2-E9F25CC9113C}" srcId="{8C8C4278-6C2E-4006-A4F6-E912EBCCA176}" destId="{795D2772-1471-4A1A-B51A-2CCC1A85B52A}" srcOrd="2" destOrd="0" parTransId="{E13DF691-D759-4BA5-9934-AD295E72FCC2}" sibTransId="{EA0DF8C4-9C0C-456D-9303-4CCE88EAB309}"/>
    <dgm:cxn modelId="{DDCBEE21-9FBB-3F43-AD0C-18C6490A4B12}" type="presOf" srcId="{FAAE93D6-9B9B-4A72-AD1E-1F0477B305D5}" destId="{07768D9E-40A5-4AFE-B2F4-E81DEC75017E}" srcOrd="0" destOrd="0" presId="urn:microsoft.com/office/officeart/2005/8/layout/process2"/>
    <dgm:cxn modelId="{C9ED6DB2-D3BB-C644-89AD-B4F059092555}" type="presOf" srcId="{76FCA7BA-B2E1-4B4F-9BF4-2D129CBA2BF8}" destId="{DF5EE444-4266-4D9B-8680-9C24D05CDD3C}" srcOrd="0" destOrd="0" presId="urn:microsoft.com/office/officeart/2005/8/layout/process2"/>
    <dgm:cxn modelId="{4E90F2F4-FF15-4117-93E2-1D8A66753EF7}" srcId="{8C8C4278-6C2E-4006-A4F6-E912EBCCA176}" destId="{8093F723-57B3-421B-A112-66B313511916}" srcOrd="1" destOrd="0" parTransId="{17FE6985-3514-4381-9C17-D89C54B70FCB}" sibTransId="{71B196E4-CDD7-4761-AE5E-DB0B76811975}"/>
    <dgm:cxn modelId="{468300DC-6BB4-3143-B011-246D7BACDFE7}" type="presOf" srcId="{71B196E4-CDD7-4761-AE5E-DB0B76811975}" destId="{7216DEB7-D070-4D57-B858-F36F658A6127}" srcOrd="1" destOrd="0" presId="urn:microsoft.com/office/officeart/2005/8/layout/process2"/>
    <dgm:cxn modelId="{63B64FF2-6964-5543-9B6E-C51A27F4EBC0}" type="presOf" srcId="{795D2772-1471-4A1A-B51A-2CCC1A85B52A}" destId="{9F980308-4C01-4B2E-9DAF-5244BEB925C5}" srcOrd="0" destOrd="0" presId="urn:microsoft.com/office/officeart/2005/8/layout/process2"/>
    <dgm:cxn modelId="{DCEA7370-F096-1548-A873-234467C92C15}" type="presOf" srcId="{91FCF7F6-A80C-40F4-A963-A2740A59AD00}" destId="{44F971D2-D682-4F27-B07B-62597ACB1F87}" srcOrd="1" destOrd="0" presId="urn:microsoft.com/office/officeart/2005/8/layout/process2"/>
    <dgm:cxn modelId="{5638E18B-4E31-3E4D-B114-B396D921DB29}" type="presOf" srcId="{91FCF7F6-A80C-40F4-A963-A2740A59AD00}" destId="{C3F11F4F-E871-4788-91F0-FE41E7637089}" srcOrd="0" destOrd="0" presId="urn:microsoft.com/office/officeart/2005/8/layout/process2"/>
    <dgm:cxn modelId="{70AD7D61-1D8A-984E-9053-9B1725341798}" type="presOf" srcId="{892B7912-92EA-4E57-BED3-741F73CA470A}" destId="{20B1EB8D-B33B-4131-8026-4DDCC9682BCA}" srcOrd="0" destOrd="0" presId="urn:microsoft.com/office/officeart/2005/8/layout/process2"/>
    <dgm:cxn modelId="{836EC234-71F6-D14C-8749-07CF64173F9D}" type="presOf" srcId="{EFBD9385-4CEE-47BE-A3C4-62726E4BE92A}" destId="{2BAC0802-9C98-430B-AC73-330D98121EB7}" srcOrd="0" destOrd="0" presId="urn:microsoft.com/office/officeart/2005/8/layout/process2"/>
    <dgm:cxn modelId="{DE02DA1F-424E-4F72-AA5A-0E05387C1AD4}" srcId="{8C8C4278-6C2E-4006-A4F6-E912EBCCA176}" destId="{C706CC88-2682-4C4E-9A54-017A4EADD2D1}" srcOrd="6" destOrd="0" parTransId="{688DDC7D-18B5-4467-B3CD-84C89A474EF0}" sibTransId="{DEBE75E2-F46F-4989-BE03-45E7E53C8BB7}"/>
    <dgm:cxn modelId="{4812B95D-8DC5-034B-9628-01841590DD41}" type="presOf" srcId="{8093F723-57B3-421B-A112-66B313511916}" destId="{41DBC65E-6C02-452B-B55B-F06327A23305}" srcOrd="0" destOrd="0" presId="urn:microsoft.com/office/officeart/2005/8/layout/process2"/>
    <dgm:cxn modelId="{553D8D6E-3031-D64A-A5DD-8E0D85FBA42A}" type="presOf" srcId="{8C8C4278-6C2E-4006-A4F6-E912EBCCA176}" destId="{9A4C3978-118B-406C-841A-4636EC4286B5}" srcOrd="0" destOrd="0" presId="urn:microsoft.com/office/officeart/2005/8/layout/process2"/>
    <dgm:cxn modelId="{5273B539-3FEA-0345-BBFE-07C23B5DC60A}" type="presParOf" srcId="{9A4C3978-118B-406C-841A-4636EC4286B5}" destId="{6E39D5B0-EC53-4001-8AF4-921111EC9D6D}" srcOrd="0" destOrd="0" presId="urn:microsoft.com/office/officeart/2005/8/layout/process2"/>
    <dgm:cxn modelId="{12933E8C-5607-9740-A0D4-593F5468DA43}" type="presParOf" srcId="{9A4C3978-118B-406C-841A-4636EC4286B5}" destId="{DF5EE444-4266-4D9B-8680-9C24D05CDD3C}" srcOrd="1" destOrd="0" presId="urn:microsoft.com/office/officeart/2005/8/layout/process2"/>
    <dgm:cxn modelId="{18E1C24A-BF5D-6245-BD67-B94290D75B60}" type="presParOf" srcId="{DF5EE444-4266-4D9B-8680-9C24D05CDD3C}" destId="{EA44DEA5-FFAF-4979-8190-8A2B92AD02F7}" srcOrd="0" destOrd="0" presId="urn:microsoft.com/office/officeart/2005/8/layout/process2"/>
    <dgm:cxn modelId="{C948069C-FE9C-B24A-A421-9FBC027D1231}" type="presParOf" srcId="{9A4C3978-118B-406C-841A-4636EC4286B5}" destId="{41DBC65E-6C02-452B-B55B-F06327A23305}" srcOrd="2" destOrd="0" presId="urn:microsoft.com/office/officeart/2005/8/layout/process2"/>
    <dgm:cxn modelId="{24DCDA56-E785-094C-A1D5-AE67F6B8D5DF}" type="presParOf" srcId="{9A4C3978-118B-406C-841A-4636EC4286B5}" destId="{C8297F66-FA81-44D5-A14E-32A10D4A5094}" srcOrd="3" destOrd="0" presId="urn:microsoft.com/office/officeart/2005/8/layout/process2"/>
    <dgm:cxn modelId="{B63B8F20-B876-2A4A-AA7D-CEEA234E0D57}" type="presParOf" srcId="{C8297F66-FA81-44D5-A14E-32A10D4A5094}" destId="{7216DEB7-D070-4D57-B858-F36F658A6127}" srcOrd="0" destOrd="0" presId="urn:microsoft.com/office/officeart/2005/8/layout/process2"/>
    <dgm:cxn modelId="{87077651-79B4-0D47-87B8-2FB0B2C487D1}" type="presParOf" srcId="{9A4C3978-118B-406C-841A-4636EC4286B5}" destId="{9F980308-4C01-4B2E-9DAF-5244BEB925C5}" srcOrd="4" destOrd="0" presId="urn:microsoft.com/office/officeart/2005/8/layout/process2"/>
    <dgm:cxn modelId="{D303694E-522B-3745-961C-9BC7694D98A7}" type="presParOf" srcId="{9A4C3978-118B-406C-841A-4636EC4286B5}" destId="{2C49FC63-D0BB-4155-8AD1-C8FAB12E76F9}" srcOrd="5" destOrd="0" presId="urn:microsoft.com/office/officeart/2005/8/layout/process2"/>
    <dgm:cxn modelId="{0A884E5C-704B-5D44-9812-E196C66B03B7}" type="presParOf" srcId="{2C49FC63-D0BB-4155-8AD1-C8FAB12E76F9}" destId="{6267323D-CCF7-4119-8804-FA682D6BAEBA}" srcOrd="0" destOrd="0" presId="urn:microsoft.com/office/officeart/2005/8/layout/process2"/>
    <dgm:cxn modelId="{4824A753-0829-A847-9CBF-D0BBFAE85E5D}" type="presParOf" srcId="{9A4C3978-118B-406C-841A-4636EC4286B5}" destId="{07768D9E-40A5-4AFE-B2F4-E81DEC75017E}" srcOrd="6" destOrd="0" presId="urn:microsoft.com/office/officeart/2005/8/layout/process2"/>
    <dgm:cxn modelId="{47E04062-4463-F449-BAAC-D7F8366C6F75}" type="presParOf" srcId="{9A4C3978-118B-406C-841A-4636EC4286B5}" destId="{20B1EB8D-B33B-4131-8026-4DDCC9682BCA}" srcOrd="7" destOrd="0" presId="urn:microsoft.com/office/officeart/2005/8/layout/process2"/>
    <dgm:cxn modelId="{F2079031-099A-4649-AED6-0BC7BBDB80C1}" type="presParOf" srcId="{20B1EB8D-B33B-4131-8026-4DDCC9682BCA}" destId="{21231C3F-2B83-435A-8DFE-39C9C82B69C1}" srcOrd="0" destOrd="0" presId="urn:microsoft.com/office/officeart/2005/8/layout/process2"/>
    <dgm:cxn modelId="{FE15CC75-5823-444C-A550-F044DF184C81}" type="presParOf" srcId="{9A4C3978-118B-406C-841A-4636EC4286B5}" destId="{ED69D965-E408-472A-8522-C85A29ED54AC}" srcOrd="8" destOrd="0" presId="urn:microsoft.com/office/officeart/2005/8/layout/process2"/>
    <dgm:cxn modelId="{1F198803-F7E8-0846-9CD9-24F46B9A8A88}" type="presParOf" srcId="{9A4C3978-118B-406C-841A-4636EC4286B5}" destId="{C3F11F4F-E871-4788-91F0-FE41E7637089}" srcOrd="9" destOrd="0" presId="urn:microsoft.com/office/officeart/2005/8/layout/process2"/>
    <dgm:cxn modelId="{CBB943E3-D893-E748-8D78-CFACC986D07A}" type="presParOf" srcId="{C3F11F4F-E871-4788-91F0-FE41E7637089}" destId="{44F971D2-D682-4F27-B07B-62597ACB1F87}" srcOrd="0" destOrd="0" presId="urn:microsoft.com/office/officeart/2005/8/layout/process2"/>
    <dgm:cxn modelId="{1CEE1F7B-4B3B-CB43-A418-BC79EB412D6A}" type="presParOf" srcId="{9A4C3978-118B-406C-841A-4636EC4286B5}" destId="{2BAC0802-9C98-430B-AC73-330D98121EB7}" srcOrd="10" destOrd="0" presId="urn:microsoft.com/office/officeart/2005/8/layout/process2"/>
    <dgm:cxn modelId="{E48C5E47-3B39-7F46-B767-FF8F2FE41F70}" type="presParOf" srcId="{9A4C3978-118B-406C-841A-4636EC4286B5}" destId="{7F9EDC31-C908-4626-A028-1F0F4FC1F2CE}" srcOrd="11" destOrd="0" presId="urn:microsoft.com/office/officeart/2005/8/layout/process2"/>
    <dgm:cxn modelId="{63768A1E-44EA-7849-B6C9-D5CF535D12D2}" type="presParOf" srcId="{7F9EDC31-C908-4626-A028-1F0F4FC1F2CE}" destId="{244ECFEA-30C7-4489-9721-4DC5425D86A1}" srcOrd="0" destOrd="0" presId="urn:microsoft.com/office/officeart/2005/8/layout/process2"/>
    <dgm:cxn modelId="{539002D3-76BA-EC4B-B9AA-FBC511DE18D8}" type="presParOf" srcId="{9A4C3978-118B-406C-841A-4636EC4286B5}" destId="{964B9FEE-78E2-4B3E-9F63-705A2A64E98D}" srcOrd="12" destOrd="0" presId="urn:microsoft.com/office/officeart/2005/8/layout/process2"/>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9E54F65-7F36-6B4B-BC3E-9791348C1761}"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en-GB"/>
        </a:p>
      </dgm:t>
    </dgm:pt>
    <dgm:pt modelId="{5D3DAE4C-6AED-A349-94F6-BA5453F822A7}">
      <dgm:prSet phldrT="[Text]" custT="1"/>
      <dgm:spPr/>
      <dgm:t>
        <a:bodyPr/>
        <a:lstStyle/>
        <a:p>
          <a:r>
            <a:rPr lang="en-GB" sz="2000" i="1" dirty="0" smtClean="0"/>
            <a:t>The learning window</a:t>
          </a:r>
          <a:r>
            <a:rPr lang="en-GB" sz="2000" dirty="0" smtClean="0"/>
            <a:t>, Lyle </a:t>
          </a:r>
          <a:r>
            <a:rPr lang="en-GB" sz="2000" dirty="0" err="1" smtClean="0"/>
            <a:t>Yorks</a:t>
          </a:r>
          <a:endParaRPr lang="en-GB" sz="2000" dirty="0"/>
        </a:p>
      </dgm:t>
    </dgm:pt>
    <dgm:pt modelId="{2A74311D-5D77-F347-BFEF-026CB112BB67}" type="parTrans" cxnId="{8BAAE095-F3B7-0043-A9BB-D004B268AFF4}">
      <dgm:prSet/>
      <dgm:spPr/>
      <dgm:t>
        <a:bodyPr/>
        <a:lstStyle/>
        <a:p>
          <a:endParaRPr lang="en-GB"/>
        </a:p>
      </dgm:t>
    </dgm:pt>
    <dgm:pt modelId="{31D7D57C-5513-6048-B9E0-DB817ACDFD3A}" type="sibTrans" cxnId="{8BAAE095-F3B7-0043-A9BB-D004B268AFF4}">
      <dgm:prSet/>
      <dgm:spPr/>
      <dgm:t>
        <a:bodyPr/>
        <a:lstStyle/>
        <a:p>
          <a:endParaRPr lang="en-GB"/>
        </a:p>
      </dgm:t>
    </dgm:pt>
    <dgm:pt modelId="{1A5FFAA9-E592-4843-98D4-34D1D5DEDB94}">
      <dgm:prSet phldrT="[Text]" custT="1"/>
      <dgm:spPr/>
      <dgm:t>
        <a:bodyPr/>
        <a:lstStyle/>
        <a:p>
          <a:r>
            <a:rPr lang="en-GB" sz="3200" dirty="0" smtClean="0"/>
            <a:t>Co </a:t>
          </a:r>
          <a:r>
            <a:rPr lang="en-GB" sz="3200" dirty="0" err="1" smtClean="0"/>
            <a:t>víme</a:t>
          </a:r>
          <a:endParaRPr lang="en-GB" sz="3200" dirty="0"/>
        </a:p>
      </dgm:t>
    </dgm:pt>
    <dgm:pt modelId="{0DACFDC7-CECB-754E-84D4-BDF7F5CBC106}" type="parTrans" cxnId="{065E1D6C-7BB1-3B45-BA0D-F0E02C212E3D}">
      <dgm:prSet/>
      <dgm:spPr/>
      <dgm:t>
        <a:bodyPr/>
        <a:lstStyle/>
        <a:p>
          <a:endParaRPr lang="en-GB"/>
        </a:p>
      </dgm:t>
    </dgm:pt>
    <dgm:pt modelId="{A2DBB607-CD6C-9E47-8F91-6308FF8B064C}" type="sibTrans" cxnId="{065E1D6C-7BB1-3B45-BA0D-F0E02C212E3D}">
      <dgm:prSet/>
      <dgm:spPr/>
      <dgm:t>
        <a:bodyPr/>
        <a:lstStyle/>
        <a:p>
          <a:endParaRPr lang="en-GB"/>
        </a:p>
      </dgm:t>
    </dgm:pt>
    <dgm:pt modelId="{2EF41558-44DD-8542-8102-6C3C76F6607D}">
      <dgm:prSet phldrT="[Text]" custT="1"/>
      <dgm:spPr/>
      <dgm:t>
        <a:bodyPr/>
        <a:lstStyle/>
        <a:p>
          <a:r>
            <a:rPr lang="en-GB" sz="3200" dirty="0" smtClean="0"/>
            <a:t>Co </a:t>
          </a:r>
          <a:r>
            <a:rPr lang="en-GB" sz="3200" dirty="0" err="1" smtClean="0"/>
            <a:t>si</a:t>
          </a:r>
          <a:r>
            <a:rPr lang="en-GB" sz="3200" dirty="0" smtClean="0"/>
            <a:t> </a:t>
          </a:r>
          <a:r>
            <a:rPr lang="en-GB" sz="3200" dirty="0" err="1" smtClean="0"/>
            <a:t>myslíme</a:t>
          </a:r>
          <a:r>
            <a:rPr lang="en-GB" sz="3200" dirty="0" smtClean="0"/>
            <a:t>, </a:t>
          </a:r>
          <a:r>
            <a:rPr lang="en-GB" sz="3200" dirty="0" err="1" smtClean="0"/>
            <a:t>že</a:t>
          </a:r>
          <a:r>
            <a:rPr lang="en-GB" sz="3200" dirty="0" smtClean="0"/>
            <a:t> </a:t>
          </a:r>
          <a:r>
            <a:rPr lang="en-GB" sz="3200" dirty="0" err="1" smtClean="0"/>
            <a:t>víme</a:t>
          </a:r>
          <a:endParaRPr lang="en-GB" sz="3200" dirty="0"/>
        </a:p>
      </dgm:t>
    </dgm:pt>
    <dgm:pt modelId="{D12BA154-3C8A-E642-95D2-CB68C00253AE}" type="parTrans" cxnId="{F4A42095-7B32-B643-A961-7EA2A0BF3630}">
      <dgm:prSet/>
      <dgm:spPr/>
      <dgm:t>
        <a:bodyPr/>
        <a:lstStyle/>
        <a:p>
          <a:endParaRPr lang="en-GB"/>
        </a:p>
      </dgm:t>
    </dgm:pt>
    <dgm:pt modelId="{2FD15CD2-5277-6945-A3D6-58DE7B50D6BC}" type="sibTrans" cxnId="{F4A42095-7B32-B643-A961-7EA2A0BF3630}">
      <dgm:prSet/>
      <dgm:spPr/>
      <dgm:t>
        <a:bodyPr/>
        <a:lstStyle/>
        <a:p>
          <a:endParaRPr lang="en-GB"/>
        </a:p>
      </dgm:t>
    </dgm:pt>
    <dgm:pt modelId="{D9104B16-D713-E349-B44F-D61CAC9DC037}">
      <dgm:prSet phldrT="[Text]" custT="1"/>
      <dgm:spPr/>
      <dgm:t>
        <a:bodyPr/>
        <a:lstStyle/>
        <a:p>
          <a:r>
            <a:rPr lang="en-GB" sz="3200" dirty="0" smtClean="0"/>
            <a:t>Co </a:t>
          </a:r>
          <a:r>
            <a:rPr lang="en-GB" sz="3200" dirty="0" err="1" smtClean="0"/>
            <a:t>víme</a:t>
          </a:r>
          <a:r>
            <a:rPr lang="en-GB" sz="3200" dirty="0" smtClean="0"/>
            <a:t>, </a:t>
          </a:r>
          <a:r>
            <a:rPr lang="en-GB" sz="3200" dirty="0" err="1" smtClean="0"/>
            <a:t>že</a:t>
          </a:r>
          <a:r>
            <a:rPr lang="en-GB" sz="3200" dirty="0" smtClean="0"/>
            <a:t> </a:t>
          </a:r>
          <a:r>
            <a:rPr lang="en-GB" sz="3200" dirty="0" err="1" smtClean="0"/>
            <a:t>nevíme</a:t>
          </a:r>
          <a:endParaRPr lang="en-GB" sz="3200" dirty="0"/>
        </a:p>
      </dgm:t>
    </dgm:pt>
    <dgm:pt modelId="{BA45C604-DE7A-5D4C-83A8-6E312A25F58E}" type="parTrans" cxnId="{434FB6F6-50EE-FC41-A541-610FC98EC122}">
      <dgm:prSet/>
      <dgm:spPr/>
      <dgm:t>
        <a:bodyPr/>
        <a:lstStyle/>
        <a:p>
          <a:endParaRPr lang="en-GB"/>
        </a:p>
      </dgm:t>
    </dgm:pt>
    <dgm:pt modelId="{A848EE1A-2160-264F-930E-4154DCCC0724}" type="sibTrans" cxnId="{434FB6F6-50EE-FC41-A541-610FC98EC122}">
      <dgm:prSet/>
      <dgm:spPr/>
      <dgm:t>
        <a:bodyPr/>
        <a:lstStyle/>
        <a:p>
          <a:endParaRPr lang="en-GB"/>
        </a:p>
      </dgm:t>
    </dgm:pt>
    <dgm:pt modelId="{7BD4154D-B358-364D-84B7-111C32BA6514}">
      <dgm:prSet phldrT="[Text]"/>
      <dgm:spPr/>
      <dgm:t>
        <a:bodyPr/>
        <a:lstStyle/>
        <a:p>
          <a:endParaRPr lang="en-GB" dirty="0"/>
        </a:p>
      </dgm:t>
    </dgm:pt>
    <dgm:pt modelId="{FF572E38-5EE1-4943-AE78-2BF8DBB3F698}" type="parTrans" cxnId="{B17A964D-8CF3-724E-846B-C9E6DDB49E09}">
      <dgm:prSet/>
      <dgm:spPr/>
      <dgm:t>
        <a:bodyPr/>
        <a:lstStyle/>
        <a:p>
          <a:endParaRPr lang="en-GB"/>
        </a:p>
      </dgm:t>
    </dgm:pt>
    <dgm:pt modelId="{334F4571-03C7-3448-85DF-4122EEF16C63}" type="sibTrans" cxnId="{B17A964D-8CF3-724E-846B-C9E6DDB49E09}">
      <dgm:prSet/>
      <dgm:spPr/>
      <dgm:t>
        <a:bodyPr/>
        <a:lstStyle/>
        <a:p>
          <a:endParaRPr lang="en-GB"/>
        </a:p>
      </dgm:t>
    </dgm:pt>
    <dgm:pt modelId="{E2912F2E-A4A5-1D4C-9AA4-88F357A3B079}" type="pres">
      <dgm:prSet presAssocID="{D9E54F65-7F36-6B4B-BC3E-9791348C1761}" presName="diagram" presStyleCnt="0">
        <dgm:presLayoutVars>
          <dgm:chMax val="1"/>
          <dgm:dir/>
          <dgm:animLvl val="ctr"/>
          <dgm:resizeHandles val="exact"/>
        </dgm:presLayoutVars>
      </dgm:prSet>
      <dgm:spPr/>
    </dgm:pt>
    <dgm:pt modelId="{661CE1CB-C6FD-184A-A6DD-E988B32E5C01}" type="pres">
      <dgm:prSet presAssocID="{D9E54F65-7F36-6B4B-BC3E-9791348C1761}" presName="matrix" presStyleCnt="0"/>
      <dgm:spPr/>
    </dgm:pt>
    <dgm:pt modelId="{FADBBBB4-EECD-C947-B16D-30CF131D7E0A}" type="pres">
      <dgm:prSet presAssocID="{D9E54F65-7F36-6B4B-BC3E-9791348C1761}" presName="tile1" presStyleLbl="node1" presStyleIdx="0" presStyleCnt="4"/>
      <dgm:spPr/>
    </dgm:pt>
    <dgm:pt modelId="{FEDEE312-EBD2-4941-8DEF-A77DB0E99E65}" type="pres">
      <dgm:prSet presAssocID="{D9E54F65-7F36-6B4B-BC3E-9791348C1761}" presName="tile1text" presStyleLbl="node1" presStyleIdx="0" presStyleCnt="4">
        <dgm:presLayoutVars>
          <dgm:chMax val="0"/>
          <dgm:chPref val="0"/>
          <dgm:bulletEnabled val="1"/>
        </dgm:presLayoutVars>
      </dgm:prSet>
      <dgm:spPr/>
    </dgm:pt>
    <dgm:pt modelId="{2BC3CDAA-FE3A-EB49-BD84-25C35BBE4436}" type="pres">
      <dgm:prSet presAssocID="{D9E54F65-7F36-6B4B-BC3E-9791348C1761}" presName="tile2" presStyleLbl="node1" presStyleIdx="1" presStyleCnt="4"/>
      <dgm:spPr/>
      <dgm:t>
        <a:bodyPr/>
        <a:lstStyle/>
        <a:p>
          <a:endParaRPr lang="en-GB"/>
        </a:p>
      </dgm:t>
    </dgm:pt>
    <dgm:pt modelId="{117AA4B2-669F-6D46-94D4-F1CC34C7C165}" type="pres">
      <dgm:prSet presAssocID="{D9E54F65-7F36-6B4B-BC3E-9791348C1761}" presName="tile2text" presStyleLbl="node1" presStyleIdx="1" presStyleCnt="4">
        <dgm:presLayoutVars>
          <dgm:chMax val="0"/>
          <dgm:chPref val="0"/>
          <dgm:bulletEnabled val="1"/>
        </dgm:presLayoutVars>
      </dgm:prSet>
      <dgm:spPr/>
      <dgm:t>
        <a:bodyPr/>
        <a:lstStyle/>
        <a:p>
          <a:endParaRPr lang="en-GB"/>
        </a:p>
      </dgm:t>
    </dgm:pt>
    <dgm:pt modelId="{5A3CD5D8-3180-4740-B7CF-3E728DAEA3EC}" type="pres">
      <dgm:prSet presAssocID="{D9E54F65-7F36-6B4B-BC3E-9791348C1761}" presName="tile3" presStyleLbl="node1" presStyleIdx="2" presStyleCnt="4"/>
      <dgm:spPr/>
    </dgm:pt>
    <dgm:pt modelId="{03728EAF-4720-4E4D-B997-071828822C2F}" type="pres">
      <dgm:prSet presAssocID="{D9E54F65-7F36-6B4B-BC3E-9791348C1761}" presName="tile3text" presStyleLbl="node1" presStyleIdx="2" presStyleCnt="4">
        <dgm:presLayoutVars>
          <dgm:chMax val="0"/>
          <dgm:chPref val="0"/>
          <dgm:bulletEnabled val="1"/>
        </dgm:presLayoutVars>
      </dgm:prSet>
      <dgm:spPr/>
    </dgm:pt>
    <dgm:pt modelId="{21DC8B50-5EAA-9545-902C-7D2BBC2B124E}" type="pres">
      <dgm:prSet presAssocID="{D9E54F65-7F36-6B4B-BC3E-9791348C1761}" presName="tile4" presStyleLbl="node1" presStyleIdx="3" presStyleCnt="4"/>
      <dgm:spPr/>
    </dgm:pt>
    <dgm:pt modelId="{6D1302A3-EB02-5441-AF3D-B642B4E8BC1A}" type="pres">
      <dgm:prSet presAssocID="{D9E54F65-7F36-6B4B-BC3E-9791348C1761}" presName="tile4text" presStyleLbl="node1" presStyleIdx="3" presStyleCnt="4">
        <dgm:presLayoutVars>
          <dgm:chMax val="0"/>
          <dgm:chPref val="0"/>
          <dgm:bulletEnabled val="1"/>
        </dgm:presLayoutVars>
      </dgm:prSet>
      <dgm:spPr/>
    </dgm:pt>
    <dgm:pt modelId="{88A4A618-A790-5740-A5FC-4C17E2B53190}" type="pres">
      <dgm:prSet presAssocID="{D9E54F65-7F36-6B4B-BC3E-9791348C1761}" presName="centerTile" presStyleLbl="fgShp" presStyleIdx="0" presStyleCnt="1">
        <dgm:presLayoutVars>
          <dgm:chMax val="0"/>
          <dgm:chPref val="0"/>
        </dgm:presLayoutVars>
      </dgm:prSet>
      <dgm:spPr/>
      <dgm:t>
        <a:bodyPr/>
        <a:lstStyle/>
        <a:p>
          <a:endParaRPr lang="en-GB"/>
        </a:p>
      </dgm:t>
    </dgm:pt>
  </dgm:ptLst>
  <dgm:cxnLst>
    <dgm:cxn modelId="{8BAAE095-F3B7-0043-A9BB-D004B268AFF4}" srcId="{D9E54F65-7F36-6B4B-BC3E-9791348C1761}" destId="{5D3DAE4C-6AED-A349-94F6-BA5453F822A7}" srcOrd="0" destOrd="0" parTransId="{2A74311D-5D77-F347-BFEF-026CB112BB67}" sibTransId="{31D7D57C-5513-6048-B9E0-DB817ACDFD3A}"/>
    <dgm:cxn modelId="{434FB6F6-50EE-FC41-A541-610FC98EC122}" srcId="{5D3DAE4C-6AED-A349-94F6-BA5453F822A7}" destId="{D9104B16-D713-E349-B44F-D61CAC9DC037}" srcOrd="2" destOrd="0" parTransId="{BA45C604-DE7A-5D4C-83A8-6E312A25F58E}" sibTransId="{A848EE1A-2160-264F-930E-4154DCCC0724}"/>
    <dgm:cxn modelId="{B17A964D-8CF3-724E-846B-C9E6DDB49E09}" srcId="{5D3DAE4C-6AED-A349-94F6-BA5453F822A7}" destId="{7BD4154D-B358-364D-84B7-111C32BA6514}" srcOrd="3" destOrd="0" parTransId="{FF572E38-5EE1-4943-AE78-2BF8DBB3F698}" sibTransId="{334F4571-03C7-3448-85DF-4122EEF16C63}"/>
    <dgm:cxn modelId="{2C784163-01B9-084B-80C2-D10E797EEA42}" type="presOf" srcId="{1A5FFAA9-E592-4843-98D4-34D1D5DEDB94}" destId="{FEDEE312-EBD2-4941-8DEF-A77DB0E99E65}" srcOrd="1" destOrd="0" presId="urn:microsoft.com/office/officeart/2005/8/layout/matrix1"/>
    <dgm:cxn modelId="{02B73A63-7E16-524B-89B9-B262315C4E42}" type="presOf" srcId="{5D3DAE4C-6AED-A349-94F6-BA5453F822A7}" destId="{88A4A618-A790-5740-A5FC-4C17E2B53190}" srcOrd="0" destOrd="0" presId="urn:microsoft.com/office/officeart/2005/8/layout/matrix1"/>
    <dgm:cxn modelId="{C6CA0167-2817-A74A-879E-A80A6A9D857D}" type="presOf" srcId="{7BD4154D-B358-364D-84B7-111C32BA6514}" destId="{6D1302A3-EB02-5441-AF3D-B642B4E8BC1A}" srcOrd="1" destOrd="0" presId="urn:microsoft.com/office/officeart/2005/8/layout/matrix1"/>
    <dgm:cxn modelId="{FB7E4294-1780-F84D-911C-46B2182EC118}" type="presOf" srcId="{D9E54F65-7F36-6B4B-BC3E-9791348C1761}" destId="{E2912F2E-A4A5-1D4C-9AA4-88F357A3B079}" srcOrd="0" destOrd="0" presId="urn:microsoft.com/office/officeart/2005/8/layout/matrix1"/>
    <dgm:cxn modelId="{E74FDB60-90E9-3B4C-BA41-601D0CD81B08}" type="presOf" srcId="{7BD4154D-B358-364D-84B7-111C32BA6514}" destId="{21DC8B50-5EAA-9545-902C-7D2BBC2B124E}" srcOrd="0" destOrd="0" presId="urn:microsoft.com/office/officeart/2005/8/layout/matrix1"/>
    <dgm:cxn modelId="{8662925B-9D6F-5646-AA8E-5F9A235CFB51}" type="presOf" srcId="{D9104B16-D713-E349-B44F-D61CAC9DC037}" destId="{5A3CD5D8-3180-4740-B7CF-3E728DAEA3EC}" srcOrd="0" destOrd="0" presId="urn:microsoft.com/office/officeart/2005/8/layout/matrix1"/>
    <dgm:cxn modelId="{881E239E-A4EB-444B-9408-B28600D76D05}" type="presOf" srcId="{D9104B16-D713-E349-B44F-D61CAC9DC037}" destId="{03728EAF-4720-4E4D-B997-071828822C2F}" srcOrd="1" destOrd="0" presId="urn:microsoft.com/office/officeart/2005/8/layout/matrix1"/>
    <dgm:cxn modelId="{A539318A-F5B5-C847-855E-770664688E79}" type="presOf" srcId="{1A5FFAA9-E592-4843-98D4-34D1D5DEDB94}" destId="{FADBBBB4-EECD-C947-B16D-30CF131D7E0A}" srcOrd="0" destOrd="0" presId="urn:microsoft.com/office/officeart/2005/8/layout/matrix1"/>
    <dgm:cxn modelId="{7D0ABF77-9C0D-514D-A580-224B47E0F113}" type="presOf" srcId="{2EF41558-44DD-8542-8102-6C3C76F6607D}" destId="{2BC3CDAA-FE3A-EB49-BD84-25C35BBE4436}" srcOrd="0" destOrd="0" presId="urn:microsoft.com/office/officeart/2005/8/layout/matrix1"/>
    <dgm:cxn modelId="{E0249B5C-C0A2-EE47-B0F8-E25540709F72}" type="presOf" srcId="{2EF41558-44DD-8542-8102-6C3C76F6607D}" destId="{117AA4B2-669F-6D46-94D4-F1CC34C7C165}" srcOrd="1" destOrd="0" presId="urn:microsoft.com/office/officeart/2005/8/layout/matrix1"/>
    <dgm:cxn modelId="{065E1D6C-7BB1-3B45-BA0D-F0E02C212E3D}" srcId="{5D3DAE4C-6AED-A349-94F6-BA5453F822A7}" destId="{1A5FFAA9-E592-4843-98D4-34D1D5DEDB94}" srcOrd="0" destOrd="0" parTransId="{0DACFDC7-CECB-754E-84D4-BDF7F5CBC106}" sibTransId="{A2DBB607-CD6C-9E47-8F91-6308FF8B064C}"/>
    <dgm:cxn modelId="{F4A42095-7B32-B643-A961-7EA2A0BF3630}" srcId="{5D3DAE4C-6AED-A349-94F6-BA5453F822A7}" destId="{2EF41558-44DD-8542-8102-6C3C76F6607D}" srcOrd="1" destOrd="0" parTransId="{D12BA154-3C8A-E642-95D2-CB68C00253AE}" sibTransId="{2FD15CD2-5277-6945-A3D6-58DE7B50D6BC}"/>
    <dgm:cxn modelId="{20014D14-5FC7-0642-A38D-FC4FF91888A8}" type="presParOf" srcId="{E2912F2E-A4A5-1D4C-9AA4-88F357A3B079}" destId="{661CE1CB-C6FD-184A-A6DD-E988B32E5C01}" srcOrd="0" destOrd="0" presId="urn:microsoft.com/office/officeart/2005/8/layout/matrix1"/>
    <dgm:cxn modelId="{741730B0-5BC7-D146-B29E-54DF5464C731}" type="presParOf" srcId="{661CE1CB-C6FD-184A-A6DD-E988B32E5C01}" destId="{FADBBBB4-EECD-C947-B16D-30CF131D7E0A}" srcOrd="0" destOrd="0" presId="urn:microsoft.com/office/officeart/2005/8/layout/matrix1"/>
    <dgm:cxn modelId="{D07EAAC0-97DB-2B40-A6F5-CEE4D34136B3}" type="presParOf" srcId="{661CE1CB-C6FD-184A-A6DD-E988B32E5C01}" destId="{FEDEE312-EBD2-4941-8DEF-A77DB0E99E65}" srcOrd="1" destOrd="0" presId="urn:microsoft.com/office/officeart/2005/8/layout/matrix1"/>
    <dgm:cxn modelId="{2D8A5784-B44D-2145-8B03-72F06D384C6E}" type="presParOf" srcId="{661CE1CB-C6FD-184A-A6DD-E988B32E5C01}" destId="{2BC3CDAA-FE3A-EB49-BD84-25C35BBE4436}" srcOrd="2" destOrd="0" presId="urn:microsoft.com/office/officeart/2005/8/layout/matrix1"/>
    <dgm:cxn modelId="{CECACBA7-BA9B-A84F-96FF-51D537EBA210}" type="presParOf" srcId="{661CE1CB-C6FD-184A-A6DD-E988B32E5C01}" destId="{117AA4B2-669F-6D46-94D4-F1CC34C7C165}" srcOrd="3" destOrd="0" presId="urn:microsoft.com/office/officeart/2005/8/layout/matrix1"/>
    <dgm:cxn modelId="{247F3149-1AD2-9748-9AA8-A074863547EB}" type="presParOf" srcId="{661CE1CB-C6FD-184A-A6DD-E988B32E5C01}" destId="{5A3CD5D8-3180-4740-B7CF-3E728DAEA3EC}" srcOrd="4" destOrd="0" presId="urn:microsoft.com/office/officeart/2005/8/layout/matrix1"/>
    <dgm:cxn modelId="{6F0BD6BF-C8E7-B04A-96E7-DD4A19C95719}" type="presParOf" srcId="{661CE1CB-C6FD-184A-A6DD-E988B32E5C01}" destId="{03728EAF-4720-4E4D-B997-071828822C2F}" srcOrd="5" destOrd="0" presId="urn:microsoft.com/office/officeart/2005/8/layout/matrix1"/>
    <dgm:cxn modelId="{46BB38A7-0626-0443-8C99-327C7FF23B08}" type="presParOf" srcId="{661CE1CB-C6FD-184A-A6DD-E988B32E5C01}" destId="{21DC8B50-5EAA-9545-902C-7D2BBC2B124E}" srcOrd="6" destOrd="0" presId="urn:microsoft.com/office/officeart/2005/8/layout/matrix1"/>
    <dgm:cxn modelId="{3DF52763-E0D7-0D47-946D-7E92DA0A60C8}" type="presParOf" srcId="{661CE1CB-C6FD-184A-A6DD-E988B32E5C01}" destId="{6D1302A3-EB02-5441-AF3D-B642B4E8BC1A}" srcOrd="7" destOrd="0" presId="urn:microsoft.com/office/officeart/2005/8/layout/matrix1"/>
    <dgm:cxn modelId="{DD7CCCE7-C304-9F45-9568-FDCC8CB51E1D}" type="presParOf" srcId="{E2912F2E-A4A5-1D4C-9AA4-88F357A3B079}" destId="{88A4A618-A790-5740-A5FC-4C17E2B53190}"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776505-4C26-4B2C-B9ED-4E4F534E44C0}">
      <dsp:nvSpPr>
        <dsp:cNvPr id="0" name=""/>
        <dsp:cNvSpPr/>
      </dsp:nvSpPr>
      <dsp:spPr>
        <a:xfrm>
          <a:off x="4929185" y="112620"/>
          <a:ext cx="1779088" cy="1779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kern="1200" dirty="0" smtClean="0">
              <a:latin typeface="Calibri" pitchFamily="34" charset="0"/>
            </a:rPr>
            <a:t>Naplánování </a:t>
          </a:r>
          <a:r>
            <a:rPr lang="cs-CZ" sz="1800" kern="1200" dirty="0" smtClean="0">
              <a:latin typeface="Calibri" pitchFamily="34" charset="0"/>
            </a:rPr>
            <a:t>opatření</a:t>
          </a:r>
          <a:r>
            <a:rPr lang="cs-CZ" sz="2000" kern="1200" dirty="0" smtClean="0">
              <a:latin typeface="Calibri" pitchFamily="34" charset="0"/>
            </a:rPr>
            <a:t>, změny</a:t>
          </a:r>
          <a:endParaRPr lang="en-GB" sz="2000" kern="1200" dirty="0">
            <a:latin typeface="Calibri" pitchFamily="34" charset="0"/>
          </a:endParaRPr>
        </a:p>
      </dsp:txBody>
      <dsp:txXfrm>
        <a:off x="4929185" y="112620"/>
        <a:ext cx="1779088" cy="1779088"/>
      </dsp:txXfrm>
    </dsp:sp>
    <dsp:sp modelId="{78475CAA-A99C-44F3-8651-77A6459ED198}">
      <dsp:nvSpPr>
        <dsp:cNvPr id="0" name=""/>
        <dsp:cNvSpPr/>
      </dsp:nvSpPr>
      <dsp:spPr>
        <a:xfrm>
          <a:off x="1792833" y="80"/>
          <a:ext cx="5027980" cy="5027980"/>
        </a:xfrm>
        <a:prstGeom prst="circularArrow">
          <a:avLst>
            <a:gd name="adj1" fmla="val 6900"/>
            <a:gd name="adj2" fmla="val 465175"/>
            <a:gd name="adj3" fmla="val 550160"/>
            <a:gd name="adj4" fmla="val 20584665"/>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2D4C4CF-1A3E-4538-9217-956C480473F4}">
      <dsp:nvSpPr>
        <dsp:cNvPr id="0" name=""/>
        <dsp:cNvSpPr/>
      </dsp:nvSpPr>
      <dsp:spPr>
        <a:xfrm>
          <a:off x="4929185" y="3136432"/>
          <a:ext cx="1779088" cy="1779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kern="1200" dirty="0" smtClean="0">
              <a:latin typeface="Calibri" pitchFamily="34" charset="0"/>
            </a:rPr>
            <a:t>Realizace a </a:t>
          </a:r>
          <a:r>
            <a:rPr lang="cs-CZ" sz="1800" kern="1200" dirty="0" smtClean="0">
              <a:latin typeface="Calibri" pitchFamily="34" charset="0"/>
            </a:rPr>
            <a:t>monitoring</a:t>
          </a:r>
          <a:endParaRPr lang="en-GB" sz="1800" kern="1200" dirty="0">
            <a:latin typeface="Calibri" pitchFamily="34" charset="0"/>
          </a:endParaRPr>
        </a:p>
      </dsp:txBody>
      <dsp:txXfrm>
        <a:off x="4929185" y="3136432"/>
        <a:ext cx="1779088" cy="1779088"/>
      </dsp:txXfrm>
    </dsp:sp>
    <dsp:sp modelId="{F9C00CB4-4FC3-44C0-8B45-3C19F6CDD324}">
      <dsp:nvSpPr>
        <dsp:cNvPr id="0" name=""/>
        <dsp:cNvSpPr/>
      </dsp:nvSpPr>
      <dsp:spPr>
        <a:xfrm>
          <a:off x="1760151" y="-135574"/>
          <a:ext cx="5027980" cy="5027980"/>
        </a:xfrm>
        <a:prstGeom prst="circularArrow">
          <a:avLst>
            <a:gd name="adj1" fmla="val 6900"/>
            <a:gd name="adj2" fmla="val 465175"/>
            <a:gd name="adj3" fmla="val 5950160"/>
            <a:gd name="adj4" fmla="val 4384665"/>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B05F76-5B36-447C-9F46-BE224BD2CCA4}">
      <dsp:nvSpPr>
        <dsp:cNvPr id="0" name=""/>
        <dsp:cNvSpPr/>
      </dsp:nvSpPr>
      <dsp:spPr>
        <a:xfrm>
          <a:off x="1905373" y="3136432"/>
          <a:ext cx="1779088" cy="1779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kern="1200" dirty="0" smtClean="0">
              <a:latin typeface="Calibri" pitchFamily="34" charset="0"/>
            </a:rPr>
            <a:t>Hodnocení </a:t>
          </a:r>
          <a:r>
            <a:rPr lang="cs-CZ" sz="1800" kern="1200" dirty="0" smtClean="0">
              <a:latin typeface="Calibri" pitchFamily="34" charset="0"/>
            </a:rPr>
            <a:t>zavedených</a:t>
          </a:r>
          <a:r>
            <a:rPr lang="cs-CZ" sz="2000" kern="1200" dirty="0" smtClean="0">
              <a:latin typeface="Calibri" pitchFamily="34" charset="0"/>
            </a:rPr>
            <a:t> </a:t>
          </a:r>
          <a:r>
            <a:rPr lang="cs-CZ" sz="2000" kern="1200" dirty="0" smtClean="0">
              <a:latin typeface="Calibri" pitchFamily="34" charset="0"/>
            </a:rPr>
            <a:t>změn </a:t>
          </a:r>
          <a:r>
            <a:rPr lang="cs-CZ" sz="2000" kern="1200" dirty="0" smtClean="0">
              <a:latin typeface="Calibri" pitchFamily="34" charset="0"/>
            </a:rPr>
            <a:t>a jejich dopadu</a:t>
          </a:r>
          <a:endParaRPr lang="en-GB" sz="2000" kern="1200" dirty="0">
            <a:latin typeface="Calibri" pitchFamily="34" charset="0"/>
          </a:endParaRPr>
        </a:p>
      </dsp:txBody>
      <dsp:txXfrm>
        <a:off x="1905373" y="3136432"/>
        <a:ext cx="1779088" cy="1779088"/>
      </dsp:txXfrm>
    </dsp:sp>
    <dsp:sp modelId="{01BAB572-3045-4390-B1EB-B1B6680631DE}">
      <dsp:nvSpPr>
        <dsp:cNvPr id="0" name=""/>
        <dsp:cNvSpPr/>
      </dsp:nvSpPr>
      <dsp:spPr>
        <a:xfrm>
          <a:off x="1714548" y="80"/>
          <a:ext cx="5184551" cy="5027980"/>
        </a:xfrm>
        <a:prstGeom prst="circularArrow">
          <a:avLst>
            <a:gd name="adj1" fmla="val 6900"/>
            <a:gd name="adj2" fmla="val 465175"/>
            <a:gd name="adj3" fmla="val 11350160"/>
            <a:gd name="adj4" fmla="val 9784665"/>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C3222C-D5E5-4528-BE06-CB0B4F1734B9}">
      <dsp:nvSpPr>
        <dsp:cNvPr id="0" name=""/>
        <dsp:cNvSpPr/>
      </dsp:nvSpPr>
      <dsp:spPr>
        <a:xfrm>
          <a:off x="1905373" y="112620"/>
          <a:ext cx="1779088" cy="17790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cs-CZ" sz="2000" kern="1200" dirty="0" smtClean="0">
              <a:latin typeface="Calibri" pitchFamily="34" charset="0"/>
            </a:rPr>
            <a:t>Vize a </a:t>
          </a:r>
          <a:r>
            <a:rPr lang="cs-CZ" sz="2000" kern="1200" dirty="0" smtClean="0">
              <a:latin typeface="Calibri" pitchFamily="34" charset="0"/>
            </a:rPr>
            <a:t>diagnostika </a:t>
          </a:r>
          <a:r>
            <a:rPr lang="cs-CZ" sz="2000" kern="1200" dirty="0" smtClean="0">
              <a:latin typeface="Calibri" pitchFamily="34" charset="0"/>
            </a:rPr>
            <a:t>současného stavu</a:t>
          </a:r>
          <a:endParaRPr lang="en-GB" sz="2000" kern="1200" dirty="0">
            <a:latin typeface="Calibri" pitchFamily="34" charset="0"/>
          </a:endParaRPr>
        </a:p>
      </dsp:txBody>
      <dsp:txXfrm>
        <a:off x="1905373" y="112620"/>
        <a:ext cx="1779088" cy="1779088"/>
      </dsp:txXfrm>
    </dsp:sp>
    <dsp:sp modelId="{874BC5A3-FDE9-46E1-BFD9-44220AA312B8}">
      <dsp:nvSpPr>
        <dsp:cNvPr id="0" name=""/>
        <dsp:cNvSpPr/>
      </dsp:nvSpPr>
      <dsp:spPr>
        <a:xfrm>
          <a:off x="1792833" y="80"/>
          <a:ext cx="5027980" cy="5027980"/>
        </a:xfrm>
        <a:prstGeom prst="circularArrow">
          <a:avLst>
            <a:gd name="adj1" fmla="val 6900"/>
            <a:gd name="adj2" fmla="val 465175"/>
            <a:gd name="adj3" fmla="val 16750160"/>
            <a:gd name="adj4" fmla="val 15184665"/>
            <a:gd name="adj5" fmla="val 805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39D5B0-EC53-4001-8AF4-921111EC9D6D}">
      <dsp:nvSpPr>
        <dsp:cNvPr id="0" name=""/>
        <dsp:cNvSpPr/>
      </dsp:nvSpPr>
      <dsp:spPr>
        <a:xfrm>
          <a:off x="1572983" y="2603"/>
          <a:ext cx="3254832" cy="426199"/>
        </a:xfrm>
        <a:prstGeom prst="roundRect">
          <a:avLst>
            <a:gd name="adj" fmla="val 10000"/>
          </a:avLst>
        </a:prstGeom>
        <a:solidFill>
          <a:schemeClr val="accent5">
            <a:lumMod val="60000"/>
            <a:lumOff val="40000"/>
          </a:schemeClr>
        </a:solidFill>
        <a:ln w="12700" cap="flat" cmpd="sng" algn="ctr">
          <a:solidFill>
            <a:schemeClr val="accent1">
              <a:lumMod val="20000"/>
              <a:lumOff val="8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Zajistěte podporu</a:t>
          </a:r>
          <a:endParaRPr lang="en-GB" sz="1800" b="1" kern="1200" dirty="0">
            <a:solidFill>
              <a:schemeClr val="tx1"/>
            </a:solidFill>
          </a:endParaRPr>
        </a:p>
      </dsp:txBody>
      <dsp:txXfrm>
        <a:off x="1585466" y="15086"/>
        <a:ext cx="3229866" cy="401233"/>
      </dsp:txXfrm>
    </dsp:sp>
    <dsp:sp modelId="{DF5EE444-4266-4D9B-8680-9C24D05CDD3C}">
      <dsp:nvSpPr>
        <dsp:cNvPr id="0" name=""/>
        <dsp:cNvSpPr/>
      </dsp:nvSpPr>
      <dsp:spPr>
        <a:xfrm rot="5400000">
          <a:off x="3120487" y="439458"/>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455441"/>
        <a:ext cx="115073" cy="111877"/>
      </dsp:txXfrm>
    </dsp:sp>
    <dsp:sp modelId="{41DBC65E-6C02-452B-B55B-F06327A23305}">
      <dsp:nvSpPr>
        <dsp:cNvPr id="0" name=""/>
        <dsp:cNvSpPr/>
      </dsp:nvSpPr>
      <dsp:spPr>
        <a:xfrm>
          <a:off x="1572983" y="641902"/>
          <a:ext cx="3254832" cy="426199"/>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Naplánujte proces</a:t>
          </a:r>
          <a:endParaRPr lang="en-GB" sz="1800" b="1" kern="1200" dirty="0">
            <a:solidFill>
              <a:schemeClr val="tx1"/>
            </a:solidFill>
          </a:endParaRPr>
        </a:p>
      </dsp:txBody>
      <dsp:txXfrm>
        <a:off x="1585466" y="654385"/>
        <a:ext cx="3229866" cy="401233"/>
      </dsp:txXfrm>
    </dsp:sp>
    <dsp:sp modelId="{C8297F66-FA81-44D5-A14E-32A10D4A5094}">
      <dsp:nvSpPr>
        <dsp:cNvPr id="0" name=""/>
        <dsp:cNvSpPr/>
      </dsp:nvSpPr>
      <dsp:spPr>
        <a:xfrm rot="5400000">
          <a:off x="3120487" y="1078756"/>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1094739"/>
        <a:ext cx="115073" cy="111877"/>
      </dsp:txXfrm>
    </dsp:sp>
    <dsp:sp modelId="{9F980308-4C01-4B2E-9DAF-5244BEB925C5}">
      <dsp:nvSpPr>
        <dsp:cNvPr id="0" name=""/>
        <dsp:cNvSpPr/>
      </dsp:nvSpPr>
      <dsp:spPr>
        <a:xfrm>
          <a:off x="1572983" y="1281201"/>
          <a:ext cx="3254832" cy="426199"/>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Vytvořte realizační tým</a:t>
          </a:r>
          <a:endParaRPr lang="en-GB" sz="1800" b="1" kern="1200" dirty="0">
            <a:solidFill>
              <a:schemeClr val="tx1"/>
            </a:solidFill>
          </a:endParaRPr>
        </a:p>
      </dsp:txBody>
      <dsp:txXfrm>
        <a:off x="1585466" y="1293684"/>
        <a:ext cx="3229866" cy="401233"/>
      </dsp:txXfrm>
    </dsp:sp>
    <dsp:sp modelId="{2C49FC63-D0BB-4155-8AD1-C8FAB12E76F9}">
      <dsp:nvSpPr>
        <dsp:cNvPr id="0" name=""/>
        <dsp:cNvSpPr/>
      </dsp:nvSpPr>
      <dsp:spPr>
        <a:xfrm rot="5400000">
          <a:off x="3120487" y="1718055"/>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1734038"/>
        <a:ext cx="115073" cy="111877"/>
      </dsp:txXfrm>
    </dsp:sp>
    <dsp:sp modelId="{07768D9E-40A5-4AFE-B2F4-E81DEC75017E}">
      <dsp:nvSpPr>
        <dsp:cNvPr id="0" name=""/>
        <dsp:cNvSpPr/>
      </dsp:nvSpPr>
      <dsp:spPr>
        <a:xfrm>
          <a:off x="1572983" y="1920500"/>
          <a:ext cx="3254832" cy="426199"/>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Diskutujte plán</a:t>
          </a:r>
          <a:endParaRPr lang="en-GB" sz="1800" b="1" kern="1200" dirty="0">
            <a:solidFill>
              <a:schemeClr val="tx1"/>
            </a:solidFill>
          </a:endParaRPr>
        </a:p>
      </dsp:txBody>
      <dsp:txXfrm>
        <a:off x="1585466" y="1932983"/>
        <a:ext cx="3229866" cy="401233"/>
      </dsp:txXfrm>
    </dsp:sp>
    <dsp:sp modelId="{20B1EB8D-B33B-4131-8026-4DDCC9682BCA}">
      <dsp:nvSpPr>
        <dsp:cNvPr id="0" name=""/>
        <dsp:cNvSpPr/>
      </dsp:nvSpPr>
      <dsp:spPr>
        <a:xfrm rot="5400000">
          <a:off x="3120487" y="2357354"/>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2373337"/>
        <a:ext cx="115073" cy="111877"/>
      </dsp:txXfrm>
    </dsp:sp>
    <dsp:sp modelId="{ED69D965-E408-472A-8522-C85A29ED54AC}">
      <dsp:nvSpPr>
        <dsp:cNvPr id="0" name=""/>
        <dsp:cNvSpPr/>
      </dsp:nvSpPr>
      <dsp:spPr>
        <a:xfrm>
          <a:off x="1572983" y="2559799"/>
          <a:ext cx="3254832" cy="426199"/>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Proveďte sebe/hodnocení</a:t>
          </a:r>
          <a:endParaRPr lang="en-GB" sz="1800" b="1" kern="1200" dirty="0">
            <a:solidFill>
              <a:schemeClr val="tx1"/>
            </a:solidFill>
          </a:endParaRPr>
        </a:p>
      </dsp:txBody>
      <dsp:txXfrm>
        <a:off x="1585466" y="2572282"/>
        <a:ext cx="3229866" cy="401233"/>
      </dsp:txXfrm>
    </dsp:sp>
    <dsp:sp modelId="{C3F11F4F-E871-4788-91F0-FE41E7637089}">
      <dsp:nvSpPr>
        <dsp:cNvPr id="0" name=""/>
        <dsp:cNvSpPr/>
      </dsp:nvSpPr>
      <dsp:spPr>
        <a:xfrm rot="5400000">
          <a:off x="3120487" y="2996653"/>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3012636"/>
        <a:ext cx="115073" cy="111877"/>
      </dsp:txXfrm>
    </dsp:sp>
    <dsp:sp modelId="{2BAC0802-9C98-430B-AC73-330D98121EB7}">
      <dsp:nvSpPr>
        <dsp:cNvPr id="0" name=""/>
        <dsp:cNvSpPr/>
      </dsp:nvSpPr>
      <dsp:spPr>
        <a:xfrm>
          <a:off x="1581797" y="3199098"/>
          <a:ext cx="3237204" cy="426199"/>
        </a:xfrm>
        <a:prstGeom prst="roundRect">
          <a:avLst>
            <a:gd name="adj" fmla="val 10000"/>
          </a:avLst>
        </a:prstGeom>
        <a:solidFill>
          <a:schemeClr val="accent5">
            <a:lumMod val="60000"/>
            <a:lumOff val="4000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Zpracujte plán opatření</a:t>
          </a:r>
          <a:endParaRPr lang="en-GB" sz="1800" b="1" kern="1200" dirty="0">
            <a:solidFill>
              <a:schemeClr val="tx1"/>
            </a:solidFill>
          </a:endParaRPr>
        </a:p>
      </dsp:txBody>
      <dsp:txXfrm>
        <a:off x="1594280" y="3211581"/>
        <a:ext cx="3212238" cy="401233"/>
      </dsp:txXfrm>
    </dsp:sp>
    <dsp:sp modelId="{7F9EDC31-C908-4626-A028-1F0F4FC1F2CE}">
      <dsp:nvSpPr>
        <dsp:cNvPr id="0" name=""/>
        <dsp:cNvSpPr/>
      </dsp:nvSpPr>
      <dsp:spPr>
        <a:xfrm rot="5400000">
          <a:off x="3120487" y="3635952"/>
          <a:ext cx="159824" cy="191789"/>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b="1" kern="1200">
            <a:solidFill>
              <a:schemeClr val="tx1"/>
            </a:solidFill>
          </a:endParaRPr>
        </a:p>
      </dsp:txBody>
      <dsp:txXfrm rot="-5400000">
        <a:off x="3142863" y="3651935"/>
        <a:ext cx="115073" cy="111877"/>
      </dsp:txXfrm>
    </dsp:sp>
    <dsp:sp modelId="{964B9FEE-78E2-4B3E-9F63-705A2A64E98D}">
      <dsp:nvSpPr>
        <dsp:cNvPr id="0" name=""/>
        <dsp:cNvSpPr/>
      </dsp:nvSpPr>
      <dsp:spPr>
        <a:xfrm>
          <a:off x="1581797" y="3838396"/>
          <a:ext cx="3237204" cy="426199"/>
        </a:xfrm>
        <a:prstGeom prst="roundRect">
          <a:avLst>
            <a:gd name="adj" fmla="val 10000"/>
          </a:avLst>
        </a:prstGeom>
        <a:solidFill>
          <a:schemeClr val="accent5">
            <a:lumMod val="60000"/>
            <a:lumOff val="40000"/>
          </a:schemeClr>
        </a:solidFill>
        <a:ln w="127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solidFill>
                <a:schemeClr val="tx1"/>
              </a:solidFill>
            </a:rPr>
            <a:t>Realizujte plán</a:t>
          </a:r>
          <a:endParaRPr lang="en-GB" sz="1800" b="1" kern="1200" dirty="0">
            <a:solidFill>
              <a:schemeClr val="tx1"/>
            </a:solidFill>
          </a:endParaRPr>
        </a:p>
      </dsp:txBody>
      <dsp:txXfrm>
        <a:off x="1594280" y="3850879"/>
        <a:ext cx="3212238" cy="40123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DBBBB4-EECD-C947-B16D-30CF131D7E0A}">
      <dsp:nvSpPr>
        <dsp:cNvPr id="0" name=""/>
        <dsp:cNvSpPr/>
      </dsp:nvSpPr>
      <dsp:spPr>
        <a:xfrm rot="16200000">
          <a:off x="1160414" y="-1160414"/>
          <a:ext cx="1789747" cy="4110577"/>
        </a:xfrm>
        <a:prstGeom prst="round1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GB" sz="3200" kern="1200" dirty="0" smtClean="0"/>
            <a:t>Co </a:t>
          </a:r>
          <a:r>
            <a:rPr lang="en-GB" sz="3200" kern="1200" dirty="0" err="1" smtClean="0"/>
            <a:t>víme</a:t>
          </a:r>
          <a:endParaRPr lang="en-GB" sz="3200" kern="1200" dirty="0"/>
        </a:p>
      </dsp:txBody>
      <dsp:txXfrm rot="5400000">
        <a:off x="0" y="0"/>
        <a:ext cx="4110577" cy="1342310"/>
      </dsp:txXfrm>
    </dsp:sp>
    <dsp:sp modelId="{2BC3CDAA-FE3A-EB49-BD84-25C35BBE4436}">
      <dsp:nvSpPr>
        <dsp:cNvPr id="0" name=""/>
        <dsp:cNvSpPr/>
      </dsp:nvSpPr>
      <dsp:spPr>
        <a:xfrm>
          <a:off x="4110577" y="0"/>
          <a:ext cx="4110577" cy="1789747"/>
        </a:xfrm>
        <a:prstGeom prst="round1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GB" sz="3200" kern="1200" dirty="0" smtClean="0"/>
            <a:t>Co </a:t>
          </a:r>
          <a:r>
            <a:rPr lang="en-GB" sz="3200" kern="1200" dirty="0" err="1" smtClean="0"/>
            <a:t>si</a:t>
          </a:r>
          <a:r>
            <a:rPr lang="en-GB" sz="3200" kern="1200" dirty="0" smtClean="0"/>
            <a:t> </a:t>
          </a:r>
          <a:r>
            <a:rPr lang="en-GB" sz="3200" kern="1200" dirty="0" err="1" smtClean="0"/>
            <a:t>myslíme</a:t>
          </a:r>
          <a:r>
            <a:rPr lang="en-GB" sz="3200" kern="1200" dirty="0" smtClean="0"/>
            <a:t>, </a:t>
          </a:r>
          <a:r>
            <a:rPr lang="en-GB" sz="3200" kern="1200" dirty="0" err="1" smtClean="0"/>
            <a:t>že</a:t>
          </a:r>
          <a:r>
            <a:rPr lang="en-GB" sz="3200" kern="1200" dirty="0" smtClean="0"/>
            <a:t> </a:t>
          </a:r>
          <a:r>
            <a:rPr lang="en-GB" sz="3200" kern="1200" dirty="0" err="1" smtClean="0"/>
            <a:t>víme</a:t>
          </a:r>
          <a:endParaRPr lang="en-GB" sz="3200" kern="1200" dirty="0"/>
        </a:p>
      </dsp:txBody>
      <dsp:txXfrm>
        <a:off x="4110577" y="0"/>
        <a:ext cx="4110577" cy="1342310"/>
      </dsp:txXfrm>
    </dsp:sp>
    <dsp:sp modelId="{5A3CD5D8-3180-4740-B7CF-3E728DAEA3EC}">
      <dsp:nvSpPr>
        <dsp:cNvPr id="0" name=""/>
        <dsp:cNvSpPr/>
      </dsp:nvSpPr>
      <dsp:spPr>
        <a:xfrm rot="10800000">
          <a:off x="0" y="1789747"/>
          <a:ext cx="4110577" cy="1789747"/>
        </a:xfrm>
        <a:prstGeom prst="round1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en-GB" sz="3200" kern="1200" dirty="0" smtClean="0"/>
            <a:t>Co </a:t>
          </a:r>
          <a:r>
            <a:rPr lang="en-GB" sz="3200" kern="1200" dirty="0" err="1" smtClean="0"/>
            <a:t>víme</a:t>
          </a:r>
          <a:r>
            <a:rPr lang="en-GB" sz="3200" kern="1200" dirty="0" smtClean="0"/>
            <a:t>, </a:t>
          </a:r>
          <a:r>
            <a:rPr lang="en-GB" sz="3200" kern="1200" dirty="0" err="1" smtClean="0"/>
            <a:t>že</a:t>
          </a:r>
          <a:r>
            <a:rPr lang="en-GB" sz="3200" kern="1200" dirty="0" smtClean="0"/>
            <a:t> </a:t>
          </a:r>
          <a:r>
            <a:rPr lang="en-GB" sz="3200" kern="1200" dirty="0" err="1" smtClean="0"/>
            <a:t>nevíme</a:t>
          </a:r>
          <a:endParaRPr lang="en-GB" sz="3200" kern="1200" dirty="0"/>
        </a:p>
      </dsp:txBody>
      <dsp:txXfrm rot="10800000">
        <a:off x="0" y="2237184"/>
        <a:ext cx="4110577" cy="1342310"/>
      </dsp:txXfrm>
    </dsp:sp>
    <dsp:sp modelId="{21DC8B50-5EAA-9545-902C-7D2BBC2B124E}">
      <dsp:nvSpPr>
        <dsp:cNvPr id="0" name=""/>
        <dsp:cNvSpPr/>
      </dsp:nvSpPr>
      <dsp:spPr>
        <a:xfrm rot="5400000">
          <a:off x="5270991" y="629332"/>
          <a:ext cx="1789747" cy="4110577"/>
        </a:xfrm>
        <a:prstGeom prst="round1Rect">
          <a:avLst/>
        </a:prstGeom>
        <a:gradFill rotWithShape="0">
          <a:gsLst>
            <a:gs pos="0">
              <a:schemeClr val="accent1">
                <a:hueOff val="0"/>
                <a:satOff val="0"/>
                <a:lumOff val="0"/>
                <a:alphaOff val="0"/>
                <a:tint val="97000"/>
                <a:satMod val="100000"/>
                <a:lumMod val="102000"/>
              </a:schemeClr>
            </a:gs>
            <a:gs pos="50000">
              <a:schemeClr val="accent1">
                <a:hueOff val="0"/>
                <a:satOff val="0"/>
                <a:lumOff val="0"/>
                <a:alphaOff val="0"/>
                <a:shade val="100000"/>
                <a:satMod val="103000"/>
                <a:lumMod val="100000"/>
              </a:schemeClr>
            </a:gs>
            <a:gs pos="100000">
              <a:schemeClr val="accent1">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1376" tIns="341376" rIns="341376" bIns="341376"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4110577" y="2237184"/>
        <a:ext cx="4110577" cy="1342310"/>
      </dsp:txXfrm>
    </dsp:sp>
    <dsp:sp modelId="{88A4A618-A790-5740-A5FC-4C17E2B53190}">
      <dsp:nvSpPr>
        <dsp:cNvPr id="0" name=""/>
        <dsp:cNvSpPr/>
      </dsp:nvSpPr>
      <dsp:spPr>
        <a:xfrm>
          <a:off x="2877403" y="1342310"/>
          <a:ext cx="2466346" cy="894873"/>
        </a:xfrm>
        <a:prstGeom prst="roundRect">
          <a:avLst/>
        </a:prstGeom>
        <a:gradFill rotWithShape="0">
          <a:gsLst>
            <a:gs pos="0">
              <a:schemeClr val="accent1">
                <a:tint val="60000"/>
                <a:hueOff val="0"/>
                <a:satOff val="0"/>
                <a:lumOff val="0"/>
                <a:alphaOff val="0"/>
                <a:tint val="97000"/>
                <a:satMod val="100000"/>
                <a:lumMod val="102000"/>
              </a:schemeClr>
            </a:gs>
            <a:gs pos="50000">
              <a:schemeClr val="accent1">
                <a:tint val="60000"/>
                <a:hueOff val="0"/>
                <a:satOff val="0"/>
                <a:lumOff val="0"/>
                <a:alphaOff val="0"/>
                <a:shade val="100000"/>
                <a:satMod val="103000"/>
                <a:lumMod val="100000"/>
              </a:schemeClr>
            </a:gs>
            <a:gs pos="100000">
              <a:schemeClr val="accent1">
                <a:tint val="60000"/>
                <a:hueOff val="0"/>
                <a:satOff val="0"/>
                <a:lumOff val="0"/>
                <a:alphaOff val="0"/>
                <a:shade val="93000"/>
                <a:satMod val="110000"/>
                <a:lumMod val="99000"/>
              </a:schemeClr>
            </a:gs>
          </a:gsLst>
          <a:lin ang="5400000" scaled="0"/>
        </a:gradFill>
        <a:ln>
          <a:noFill/>
        </a:ln>
        <a:effectLst/>
      </dsp:spPr>
      <dsp:style>
        <a:lnRef idx="0">
          <a:scrgbClr r="0" g="0" b="0"/>
        </a:lnRef>
        <a:fillRef idx="3">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GB" sz="2000" i="1" kern="1200" dirty="0" smtClean="0"/>
            <a:t>The learning window</a:t>
          </a:r>
          <a:r>
            <a:rPr lang="en-GB" sz="2000" kern="1200" dirty="0" smtClean="0"/>
            <a:t>, Lyle </a:t>
          </a:r>
          <a:r>
            <a:rPr lang="en-GB" sz="2000" kern="1200" dirty="0" err="1" smtClean="0"/>
            <a:t>Yorks</a:t>
          </a:r>
          <a:endParaRPr lang="en-GB" sz="2000" kern="1200" dirty="0"/>
        </a:p>
      </dsp:txBody>
      <dsp:txXfrm>
        <a:off x="2921087" y="1385994"/>
        <a:ext cx="2378978" cy="807505"/>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214F63-3194-E642-8E5B-8D3416B6920A}" type="datetimeFigureOut">
              <a:rPr lang="cs-CZ" smtClean="0"/>
              <a:t>14.03.2022</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D57D8-86C0-0F45-A6D2-FFD384483321}" type="slidenum">
              <a:rPr lang="cs-CZ" smtClean="0"/>
              <a:t>‹#›</a:t>
            </a:fld>
            <a:endParaRPr lang="cs-CZ"/>
          </a:p>
        </p:txBody>
      </p:sp>
    </p:spTree>
    <p:extLst>
      <p:ext uri="{BB962C8B-B14F-4D97-AF65-F5344CB8AC3E}">
        <p14:creationId xmlns:p14="http://schemas.microsoft.com/office/powerpoint/2010/main" val="1344330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noTextEdit="1"/>
          </p:cNvSpPr>
          <p:nvPr>
            <p:ph type="sldImg"/>
          </p:nvPr>
        </p:nvSpPr>
        <p:spPr>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x-none" altLang="x-none">
              <a:latin typeface="Times New Roman" charset="0"/>
            </a:endParaRPr>
          </a:p>
        </p:txBody>
      </p:sp>
      <p:sp>
        <p:nvSpPr>
          <p:cNvPr id="22531"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Book Antiqua" charset="0"/>
              </a:defRPr>
            </a:lvl1pPr>
            <a:lvl2pPr marL="742950" indent="-285750">
              <a:defRPr>
                <a:solidFill>
                  <a:schemeClr val="tx1"/>
                </a:solidFill>
                <a:latin typeface="Book Antiqua" charset="0"/>
              </a:defRPr>
            </a:lvl2pPr>
            <a:lvl3pPr marL="1143000" indent="-228600">
              <a:defRPr>
                <a:solidFill>
                  <a:schemeClr val="tx1"/>
                </a:solidFill>
                <a:latin typeface="Book Antiqua" charset="0"/>
              </a:defRPr>
            </a:lvl3pPr>
            <a:lvl4pPr marL="1600200" indent="-228600">
              <a:defRPr>
                <a:solidFill>
                  <a:schemeClr val="tx1"/>
                </a:solidFill>
                <a:latin typeface="Book Antiqua" charset="0"/>
              </a:defRPr>
            </a:lvl4pPr>
            <a:lvl5pPr marL="2057400" indent="-228600">
              <a:defRPr>
                <a:solidFill>
                  <a:schemeClr val="tx1"/>
                </a:solidFill>
                <a:latin typeface="Book Antiqua" charset="0"/>
              </a:defRPr>
            </a:lvl5pPr>
            <a:lvl6pPr marL="2514600" indent="-228600" eaLnBrk="0" fontAlgn="base" hangingPunct="0">
              <a:spcBef>
                <a:spcPct val="0"/>
              </a:spcBef>
              <a:spcAft>
                <a:spcPct val="0"/>
              </a:spcAft>
              <a:defRPr>
                <a:solidFill>
                  <a:schemeClr val="tx1"/>
                </a:solidFill>
                <a:latin typeface="Book Antiqua" charset="0"/>
              </a:defRPr>
            </a:lvl6pPr>
            <a:lvl7pPr marL="2971800" indent="-228600" eaLnBrk="0" fontAlgn="base" hangingPunct="0">
              <a:spcBef>
                <a:spcPct val="0"/>
              </a:spcBef>
              <a:spcAft>
                <a:spcPct val="0"/>
              </a:spcAft>
              <a:defRPr>
                <a:solidFill>
                  <a:schemeClr val="tx1"/>
                </a:solidFill>
                <a:latin typeface="Book Antiqua" charset="0"/>
              </a:defRPr>
            </a:lvl7pPr>
            <a:lvl8pPr marL="3429000" indent="-228600" eaLnBrk="0" fontAlgn="base" hangingPunct="0">
              <a:spcBef>
                <a:spcPct val="0"/>
              </a:spcBef>
              <a:spcAft>
                <a:spcPct val="0"/>
              </a:spcAft>
              <a:defRPr>
                <a:solidFill>
                  <a:schemeClr val="tx1"/>
                </a:solidFill>
                <a:latin typeface="Book Antiqua" charset="0"/>
              </a:defRPr>
            </a:lvl8pPr>
            <a:lvl9pPr marL="3886200" indent="-228600" eaLnBrk="0" fontAlgn="base" hangingPunct="0">
              <a:spcBef>
                <a:spcPct val="0"/>
              </a:spcBef>
              <a:spcAft>
                <a:spcPct val="0"/>
              </a:spcAft>
              <a:defRPr>
                <a:solidFill>
                  <a:schemeClr val="tx1"/>
                </a:solidFill>
                <a:latin typeface="Book Antiqua" charset="0"/>
              </a:defRPr>
            </a:lvl9pPr>
          </a:lstStyle>
          <a:p>
            <a:fld id="{9CDA0B25-951B-394E-865E-EAED9170D074}" type="slidenum">
              <a:rPr lang="cs-CZ" altLang="x-none">
                <a:latin typeface="Verdana" charset="0"/>
              </a:rPr>
              <a:pPr/>
              <a:t>12</a:t>
            </a:fld>
            <a:endParaRPr lang="cs-CZ" altLang="x-none">
              <a:latin typeface="Verdana" charset="0"/>
            </a:endParaRPr>
          </a:p>
        </p:txBody>
      </p:sp>
    </p:spTree>
    <p:extLst>
      <p:ext uri="{BB962C8B-B14F-4D97-AF65-F5344CB8AC3E}">
        <p14:creationId xmlns:p14="http://schemas.microsoft.com/office/powerpoint/2010/main" val="217116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ward #1 where Tony lived for years had to be reconstructed. Together with another 14 people he had to leave and temporally share the room with somebody else in another ward. A notion of permanent strategic relocation of some inhabitants was in the air, but there was no discussion, no talks with the residents. For weeks, Tony was closely watching the reconstruction works and the whereabouts of the furniture labelled with his name: would it return to its original place? As specifics of the suspected resettlement of the inhabitants remained a secret, he followed the signs available to him.</a:t>
            </a:r>
            <a:endParaRPr lang="cs-CZ"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cs-CZ"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On the day D the furniture with Tony’s name was moved back to the ward #1 and Tony happily announced his victory – I am coming back to my place!  But the nametag on any piece of furniture can easily be removed. </a:t>
            </a:r>
            <a:endParaRPr lang="cs-CZ"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cs-CZ"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What’s more important is the adhesive inventory tag navigating the furniture to its proper place. All closets, tables and chairs found their home swiftly and once they were where they belonged, the service manager presented the resettlement plan for the inhabitants, which has been kept secret till the very last moment “to avoid any discussions”. As a result of these “cosmetic changes”, Tony and three other people were permanently moved to the ward #3. Friends, relations, routines, things, memories, emotions – the whole life-sustaining web holding together people and things – was destroyed. Sympathetic carers, a companion with whom he developed sophisticated system of smoke sharing, a friend who relied on Tony’s assistance with a preparation of his cup of coffee. They were all left behind. The few things in his possession were moved by the staff in his absence to the ward #3. He was all set!</a:t>
            </a:r>
            <a:endParaRPr lang="cs-CZ"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62AA819-A875-BD40-86AF-B175DC913513}" type="slidenum">
              <a:rPr lang="cs-CZ" smtClean="0"/>
              <a:t>24</a:t>
            </a:fld>
            <a:endParaRPr lang="cs-CZ"/>
          </a:p>
        </p:txBody>
      </p:sp>
    </p:spTree>
    <p:extLst>
      <p:ext uri="{BB962C8B-B14F-4D97-AF65-F5344CB8AC3E}">
        <p14:creationId xmlns:p14="http://schemas.microsoft.com/office/powerpoint/2010/main" val="882722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F3369F1C-0D4F-9B41-ACC3-D21EB04C0DAA}" type="datetimeFigureOut">
              <a:rPr lang="cs-CZ" smtClean="0"/>
              <a:t>14.03.2022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E211BB-8F6C-C14E-8EBC-F28818E8F2E9}"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369F1C-0D4F-9B41-ACC3-D21EB04C0DAA}" type="datetimeFigureOut">
              <a:rPr lang="cs-CZ" smtClean="0"/>
              <a:t>14.03.2022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3369F1C-0D4F-9B41-ACC3-D21EB04C0DAA}" type="datetimeFigureOut">
              <a:rPr lang="cs-CZ" smtClean="0"/>
              <a:t>14.03.2022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3369F1C-0D4F-9B41-ACC3-D21EB04C0DAA}" type="datetimeFigureOut">
              <a:rPr lang="cs-CZ" smtClean="0"/>
              <a:t>14.03.2022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3369F1C-0D4F-9B41-ACC3-D21EB04C0DAA}" type="datetimeFigureOut">
              <a:rPr lang="cs-CZ" smtClean="0"/>
              <a:t>14.03.2022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E211BB-8F6C-C14E-8EBC-F28818E8F2E9}" type="slidenum">
              <a:rPr lang="cs-CZ" smtClean="0"/>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F3369F1C-0D4F-9B41-ACC3-D21EB04C0DAA}" type="datetimeFigureOut">
              <a:rPr lang="cs-CZ" smtClean="0"/>
              <a:t>14.03.2022</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3369F1C-0D4F-9B41-ACC3-D21EB04C0DAA}" type="datetimeFigureOut">
              <a:rPr lang="cs-CZ" smtClean="0"/>
              <a:t>14.03.2022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7E211BB-8F6C-C14E-8EBC-F28818E8F2E9}" type="slidenum">
              <a:rPr lang="cs-CZ" smtClean="0"/>
              <a:t>‹#›</a:t>
            </a:fld>
            <a:endParaRPr lang="cs-CZ"/>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3369F1C-0D4F-9B41-ACC3-D21EB04C0DAA}" type="datetimeFigureOut">
              <a:rPr lang="cs-CZ" smtClean="0"/>
              <a:t>14.03.2022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369F1C-0D4F-9B41-ACC3-D21EB04C0DAA}" type="datetimeFigureOut">
              <a:rPr lang="cs-CZ" smtClean="0"/>
              <a:t>14.03.2022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Date Placeholder 8"/>
          <p:cNvSpPr>
            <a:spLocks noGrp="1"/>
          </p:cNvSpPr>
          <p:nvPr>
            <p:ph type="dt" sz="half" idx="10"/>
          </p:nvPr>
        </p:nvSpPr>
        <p:spPr/>
        <p:txBody>
          <a:bodyPr/>
          <a:lstStyle/>
          <a:p>
            <a:fld id="{F3369F1C-0D4F-9B41-ACC3-D21EB04C0DAA}" type="datetimeFigureOut">
              <a:rPr lang="cs-CZ" smtClean="0"/>
              <a:t>14.03.2022</a:t>
            </a:fld>
            <a:endParaRPr lang="cs-C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369F1C-0D4F-9B41-ACC3-D21EB04C0DAA}" type="datetimeFigureOut">
              <a:rPr lang="cs-CZ" smtClean="0"/>
              <a:t>14.03.2022</a:t>
            </a:fld>
            <a:endParaRPr lang="cs-C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77E211BB-8F6C-C14E-8EBC-F28818E8F2E9}"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369F1C-0D4F-9B41-ACC3-D21EB04C0DAA}" type="datetimeFigureOut">
              <a:rPr lang="cs-CZ" smtClean="0"/>
              <a:t>14.03.2022</a:t>
            </a:fld>
            <a:endParaRPr lang="cs-C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77E211BB-8F6C-C14E-8EBC-F28818E8F2E9}" type="slidenum">
              <a:rPr lang="cs-CZ" smtClean="0"/>
              <a:t>‹#›</a:t>
            </a:fld>
            <a:endParaRPr lang="cs-CZ"/>
          </a:p>
        </p:txBody>
      </p:sp>
    </p:spTree>
    <p:extLst>
      <p:ext uri="{BB962C8B-B14F-4D97-AF65-F5344CB8AC3E}">
        <p14:creationId xmlns:p14="http://schemas.microsoft.com/office/powerpoint/2010/main" val="479662637"/>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100metod.cz/"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image" Target="../media/image2.jpeg"/><Relationship Id="rId1" Type="http://schemas.openxmlformats.org/officeDocument/2006/relationships/slideLayout" Target="../slideLayouts/slideLayout6.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cs-CZ" sz="4000" dirty="0" smtClean="0"/>
              <a:t>Diagnostika organizace</a:t>
            </a:r>
            <a:endParaRPr lang="cs-CZ" sz="4000" dirty="0"/>
          </a:p>
        </p:txBody>
      </p:sp>
      <p:sp>
        <p:nvSpPr>
          <p:cNvPr id="3" name="Subtitle 2"/>
          <p:cNvSpPr>
            <a:spLocks noGrp="1"/>
          </p:cNvSpPr>
          <p:nvPr>
            <p:ph type="subTitle" idx="1"/>
          </p:nvPr>
        </p:nvSpPr>
        <p:spPr/>
        <p:txBody>
          <a:bodyPr>
            <a:normAutofit/>
          </a:bodyPr>
          <a:lstStyle/>
          <a:p>
            <a:r>
              <a:rPr lang="cs-CZ" b="1" dirty="0" smtClean="0"/>
              <a:t>Postupy</a:t>
            </a:r>
            <a:endParaRPr lang="cs-CZ" b="1" dirty="0" smtClean="0"/>
          </a:p>
          <a:p>
            <a:r>
              <a:rPr lang="cs-CZ" dirty="0" smtClean="0"/>
              <a:t>Dana Hradcová, Řízení a supervize v sociálních a zdravotnických organizacích, FHS UK</a:t>
            </a:r>
            <a:endParaRPr lang="cs-CZ" dirty="0"/>
          </a:p>
        </p:txBody>
      </p:sp>
    </p:spTree>
    <p:extLst>
      <p:ext uri="{BB962C8B-B14F-4D97-AF65-F5344CB8AC3E}">
        <p14:creationId xmlns:p14="http://schemas.microsoft.com/office/powerpoint/2010/main" val="15541064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8"/>
          <p:cNvSpPr>
            <a:spLocks noGrp="1"/>
          </p:cNvSpPr>
          <p:nvPr>
            <p:ph type="title"/>
          </p:nvPr>
        </p:nvSpPr>
        <p:spPr>
          <a:xfrm>
            <a:off x="2272665" y="160020"/>
            <a:ext cx="7729728" cy="1188720"/>
          </a:xfrm>
        </p:spPr>
        <p:txBody>
          <a:bodyPr/>
          <a:lstStyle/>
          <a:p>
            <a:r>
              <a:rPr lang="cs-CZ" altLang="x-none"/>
              <a:t>Hodnocené oblasti</a:t>
            </a:r>
            <a:endParaRPr lang="en-GB" altLang="x-none"/>
          </a:p>
        </p:txBody>
      </p:sp>
      <p:graphicFrame>
        <p:nvGraphicFramePr>
          <p:cNvPr id="8" name="Content Placeholder 4"/>
          <p:cNvGraphicFramePr>
            <a:graphicFrameLocks noGrp="1"/>
          </p:cNvGraphicFramePr>
          <p:nvPr/>
        </p:nvGraphicFramePr>
        <p:xfrm>
          <a:off x="2272665" y="1678782"/>
          <a:ext cx="7516654" cy="4019075"/>
        </p:xfrm>
        <a:graphic>
          <a:graphicData uri="http://schemas.openxmlformats.org/drawingml/2006/table">
            <a:tbl>
              <a:tblPr/>
              <a:tblGrid>
                <a:gridCol w="1503045"/>
                <a:gridCol w="1503045"/>
                <a:gridCol w="1504474"/>
                <a:gridCol w="1503045"/>
                <a:gridCol w="1503045"/>
              </a:tblGrid>
              <a:tr h="625793">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Hodnocené oblasti</a:t>
                      </a:r>
                      <a:endParaRPr kumimoji="0" lang="en-GB" altLang="x-none" sz="1400" b="1" i="0" u="none" strike="noStrike" cap="none" normalizeH="0" baseline="0">
                        <a:ln>
                          <a:noFill/>
                        </a:ln>
                        <a:solidFill>
                          <a:srgbClr val="FFFFFF"/>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maximální počet bodů</a:t>
                      </a:r>
                      <a:endParaRPr kumimoji="0" lang="en-GB" altLang="x-none" sz="1400" b="1" i="0" u="none" strike="noStrike" cap="none" normalizeH="0" baseline="0">
                        <a:ln>
                          <a:noFill/>
                        </a:ln>
                        <a:solidFill>
                          <a:srgbClr val="FFFFFF"/>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hodnocení (%)</a:t>
                      </a:r>
                      <a:endParaRPr kumimoji="0" lang="en-GB" altLang="x-none" sz="1400" b="1" i="0" u="none" strike="noStrike" cap="none" normalizeH="0" baseline="0">
                        <a:ln>
                          <a:noFill/>
                        </a:ln>
                        <a:solidFill>
                          <a:srgbClr val="FFFFFF"/>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body</a:t>
                      </a:r>
                      <a:endParaRPr kumimoji="0" lang="en-GB" altLang="x-none" sz="1400" b="1" i="0" u="none" strike="noStrike" cap="none" normalizeH="0" baseline="0">
                        <a:ln>
                          <a:noFill/>
                        </a:ln>
                        <a:solidFill>
                          <a:srgbClr val="FFFFFF"/>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1" i="0" u="none" strike="noStrike" cap="none" normalizeH="0" baseline="0">
                        <a:ln>
                          <a:noFill/>
                        </a:ln>
                        <a:solidFill>
                          <a:srgbClr val="FFFFFF"/>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11505">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Péče o lidi s demencí</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50</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 </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947262">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Architektonické řešení a vybavení zařízení</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20</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 </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611505">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Personál</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25</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 </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r h="611505">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Co bychom řekli babičce</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5</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 </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6EFE7"/>
                    </a:solidFill>
                  </a:tcPr>
                </a:tc>
              </a:tr>
              <a:tr h="611505">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Celkem</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ctr"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100</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15000"/>
                        </a:lnSpc>
                        <a:spcBef>
                          <a:spcPts val="1800"/>
                        </a:spcBef>
                        <a:spcAft>
                          <a:spcPct val="0"/>
                        </a:spcAft>
                        <a:buClrTx/>
                        <a:buSzTx/>
                        <a:buFontTx/>
                        <a:buNone/>
                        <a:tabLst/>
                      </a:pPr>
                      <a:r>
                        <a:rPr kumimoji="0" lang="cs-CZ" altLang="x-none" sz="1400" b="1" i="0" u="none" strike="noStrike" cap="none" normalizeH="0" baseline="0">
                          <a:ln>
                            <a:noFill/>
                          </a:ln>
                          <a:solidFill>
                            <a:srgbClr val="000000"/>
                          </a:solidFill>
                          <a:effectLst/>
                          <a:latin typeface="Calibri" charset="0"/>
                          <a:ea typeface="Times New Roman" charset="0"/>
                          <a:cs typeface="Times New Roman" charset="0"/>
                        </a:rPr>
                        <a:t> </a:t>
                      </a: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Calibri" charset="0"/>
                        <a:ea typeface="Times New Roman" charset="0"/>
                        <a:cs typeface="Times New Roman" charset="0"/>
                      </a:endParaRPr>
                    </a:p>
                  </a:txBody>
                  <a:tcPr marL="26670" marR="2667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c>
                  <a:txBody>
                    <a:bodyPr/>
                    <a:lstStyle>
                      <a:lvl1pPr>
                        <a:spcBef>
                          <a:spcPct val="20000"/>
                        </a:spcBef>
                        <a:buClr>
                          <a:schemeClr val="accent1"/>
                        </a:buClr>
                        <a:buSzPct val="65000"/>
                        <a:buFont typeface="Wingdings" charset="2"/>
                        <a:defRPr sz="3000">
                          <a:solidFill>
                            <a:schemeClr val="tx1"/>
                          </a:solidFill>
                          <a:latin typeface="Book Antiqua" charset="0"/>
                        </a:defRPr>
                      </a:lvl1pPr>
                      <a:lvl2pPr marL="742950" indent="-285750">
                        <a:spcBef>
                          <a:spcPct val="20000"/>
                        </a:spcBef>
                        <a:buClr>
                          <a:schemeClr val="accent2"/>
                        </a:buClr>
                        <a:buSzPct val="60000"/>
                        <a:buFont typeface="Wingdings" charset="2"/>
                        <a:defRPr sz="2600">
                          <a:solidFill>
                            <a:schemeClr val="tx1"/>
                          </a:solidFill>
                          <a:latin typeface="Book Antiqua" charset="0"/>
                        </a:defRPr>
                      </a:lvl2pPr>
                      <a:lvl3pPr marL="1143000" indent="-228600">
                        <a:spcBef>
                          <a:spcPct val="20000"/>
                        </a:spcBef>
                        <a:buClr>
                          <a:schemeClr val="accent1"/>
                        </a:buClr>
                        <a:buSzPct val="65000"/>
                        <a:buFont typeface="Wingdings" charset="2"/>
                        <a:defRPr sz="2100">
                          <a:solidFill>
                            <a:schemeClr val="tx1"/>
                          </a:solidFill>
                          <a:latin typeface="Book Antiqua" charset="0"/>
                        </a:defRPr>
                      </a:lvl3pPr>
                      <a:lvl4pPr marL="1600200" indent="-228600">
                        <a:spcBef>
                          <a:spcPct val="20000"/>
                        </a:spcBef>
                        <a:buClr>
                          <a:schemeClr val="accent2"/>
                        </a:buClr>
                        <a:buSzPct val="70000"/>
                        <a:buFont typeface="Wingdings" charset="2"/>
                        <a:defRPr sz="2100">
                          <a:solidFill>
                            <a:schemeClr val="tx1"/>
                          </a:solidFill>
                          <a:latin typeface="Book Antiqua" charset="0"/>
                        </a:defRPr>
                      </a:lvl4pPr>
                      <a:lvl5pPr marL="2057400" indent="-228600">
                        <a:spcBef>
                          <a:spcPct val="20000"/>
                        </a:spcBef>
                        <a:buClr>
                          <a:schemeClr val="accent1"/>
                        </a:buClr>
                        <a:buSzPct val="75000"/>
                        <a:buFont typeface="Wingdings" charset="2"/>
                        <a:defRPr sz="21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defRPr sz="2100">
                          <a:solidFill>
                            <a:schemeClr val="tx1"/>
                          </a:solidFill>
                          <a:latin typeface="Book Antiqua"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altLang="x-none" sz="1400" b="0" i="0" u="none" strike="noStrike" cap="none" normalizeH="0" baseline="0">
                        <a:ln>
                          <a:noFill/>
                        </a:ln>
                        <a:solidFill>
                          <a:srgbClr val="000000"/>
                        </a:solidFill>
                        <a:effectLst/>
                        <a:latin typeface="Book Antiqua" charset="0"/>
                      </a:endParaRPr>
                    </a:p>
                  </a:txBody>
                  <a:tcPr marL="54864" marR="54864" marT="41148" marB="4114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CDECB"/>
                    </a:solidFill>
                  </a:tcPr>
                </a:tc>
              </a:tr>
            </a:tbl>
          </a:graphicData>
        </a:graphic>
      </p:graphicFrame>
    </p:spTree>
    <p:extLst>
      <p:ext uri="{BB962C8B-B14F-4D97-AF65-F5344CB8AC3E}">
        <p14:creationId xmlns:p14="http://schemas.microsoft.com/office/powerpoint/2010/main" val="1083034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1775460" y="810102"/>
            <a:ext cx="8641080" cy="934403"/>
          </a:xfrm>
        </p:spPr>
        <p:txBody>
          <a:bodyPr>
            <a:normAutofit fontScale="90000"/>
          </a:bodyPr>
          <a:lstStyle/>
          <a:p>
            <a:pPr algn="ctr" eaLnBrk="1" hangingPunct="1"/>
            <a:r>
              <a:rPr lang="cs-CZ" altLang="x-none" sz="1800" dirty="0" smtClean="0">
                <a:solidFill>
                  <a:schemeClr val="tx1"/>
                </a:solidFill>
                <a:latin typeface="Calibri" charset="0"/>
              </a:rPr>
              <a:t/>
            </a:r>
            <a:br>
              <a:rPr lang="cs-CZ" altLang="x-none" sz="1800" dirty="0" smtClean="0">
                <a:solidFill>
                  <a:schemeClr val="tx1"/>
                </a:solidFill>
                <a:latin typeface="Calibri" charset="0"/>
              </a:rPr>
            </a:br>
            <a:r>
              <a:rPr lang="cs-CZ" altLang="x-none" sz="1800" dirty="0" smtClean="0">
                <a:solidFill>
                  <a:schemeClr val="tx1"/>
                </a:solidFill>
                <a:latin typeface="Calibri" charset="0"/>
              </a:rPr>
              <a:t>Řízení </a:t>
            </a:r>
            <a:r>
              <a:rPr lang="cs-CZ" altLang="x-none" sz="1800" dirty="0">
                <a:solidFill>
                  <a:schemeClr val="tx1"/>
                </a:solidFill>
                <a:latin typeface="Calibri" charset="0"/>
              </a:rPr>
              <a:t>kvality – </a:t>
            </a:r>
            <a:r>
              <a:rPr lang="en-GB" altLang="x-none" sz="1800" dirty="0">
                <a:solidFill>
                  <a:schemeClr val="tx1"/>
                </a:solidFill>
                <a:latin typeface="Calibri" charset="0"/>
              </a:rPr>
              <a:t>EFQM Model</a:t>
            </a:r>
            <a:r>
              <a:rPr lang="cs-CZ" altLang="x-none" sz="1800" dirty="0">
                <a:solidFill>
                  <a:schemeClr val="tx1"/>
                </a:solidFill>
                <a:latin typeface="Calibri" charset="0"/>
              </a:rPr>
              <a:t> Excelence</a:t>
            </a:r>
            <a:r>
              <a:rPr lang="en-GB" altLang="x-none" sz="1800" dirty="0">
                <a:solidFill>
                  <a:schemeClr val="tx1"/>
                </a:solidFill>
                <a:latin typeface="Calibri" charset="0"/>
              </a:rPr>
              <a:t> </a:t>
            </a:r>
            <a:r>
              <a:rPr lang="cs-CZ" altLang="x-none" sz="1800" dirty="0">
                <a:solidFill>
                  <a:schemeClr val="tx1"/>
                </a:solidFill>
                <a:latin typeface="Calibri" charset="0"/>
              </a:rPr>
              <a:t/>
            </a:r>
            <a:br>
              <a:rPr lang="cs-CZ" altLang="x-none" sz="1800" dirty="0">
                <a:solidFill>
                  <a:schemeClr val="tx1"/>
                </a:solidFill>
                <a:latin typeface="Calibri" charset="0"/>
              </a:rPr>
            </a:br>
            <a:r>
              <a:rPr lang="cs-CZ" altLang="x-none" sz="1800" dirty="0">
                <a:solidFill>
                  <a:schemeClr val="tx1"/>
                </a:solidFill>
                <a:latin typeface="Calibri" charset="0"/>
              </a:rPr>
              <a:t>Organizace jako otevřený systém</a:t>
            </a:r>
            <a:r>
              <a:rPr lang="en-GB" altLang="x-none" sz="3600" dirty="0"/>
              <a:t/>
            </a:r>
            <a:br>
              <a:rPr lang="en-GB" altLang="x-none" sz="3600" dirty="0"/>
            </a:br>
            <a:endParaRPr lang="en-GB" altLang="x-none" sz="3600" dirty="0"/>
          </a:p>
        </p:txBody>
      </p:sp>
      <p:grpSp>
        <p:nvGrpSpPr>
          <p:cNvPr id="20482" name="Group 3"/>
          <p:cNvGrpSpPr>
            <a:grpSpLocks/>
          </p:cNvGrpSpPr>
          <p:nvPr/>
        </p:nvGrpSpPr>
        <p:grpSpPr bwMode="auto">
          <a:xfrm>
            <a:off x="3215640" y="3429000"/>
            <a:ext cx="6240780" cy="1165860"/>
            <a:chOff x="1344" y="2400"/>
            <a:chExt cx="4368" cy="816"/>
          </a:xfrm>
        </p:grpSpPr>
        <p:sp>
          <p:nvSpPr>
            <p:cNvPr id="20502" name="Line 4"/>
            <p:cNvSpPr>
              <a:spLocks noChangeShapeType="1"/>
            </p:cNvSpPr>
            <p:nvPr/>
          </p:nvSpPr>
          <p:spPr bwMode="auto">
            <a:xfrm>
              <a:off x="4800" y="2544"/>
              <a:ext cx="0" cy="528"/>
            </a:xfrm>
            <a:prstGeom prst="line">
              <a:avLst/>
            </a:prstGeom>
            <a:noFill/>
            <a:ln w="762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sp>
          <p:nvSpPr>
            <p:cNvPr id="20503" name="Line 5"/>
            <p:cNvSpPr>
              <a:spLocks noChangeShapeType="1"/>
            </p:cNvSpPr>
            <p:nvPr/>
          </p:nvSpPr>
          <p:spPr bwMode="auto">
            <a:xfrm>
              <a:off x="2256" y="2544"/>
              <a:ext cx="0" cy="528"/>
            </a:xfrm>
            <a:prstGeom prst="line">
              <a:avLst/>
            </a:prstGeom>
            <a:noFill/>
            <a:ln w="762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sp>
          <p:nvSpPr>
            <p:cNvPr id="20504" name="Line 6"/>
            <p:cNvSpPr>
              <a:spLocks noChangeShapeType="1"/>
            </p:cNvSpPr>
            <p:nvPr/>
          </p:nvSpPr>
          <p:spPr bwMode="auto">
            <a:xfrm>
              <a:off x="1344" y="2784"/>
              <a:ext cx="4368" cy="0"/>
            </a:xfrm>
            <a:prstGeom prst="line">
              <a:avLst/>
            </a:prstGeom>
            <a:noFill/>
            <a:ln w="762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sp>
          <p:nvSpPr>
            <p:cNvPr id="20505" name="Line 7"/>
            <p:cNvSpPr>
              <a:spLocks noChangeShapeType="1"/>
            </p:cNvSpPr>
            <p:nvPr/>
          </p:nvSpPr>
          <p:spPr bwMode="auto">
            <a:xfrm>
              <a:off x="1344" y="3216"/>
              <a:ext cx="4368" cy="0"/>
            </a:xfrm>
            <a:prstGeom prst="line">
              <a:avLst/>
            </a:prstGeom>
            <a:noFill/>
            <a:ln w="762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sp>
          <p:nvSpPr>
            <p:cNvPr id="20506" name="Line 8"/>
            <p:cNvSpPr>
              <a:spLocks noChangeShapeType="1"/>
            </p:cNvSpPr>
            <p:nvPr/>
          </p:nvSpPr>
          <p:spPr bwMode="auto">
            <a:xfrm>
              <a:off x="1344" y="2400"/>
              <a:ext cx="4368" cy="0"/>
            </a:xfrm>
            <a:prstGeom prst="line">
              <a:avLst/>
            </a:prstGeom>
            <a:noFill/>
            <a:ln w="76200">
              <a:solidFill>
                <a:srgbClr val="FF0000"/>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grpSp>
      <p:sp>
        <p:nvSpPr>
          <p:cNvPr id="20483" name="Text Box 9"/>
          <p:cNvSpPr txBox="1">
            <a:spLocks noChangeArrowheads="1"/>
          </p:cNvSpPr>
          <p:nvPr/>
        </p:nvSpPr>
        <p:spPr bwMode="auto">
          <a:xfrm>
            <a:off x="2134077" y="3163253"/>
            <a:ext cx="1087278" cy="1690212"/>
          </a:xfrm>
          <a:prstGeom prst="rect">
            <a:avLst/>
          </a:prstGeom>
          <a:solidFill>
            <a:srgbClr val="CCECFF"/>
          </a:solidFill>
          <a:ln w="19050">
            <a:solidFill>
              <a:schemeClr val="tx1"/>
            </a:solidFill>
            <a:miter lim="800000"/>
            <a:headEnd/>
            <a:tailEnd/>
          </a:ln>
        </p:spPr>
        <p:txBody>
          <a:bodyPr vert="eaVert" lIns="82280" tIns="41140" rIns="82280" bIns="41140"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Vedení</a:t>
            </a:r>
          </a:p>
        </p:txBody>
      </p:sp>
      <p:sp>
        <p:nvSpPr>
          <p:cNvPr id="20484" name="Text Box 10"/>
          <p:cNvSpPr txBox="1">
            <a:spLocks noChangeArrowheads="1"/>
          </p:cNvSpPr>
          <p:nvPr/>
        </p:nvSpPr>
        <p:spPr bwMode="auto">
          <a:xfrm>
            <a:off x="5781675" y="3153252"/>
            <a:ext cx="1085850" cy="1688783"/>
          </a:xfrm>
          <a:prstGeom prst="rect">
            <a:avLst/>
          </a:prstGeom>
          <a:solidFill>
            <a:srgbClr val="CCECFF"/>
          </a:solidFill>
          <a:ln w="19050">
            <a:solidFill>
              <a:schemeClr val="tx1"/>
            </a:solidFill>
            <a:miter lim="800000"/>
            <a:headEnd/>
            <a:tailEnd/>
          </a:ln>
        </p:spPr>
        <p:txBody>
          <a:bodyPr vert="eaVert" lIns="82280" tIns="41140" rIns="82280" bIns="41140"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Procesy </a:t>
            </a:r>
          </a:p>
          <a:p>
            <a:pPr algn="ctr" eaLnBrk="1" hangingPunct="1">
              <a:spcBef>
                <a:spcPct val="50000"/>
              </a:spcBef>
              <a:buClrTx/>
              <a:buSzTx/>
              <a:buFontTx/>
              <a:buNone/>
            </a:pPr>
            <a:r>
              <a:rPr lang="cs-CZ" altLang="x-none" sz="1440" b="1">
                <a:latin typeface="Calibri" charset="0"/>
              </a:rPr>
              <a:t>(1,3,4,5,6,8, 9,10, 14, 15)</a:t>
            </a:r>
          </a:p>
        </p:txBody>
      </p:sp>
      <p:sp>
        <p:nvSpPr>
          <p:cNvPr id="20485" name="Text Box 11"/>
          <p:cNvSpPr txBox="1">
            <a:spLocks noChangeArrowheads="1"/>
          </p:cNvSpPr>
          <p:nvPr/>
        </p:nvSpPr>
        <p:spPr bwMode="auto">
          <a:xfrm>
            <a:off x="9427845" y="3153252"/>
            <a:ext cx="1088708" cy="1688783"/>
          </a:xfrm>
          <a:prstGeom prst="rect">
            <a:avLst/>
          </a:prstGeom>
          <a:solidFill>
            <a:srgbClr val="FFFF66"/>
          </a:solidFill>
          <a:ln w="19050">
            <a:solidFill>
              <a:schemeClr val="tx1"/>
            </a:solidFill>
            <a:miter lim="800000"/>
            <a:headEnd/>
            <a:tailEnd/>
          </a:ln>
        </p:spPr>
        <p:txBody>
          <a:bodyPr vert="eaVert" lIns="82280" tIns="41140" rIns="82280" bIns="41140"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Klíčové výsledky výkonnosti</a:t>
            </a:r>
          </a:p>
        </p:txBody>
      </p:sp>
      <p:sp>
        <p:nvSpPr>
          <p:cNvPr id="20486" name="Text Box 12"/>
          <p:cNvSpPr txBox="1">
            <a:spLocks noChangeArrowheads="1"/>
          </p:cNvSpPr>
          <p:nvPr/>
        </p:nvSpPr>
        <p:spPr bwMode="auto">
          <a:xfrm>
            <a:off x="3574257" y="3753327"/>
            <a:ext cx="1901666" cy="461486"/>
          </a:xfrm>
          <a:prstGeom prst="rect">
            <a:avLst/>
          </a:prstGeom>
          <a:solidFill>
            <a:srgbClr val="CCECFF"/>
          </a:solidFill>
          <a:ln w="19050">
            <a:solidFill>
              <a:schemeClr val="tx1"/>
            </a:solidFill>
            <a:miter lim="800000"/>
            <a:headEnd/>
            <a:tailEnd/>
          </a:ln>
        </p:spPr>
        <p:txBody>
          <a:bodyPr lIns="82280" tIns="41140" rIns="82280" bIns="41140"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Politika a strategie (1, 2, 7, 11,12)</a:t>
            </a:r>
          </a:p>
        </p:txBody>
      </p:sp>
      <p:grpSp>
        <p:nvGrpSpPr>
          <p:cNvPr id="20487" name="Group 13"/>
          <p:cNvGrpSpPr>
            <a:grpSpLocks/>
          </p:cNvGrpSpPr>
          <p:nvPr/>
        </p:nvGrpSpPr>
        <p:grpSpPr bwMode="auto">
          <a:xfrm>
            <a:off x="3574257" y="3163253"/>
            <a:ext cx="1901666" cy="1638777"/>
            <a:chOff x="1594" y="2215"/>
            <a:chExt cx="1332" cy="1146"/>
          </a:xfrm>
        </p:grpSpPr>
        <p:sp>
          <p:nvSpPr>
            <p:cNvPr id="20500" name="Text Box 14"/>
            <p:cNvSpPr txBox="1">
              <a:spLocks noChangeArrowheads="1"/>
            </p:cNvSpPr>
            <p:nvPr/>
          </p:nvSpPr>
          <p:spPr bwMode="auto">
            <a:xfrm>
              <a:off x="1594" y="2215"/>
              <a:ext cx="1332" cy="323"/>
            </a:xfrm>
            <a:prstGeom prst="rect">
              <a:avLst/>
            </a:prstGeom>
            <a:solidFill>
              <a:srgbClr val="CCECFF"/>
            </a:solidFill>
            <a:ln w="19050">
              <a:solidFill>
                <a:schemeClr val="tx1"/>
              </a:solidFill>
              <a:miter lim="800000"/>
              <a:headEnd/>
              <a:tailEnd/>
            </a:ln>
          </p:spPr>
          <p:txBody>
            <a:bodyPr lIns="82273" tIns="41135" rIns="82273" bIns="41135"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eaLnBrk="1" hangingPunct="1">
                <a:spcBef>
                  <a:spcPct val="50000"/>
                </a:spcBef>
                <a:buClrTx/>
                <a:buSzTx/>
                <a:buFontTx/>
                <a:buNone/>
              </a:pPr>
              <a:r>
                <a:rPr lang="cs-CZ" altLang="x-none" sz="1440" b="1">
                  <a:latin typeface="Calibri" charset="0"/>
                </a:rPr>
                <a:t>Lidé</a:t>
              </a:r>
            </a:p>
          </p:txBody>
        </p:sp>
        <p:sp>
          <p:nvSpPr>
            <p:cNvPr id="20501" name="Text Box 15"/>
            <p:cNvSpPr txBox="1">
              <a:spLocks noChangeArrowheads="1"/>
            </p:cNvSpPr>
            <p:nvPr/>
          </p:nvSpPr>
          <p:spPr bwMode="auto">
            <a:xfrm>
              <a:off x="1594" y="3038"/>
              <a:ext cx="1332" cy="323"/>
            </a:xfrm>
            <a:prstGeom prst="rect">
              <a:avLst/>
            </a:prstGeom>
            <a:solidFill>
              <a:srgbClr val="CCECFF"/>
            </a:solidFill>
            <a:ln w="19050">
              <a:solidFill>
                <a:schemeClr val="tx1"/>
              </a:solidFill>
              <a:miter lim="800000"/>
              <a:headEnd/>
              <a:tailEnd/>
            </a:ln>
          </p:spPr>
          <p:txBody>
            <a:bodyPr lIns="82273" tIns="41135" rIns="82273" bIns="41135"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620" b="1">
                  <a:latin typeface="Calibri" charset="0"/>
                </a:rPr>
                <a:t>Partnerství a zdroje (8, 13)</a:t>
              </a:r>
            </a:p>
          </p:txBody>
        </p:sp>
      </p:grpSp>
      <p:sp>
        <p:nvSpPr>
          <p:cNvPr id="20488" name="Text Box 16"/>
          <p:cNvSpPr txBox="1">
            <a:spLocks noChangeArrowheads="1"/>
          </p:cNvSpPr>
          <p:nvPr/>
        </p:nvSpPr>
        <p:spPr bwMode="auto">
          <a:xfrm>
            <a:off x="7221855" y="3751898"/>
            <a:ext cx="1903095" cy="462915"/>
          </a:xfrm>
          <a:prstGeom prst="rect">
            <a:avLst/>
          </a:prstGeom>
          <a:solidFill>
            <a:srgbClr val="FFFF66"/>
          </a:solidFill>
          <a:ln w="19050">
            <a:solidFill>
              <a:schemeClr val="tx1"/>
            </a:solidFill>
            <a:miter lim="800000"/>
            <a:headEnd/>
            <a:tailEnd/>
          </a:ln>
        </p:spPr>
        <p:txBody>
          <a:bodyPr lIns="82280" tIns="41140" rIns="82280" bIns="41140"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Klienti</a:t>
            </a:r>
          </a:p>
        </p:txBody>
      </p:sp>
      <p:grpSp>
        <p:nvGrpSpPr>
          <p:cNvPr id="20489" name="Group 17"/>
          <p:cNvGrpSpPr>
            <a:grpSpLocks/>
          </p:cNvGrpSpPr>
          <p:nvPr/>
        </p:nvGrpSpPr>
        <p:grpSpPr bwMode="auto">
          <a:xfrm>
            <a:off x="7221855" y="3163253"/>
            <a:ext cx="1903095" cy="1638777"/>
            <a:chOff x="4147" y="2215"/>
            <a:chExt cx="1333" cy="1146"/>
          </a:xfrm>
        </p:grpSpPr>
        <p:sp>
          <p:nvSpPr>
            <p:cNvPr id="20498" name="Text Box 18"/>
            <p:cNvSpPr txBox="1">
              <a:spLocks noChangeArrowheads="1"/>
            </p:cNvSpPr>
            <p:nvPr/>
          </p:nvSpPr>
          <p:spPr bwMode="auto">
            <a:xfrm>
              <a:off x="4147" y="2215"/>
              <a:ext cx="1333" cy="323"/>
            </a:xfrm>
            <a:prstGeom prst="rect">
              <a:avLst/>
            </a:prstGeom>
            <a:solidFill>
              <a:srgbClr val="FFFF66"/>
            </a:solidFill>
            <a:ln w="19050">
              <a:solidFill>
                <a:schemeClr val="tx1"/>
              </a:solidFill>
              <a:miter lim="800000"/>
              <a:headEnd/>
              <a:tailEnd/>
            </a:ln>
          </p:spPr>
          <p:txBody>
            <a:bodyPr lIns="82273" tIns="41135" rIns="82273" bIns="41135"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Lidé </a:t>
              </a:r>
            </a:p>
          </p:txBody>
        </p:sp>
        <p:sp>
          <p:nvSpPr>
            <p:cNvPr id="20499" name="Text Box 19"/>
            <p:cNvSpPr txBox="1">
              <a:spLocks noChangeArrowheads="1"/>
            </p:cNvSpPr>
            <p:nvPr/>
          </p:nvSpPr>
          <p:spPr bwMode="auto">
            <a:xfrm>
              <a:off x="4147" y="3038"/>
              <a:ext cx="1333" cy="323"/>
            </a:xfrm>
            <a:prstGeom prst="rect">
              <a:avLst/>
            </a:prstGeom>
            <a:solidFill>
              <a:srgbClr val="FFFF66"/>
            </a:solidFill>
            <a:ln w="19050">
              <a:solidFill>
                <a:schemeClr val="tx1"/>
              </a:solidFill>
              <a:miter lim="800000"/>
              <a:headEnd/>
              <a:tailEnd/>
            </a:ln>
          </p:spPr>
          <p:txBody>
            <a:bodyPr lIns="82273" tIns="41135" rIns="82273" bIns="41135" anchor="ctr" anchorCtr="1"/>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440" b="1">
                  <a:latin typeface="Calibri" charset="0"/>
                </a:rPr>
                <a:t>Společnost</a:t>
              </a:r>
            </a:p>
          </p:txBody>
        </p:sp>
      </p:grpSp>
      <p:grpSp>
        <p:nvGrpSpPr>
          <p:cNvPr id="20490" name="Group 20"/>
          <p:cNvGrpSpPr>
            <a:grpSpLocks/>
          </p:cNvGrpSpPr>
          <p:nvPr/>
        </p:nvGrpSpPr>
        <p:grpSpPr bwMode="auto">
          <a:xfrm>
            <a:off x="2134077" y="2537460"/>
            <a:ext cx="8351043" cy="3048953"/>
            <a:chOff x="586" y="1776"/>
            <a:chExt cx="5846" cy="2134"/>
          </a:xfrm>
        </p:grpSpPr>
        <p:sp>
          <p:nvSpPr>
            <p:cNvPr id="20492" name="Line 21"/>
            <p:cNvSpPr>
              <a:spLocks noChangeShapeType="1"/>
            </p:cNvSpPr>
            <p:nvPr/>
          </p:nvSpPr>
          <p:spPr bwMode="auto">
            <a:xfrm>
              <a:off x="586" y="2112"/>
              <a:ext cx="3225"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lIns="82273" tIns="41136" rIns="82273" bIns="41136">
              <a:spAutoFit/>
            </a:bodyPr>
            <a:lstStyle/>
            <a:p>
              <a:endParaRPr lang="en-GB" sz="1620"/>
            </a:p>
          </p:txBody>
        </p:sp>
        <p:sp>
          <p:nvSpPr>
            <p:cNvPr id="20493" name="Line 22"/>
            <p:cNvSpPr>
              <a:spLocks noChangeShapeType="1"/>
            </p:cNvSpPr>
            <p:nvPr/>
          </p:nvSpPr>
          <p:spPr bwMode="auto">
            <a:xfrm>
              <a:off x="4147" y="2112"/>
              <a:ext cx="2285" cy="0"/>
            </a:xfrm>
            <a:prstGeom prst="line">
              <a:avLst/>
            </a:prstGeom>
            <a:noFill/>
            <a:ln w="9525">
              <a:solidFill>
                <a:schemeClr val="tx1"/>
              </a:solidFill>
              <a:round/>
              <a:headEnd/>
              <a:tailEnd type="triangle" w="lg" len="lg"/>
            </a:ln>
            <a:extLst>
              <a:ext uri="{909E8E84-426E-40DD-AFC4-6F175D3DCCD1}">
                <a14:hiddenFill xmlns:a14="http://schemas.microsoft.com/office/drawing/2010/main">
                  <a:noFill/>
                </a14:hiddenFill>
              </a:ext>
            </a:extLst>
          </p:spPr>
          <p:txBody>
            <a:bodyPr lIns="82273" tIns="41136" rIns="82273" bIns="41136">
              <a:spAutoFit/>
            </a:bodyPr>
            <a:lstStyle/>
            <a:p>
              <a:endParaRPr lang="en-GB" sz="1620"/>
            </a:p>
          </p:txBody>
        </p:sp>
        <p:sp>
          <p:nvSpPr>
            <p:cNvPr id="20494" name="Text Box 23"/>
            <p:cNvSpPr txBox="1">
              <a:spLocks noChangeArrowheads="1"/>
            </p:cNvSpPr>
            <p:nvPr/>
          </p:nvSpPr>
          <p:spPr bwMode="auto">
            <a:xfrm>
              <a:off x="768" y="1776"/>
              <a:ext cx="2621"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65" tIns="41133" rIns="82265" bIns="41133">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890" b="1" i="1">
                  <a:latin typeface="Calibri" charset="0"/>
                </a:rPr>
                <a:t>Předpoklady</a:t>
              </a:r>
            </a:p>
          </p:txBody>
        </p:sp>
        <p:sp>
          <p:nvSpPr>
            <p:cNvPr id="20495" name="Text Box 24"/>
            <p:cNvSpPr txBox="1">
              <a:spLocks noChangeArrowheads="1"/>
            </p:cNvSpPr>
            <p:nvPr/>
          </p:nvSpPr>
          <p:spPr bwMode="auto">
            <a:xfrm>
              <a:off x="4512" y="1824"/>
              <a:ext cx="151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65" tIns="41133" rIns="82265" bIns="41133">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890" b="1" i="1">
                  <a:latin typeface="Calibri" charset="0"/>
                </a:rPr>
                <a:t>Výsledky</a:t>
              </a:r>
            </a:p>
          </p:txBody>
        </p:sp>
        <p:sp>
          <p:nvSpPr>
            <p:cNvPr id="20496" name="Text Box 25"/>
            <p:cNvSpPr txBox="1">
              <a:spLocks noChangeArrowheads="1"/>
            </p:cNvSpPr>
            <p:nvPr/>
          </p:nvSpPr>
          <p:spPr bwMode="auto">
            <a:xfrm>
              <a:off x="2064" y="3648"/>
              <a:ext cx="2621"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65" tIns="41133" rIns="82265" bIns="41133">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890" b="1" i="1">
                  <a:latin typeface="Calibri" charset="0"/>
                </a:rPr>
                <a:t>Inovace a učení</a:t>
              </a:r>
            </a:p>
          </p:txBody>
        </p:sp>
        <p:sp>
          <p:nvSpPr>
            <p:cNvPr id="20497" name="Line 26"/>
            <p:cNvSpPr>
              <a:spLocks noChangeShapeType="1"/>
            </p:cNvSpPr>
            <p:nvPr/>
          </p:nvSpPr>
          <p:spPr bwMode="auto">
            <a:xfrm>
              <a:off x="586" y="3552"/>
              <a:ext cx="5846" cy="0"/>
            </a:xfrm>
            <a:prstGeom prst="line">
              <a:avLst/>
            </a:prstGeom>
            <a:noFill/>
            <a:ln w="9525">
              <a:solidFill>
                <a:schemeClr val="tx1"/>
              </a:solidFill>
              <a:round/>
              <a:headEnd type="triangle" w="lg" len="lg"/>
              <a:tailEnd/>
            </a:ln>
            <a:extLst>
              <a:ext uri="{909E8E84-426E-40DD-AFC4-6F175D3DCCD1}">
                <a14:hiddenFill xmlns:a14="http://schemas.microsoft.com/office/drawing/2010/main">
                  <a:noFill/>
                </a14:hiddenFill>
              </a:ext>
            </a:extLst>
          </p:spPr>
          <p:txBody>
            <a:bodyPr lIns="82273" tIns="41136" rIns="82273" bIns="41136">
              <a:spAutoFit/>
            </a:bodyPr>
            <a:lstStyle/>
            <a:p>
              <a:endParaRPr lang="en-GB" sz="1620"/>
            </a:p>
          </p:txBody>
        </p:sp>
      </p:grpSp>
      <p:sp>
        <p:nvSpPr>
          <p:cNvPr id="20491" name="Text Box 27"/>
          <p:cNvSpPr txBox="1">
            <a:spLocks noChangeArrowheads="1"/>
          </p:cNvSpPr>
          <p:nvPr/>
        </p:nvSpPr>
        <p:spPr bwMode="auto">
          <a:xfrm>
            <a:off x="8634889" y="5966460"/>
            <a:ext cx="1301591" cy="263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280" tIns="41140" rIns="82280" bIns="41140">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eaLnBrk="1" hangingPunct="1">
              <a:spcBef>
                <a:spcPct val="50000"/>
              </a:spcBef>
              <a:buClrTx/>
              <a:buSzTx/>
              <a:buFontTx/>
              <a:buNone/>
            </a:pPr>
            <a:r>
              <a:rPr lang="cs-CZ" altLang="x-none" sz="1170">
                <a:latin typeface="Verdana" charset="0"/>
              </a:rPr>
              <a:t>Zdroj:</a:t>
            </a:r>
            <a:r>
              <a:rPr lang="en-US" altLang="x-none" sz="1170">
                <a:latin typeface="Verdana" charset="0"/>
              </a:rPr>
              <a:t> EFQM</a:t>
            </a:r>
            <a:endParaRPr lang="cs-CZ" altLang="x-none" sz="1170">
              <a:latin typeface="Verdana" charset="0"/>
            </a:endParaRPr>
          </a:p>
        </p:txBody>
      </p:sp>
    </p:spTree>
    <p:extLst>
      <p:ext uri="{BB962C8B-B14F-4D97-AF65-F5344CB8AC3E}">
        <p14:creationId xmlns:p14="http://schemas.microsoft.com/office/powerpoint/2010/main" val="490289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601087" y="253366"/>
            <a:ext cx="7729728" cy="1188720"/>
          </a:xfrm>
        </p:spPr>
        <p:txBody>
          <a:bodyPr/>
          <a:lstStyle/>
          <a:p>
            <a:pPr algn="ctr"/>
            <a:r>
              <a:rPr lang="cs-CZ" altLang="x-none"/>
              <a:t>Proces sebehodnocení</a:t>
            </a:r>
            <a:endParaRPr lang="en-GB" altLang="x-none"/>
          </a:p>
        </p:txBody>
      </p:sp>
      <p:graphicFrame>
        <p:nvGraphicFramePr>
          <p:cNvPr id="4" name="Diagram 3"/>
          <p:cNvGraphicFramePr/>
          <p:nvPr>
            <p:extLst>
              <p:ext uri="{D42A27DB-BD31-4B8C-83A1-F6EECF244321}">
                <p14:modId xmlns:p14="http://schemas.microsoft.com/office/powerpoint/2010/main" val="1979192230"/>
              </p:ext>
            </p:extLst>
          </p:nvPr>
        </p:nvGraphicFramePr>
        <p:xfrm>
          <a:off x="3124200" y="1935480"/>
          <a:ext cx="64008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Oval Callout 6"/>
          <p:cNvSpPr/>
          <p:nvPr/>
        </p:nvSpPr>
        <p:spPr bwMode="auto">
          <a:xfrm>
            <a:off x="8104823" y="1663065"/>
            <a:ext cx="1944528" cy="390049"/>
          </a:xfrm>
          <a:prstGeom prst="wedgeEllipseCallout">
            <a:avLst>
              <a:gd name="adj1" fmla="val -54564"/>
              <a:gd name="adj2" fmla="val 72421"/>
            </a:avLst>
          </a:prstGeom>
          <a:solidFill>
            <a:schemeClr val="accent5">
              <a:lumMod val="20000"/>
              <a:lumOff val="80000"/>
            </a:schemeClr>
          </a:solidFill>
          <a:ln w="9525" cap="flat" cmpd="sng" algn="ctr">
            <a:solidFill>
              <a:schemeClr val="tx1"/>
            </a:solidFill>
            <a:prstDash val="solid"/>
            <a:miter lim="800000"/>
            <a:headEnd type="none" w="med" len="med"/>
            <a:tailEnd type="none" w="med" len="med"/>
          </a:ln>
          <a:effectLst/>
        </p:spPr>
        <p:txBody>
          <a:bodyPr wrap="none"/>
          <a:lstStyle/>
          <a:p>
            <a:pPr eaLnBrk="1" hangingPunct="1">
              <a:defRPr/>
            </a:pPr>
            <a:r>
              <a:rPr lang="cs-CZ" sz="1260" dirty="0">
                <a:latin typeface="Book Antiqua" pitchFamily="18" charset="0"/>
              </a:rPr>
              <a:t>Včetně tréninku</a:t>
            </a:r>
            <a:endParaRPr lang="en-GB" sz="1260" dirty="0">
              <a:latin typeface="Book Antiqua" pitchFamily="18" charset="0"/>
            </a:endParaRPr>
          </a:p>
        </p:txBody>
      </p:sp>
      <p:sp>
        <p:nvSpPr>
          <p:cNvPr id="8" name="Oval Callout 7"/>
          <p:cNvSpPr/>
          <p:nvPr/>
        </p:nvSpPr>
        <p:spPr bwMode="auto">
          <a:xfrm>
            <a:off x="8221123" y="4169379"/>
            <a:ext cx="2461736" cy="971550"/>
          </a:xfrm>
          <a:prstGeom prst="wedgeEllipseCallout">
            <a:avLst>
              <a:gd name="adj1" fmla="val -53728"/>
              <a:gd name="adj2" fmla="val 64484"/>
            </a:avLst>
          </a:prstGeom>
          <a:solidFill>
            <a:schemeClr val="accent5">
              <a:lumMod val="20000"/>
              <a:lumOff val="80000"/>
            </a:schemeClr>
          </a:solidFill>
          <a:ln w="9525" cap="flat" cmpd="sng" algn="ctr">
            <a:solidFill>
              <a:schemeClr val="tx1"/>
            </a:solidFill>
            <a:prstDash val="solid"/>
            <a:miter lim="800000"/>
            <a:headEnd type="none" w="med" len="med"/>
            <a:tailEnd type="none" w="med" len="med"/>
          </a:ln>
          <a:effectLst/>
        </p:spPr>
        <p:txBody>
          <a:bodyPr wrap="none"/>
          <a:lstStyle/>
          <a:p>
            <a:pPr eaLnBrk="1" hangingPunct="1">
              <a:defRPr/>
            </a:pPr>
            <a:r>
              <a:rPr lang="cs-CZ" sz="1440" dirty="0">
                <a:latin typeface="Book Antiqua" pitchFamily="18" charset="0"/>
              </a:rPr>
              <a:t>Sběr informací</a:t>
            </a:r>
          </a:p>
          <a:p>
            <a:pPr eaLnBrk="1" hangingPunct="1">
              <a:defRPr/>
            </a:pPr>
            <a:r>
              <a:rPr lang="cs-CZ" sz="1440" dirty="0">
                <a:latin typeface="Book Antiqua" pitchFamily="18" charset="0"/>
              </a:rPr>
              <a:t>Silné stránky</a:t>
            </a:r>
          </a:p>
          <a:p>
            <a:pPr eaLnBrk="1" hangingPunct="1">
              <a:defRPr/>
            </a:pPr>
            <a:r>
              <a:rPr lang="cs-CZ" sz="1440" dirty="0">
                <a:latin typeface="Book Antiqua" pitchFamily="18" charset="0"/>
              </a:rPr>
              <a:t>A oblast rozvoje</a:t>
            </a:r>
            <a:endParaRPr lang="en-GB" sz="1440" dirty="0">
              <a:latin typeface="Book Antiqua" pitchFamily="18" charset="0"/>
            </a:endParaRPr>
          </a:p>
        </p:txBody>
      </p:sp>
      <p:sp>
        <p:nvSpPr>
          <p:cNvPr id="19" name="Up Arrow 18"/>
          <p:cNvSpPr/>
          <p:nvPr/>
        </p:nvSpPr>
        <p:spPr bwMode="auto">
          <a:xfrm>
            <a:off x="3813809" y="2124864"/>
            <a:ext cx="648072" cy="3888432"/>
          </a:xfrm>
          <a:prstGeom prst="upArrow">
            <a:avLst/>
          </a:prstGeom>
          <a:solidFill>
            <a:schemeClr val="accent5">
              <a:lumMod val="60000"/>
              <a:lumOff val="40000"/>
            </a:schemeClr>
          </a:solidFill>
          <a:ln w="9525" cap="flat" cmpd="sng" algn="ctr">
            <a:solidFill>
              <a:schemeClr val="tx1"/>
            </a:solidFill>
            <a:prstDash val="solid"/>
            <a:miter lim="800000"/>
            <a:headEnd type="none" w="med" len="med"/>
            <a:tailEnd type="none" w="med" len="med"/>
          </a:ln>
          <a:effectLst/>
        </p:spPr>
        <p:txBody>
          <a:bodyPr vert="vert270" wrap="none" anchor="ctr"/>
          <a:lstStyle/>
          <a:p>
            <a:pPr algn="ctr" eaLnBrk="1" hangingPunct="1">
              <a:defRPr/>
            </a:pPr>
            <a:r>
              <a:rPr lang="cs-CZ" sz="1620" b="1" dirty="0">
                <a:latin typeface="Book Antiqua" pitchFamily="18" charset="0"/>
              </a:rPr>
              <a:t>Sledujte, hodnoťte a upravujte </a:t>
            </a:r>
            <a:endParaRPr lang="en-GB" sz="1620" b="1" dirty="0">
              <a:latin typeface="Book Antiqua" pitchFamily="18" charset="0"/>
            </a:endParaRPr>
          </a:p>
        </p:txBody>
      </p:sp>
    </p:spTree>
    <p:extLst>
      <p:ext uri="{BB962C8B-B14F-4D97-AF65-F5344CB8AC3E}">
        <p14:creationId xmlns:p14="http://schemas.microsoft.com/office/powerpoint/2010/main" val="407226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cs-CZ" altLang="x-none"/>
              <a:t>Proces sebe/hodnocení: Poznámky</a:t>
            </a:r>
          </a:p>
        </p:txBody>
      </p:sp>
      <p:sp>
        <p:nvSpPr>
          <p:cNvPr id="23554" name="Rectangle 3"/>
          <p:cNvSpPr>
            <a:spLocks noGrp="1" noChangeArrowheads="1"/>
          </p:cNvSpPr>
          <p:nvPr>
            <p:ph idx="1"/>
          </p:nvPr>
        </p:nvSpPr>
        <p:spPr/>
        <p:txBody>
          <a:bodyPr>
            <a:normAutofit fontScale="92500" lnSpcReduction="20000"/>
          </a:bodyPr>
          <a:lstStyle/>
          <a:p>
            <a:pPr eaLnBrk="1" hangingPunct="1"/>
            <a:r>
              <a:rPr lang="cs-CZ" altLang="x-none" sz="2520"/>
              <a:t>Zapojení důležitých aktérů</a:t>
            </a:r>
          </a:p>
          <a:p>
            <a:pPr lvl="1" eaLnBrk="1" hangingPunct="1"/>
            <a:r>
              <a:rPr lang="cs-CZ" altLang="x-none" sz="2160"/>
              <a:t>Informace</a:t>
            </a:r>
          </a:p>
          <a:p>
            <a:pPr lvl="1" eaLnBrk="1" hangingPunct="1"/>
            <a:r>
              <a:rPr lang="cs-CZ" altLang="x-none" sz="2160"/>
              <a:t>Přínos, principy</a:t>
            </a:r>
          </a:p>
          <a:p>
            <a:pPr lvl="1" eaLnBrk="1" hangingPunct="1"/>
            <a:r>
              <a:rPr lang="cs-CZ" altLang="x-none" sz="2160"/>
              <a:t>Politika kvality odrážející koncepci/vizi organizace</a:t>
            </a:r>
          </a:p>
          <a:p>
            <a:pPr eaLnBrk="1" hangingPunct="1"/>
            <a:r>
              <a:rPr lang="cs-CZ" altLang="x-none" sz="2520"/>
              <a:t>Plán sebehodnocení</a:t>
            </a:r>
          </a:p>
          <a:p>
            <a:pPr lvl="1" eaLnBrk="1" hangingPunct="1"/>
            <a:r>
              <a:rPr lang="cs-CZ" altLang="x-none" sz="2160"/>
              <a:t>Vyberte odpovídající přístup k sebehodnocení</a:t>
            </a:r>
          </a:p>
          <a:p>
            <a:pPr lvl="1" eaLnBrk="1" hangingPunct="1"/>
            <a:r>
              <a:rPr lang="cs-CZ" altLang="x-none" sz="2160"/>
              <a:t>Určete rozsah sebehodnocení</a:t>
            </a:r>
          </a:p>
          <a:p>
            <a:pPr lvl="1" eaLnBrk="1" hangingPunct="1"/>
            <a:r>
              <a:rPr lang="cs-CZ" altLang="x-none" sz="2160"/>
              <a:t>Případně pilotní jednotky nebo oblasti </a:t>
            </a:r>
          </a:p>
        </p:txBody>
      </p:sp>
    </p:spTree>
    <p:extLst>
      <p:ext uri="{BB962C8B-B14F-4D97-AF65-F5344CB8AC3E}">
        <p14:creationId xmlns:p14="http://schemas.microsoft.com/office/powerpoint/2010/main" val="504988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cs-CZ" altLang="x-none"/>
              <a:t>Proces sebe/hodnocení: Poznámky</a:t>
            </a:r>
          </a:p>
        </p:txBody>
      </p:sp>
      <p:sp>
        <p:nvSpPr>
          <p:cNvPr id="24578" name="Rectangle 3"/>
          <p:cNvSpPr>
            <a:spLocks noGrp="1" noChangeArrowheads="1"/>
          </p:cNvSpPr>
          <p:nvPr>
            <p:ph idx="1"/>
          </p:nvPr>
        </p:nvSpPr>
        <p:spPr/>
        <p:txBody>
          <a:bodyPr>
            <a:normAutofit fontScale="77500" lnSpcReduction="20000"/>
          </a:bodyPr>
          <a:lstStyle/>
          <a:p>
            <a:pPr eaLnBrk="1" hangingPunct="1">
              <a:lnSpc>
                <a:spcPct val="90000"/>
              </a:lnSpc>
            </a:pPr>
            <a:r>
              <a:rPr lang="cs-CZ" altLang="x-none" sz="2520"/>
              <a:t>Jmenujte odpovědnou osobu/y</a:t>
            </a:r>
          </a:p>
          <a:p>
            <a:pPr lvl="1" eaLnBrk="1" hangingPunct="1">
              <a:lnSpc>
                <a:spcPct val="90000"/>
              </a:lnSpc>
              <a:buFont typeface="Wingdings 2" charset="2"/>
              <a:buChar char="P"/>
            </a:pPr>
            <a:r>
              <a:rPr lang="cs-CZ" altLang="x-none" sz="2520">
                <a:sym typeface="Wingdings 2" charset="2"/>
              </a:rPr>
              <a:t>facilitátor, koordinátor</a:t>
            </a:r>
          </a:p>
          <a:p>
            <a:pPr lvl="1" eaLnBrk="1" hangingPunct="1">
              <a:lnSpc>
                <a:spcPct val="90000"/>
              </a:lnSpc>
              <a:buFont typeface="Wingdings 2" charset="2"/>
              <a:buChar char="P"/>
            </a:pPr>
            <a:r>
              <a:rPr lang="cs-CZ" altLang="x-none" sz="2520"/>
              <a:t>Nemusí být “odborník na problém”</a:t>
            </a:r>
          </a:p>
          <a:p>
            <a:pPr lvl="1" eaLnBrk="1" hangingPunct="1">
              <a:lnSpc>
                <a:spcPct val="90000"/>
              </a:lnSpc>
              <a:buFont typeface="Wingdings 2" charset="2"/>
              <a:buChar char="P"/>
            </a:pPr>
            <a:r>
              <a:rPr lang="cs-CZ" altLang="x-none" sz="2520"/>
              <a:t>podpora od vedení organizace</a:t>
            </a:r>
          </a:p>
          <a:p>
            <a:pPr lvl="1" eaLnBrk="1" hangingPunct="1">
              <a:lnSpc>
                <a:spcPct val="90000"/>
              </a:lnSpc>
              <a:buFont typeface="Wingdings 2" charset="2"/>
              <a:buChar char="P"/>
            </a:pPr>
            <a:r>
              <a:rPr lang="cs-CZ" altLang="x-none" sz="2520"/>
              <a:t>zdroje</a:t>
            </a:r>
          </a:p>
          <a:p>
            <a:pPr eaLnBrk="1" hangingPunct="1">
              <a:lnSpc>
                <a:spcPct val="90000"/>
              </a:lnSpc>
            </a:pPr>
            <a:r>
              <a:rPr lang="cs-CZ" altLang="x-none" sz="2520"/>
              <a:t>Návrhy na zlepšení, uskutečnění</a:t>
            </a:r>
          </a:p>
          <a:p>
            <a:pPr lvl="1" eaLnBrk="1" hangingPunct="1">
              <a:lnSpc>
                <a:spcPct val="90000"/>
              </a:lnSpc>
            </a:pPr>
            <a:r>
              <a:rPr lang="cs-CZ" altLang="x-none" sz="2520"/>
              <a:t>Týmová práce – týmy pro zlepšení</a:t>
            </a:r>
          </a:p>
          <a:p>
            <a:pPr lvl="1" eaLnBrk="1" hangingPunct="1">
              <a:lnSpc>
                <a:spcPct val="90000"/>
              </a:lnSpc>
            </a:pPr>
            <a:r>
              <a:rPr lang="cs-CZ" altLang="x-none" sz="2520"/>
              <a:t>Několik proveditelných priorit</a:t>
            </a:r>
          </a:p>
          <a:p>
            <a:pPr lvl="1" eaLnBrk="1" hangingPunct="1">
              <a:lnSpc>
                <a:spcPct val="90000"/>
              </a:lnSpc>
            </a:pPr>
            <a:r>
              <a:rPr lang="cs-CZ" altLang="x-none" sz="2520"/>
              <a:t>Plán provedení a monitorování</a:t>
            </a:r>
          </a:p>
        </p:txBody>
      </p:sp>
    </p:spTree>
    <p:extLst>
      <p:ext uri="{BB962C8B-B14F-4D97-AF65-F5344CB8AC3E}">
        <p14:creationId xmlns:p14="http://schemas.microsoft.com/office/powerpoint/2010/main" val="484111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normAutofit/>
          </a:bodyPr>
          <a:lstStyle/>
          <a:p>
            <a:pPr eaLnBrk="1" hangingPunct="1"/>
            <a:r>
              <a:rPr lang="cs-CZ" altLang="x-none"/>
              <a:t>Sebe/hodnocení: Pravidla</a:t>
            </a:r>
          </a:p>
        </p:txBody>
      </p:sp>
      <p:sp>
        <p:nvSpPr>
          <p:cNvPr id="25602" name="Rectangle 3"/>
          <p:cNvSpPr>
            <a:spLocks noGrp="1" noChangeArrowheads="1"/>
          </p:cNvSpPr>
          <p:nvPr>
            <p:ph idx="1"/>
          </p:nvPr>
        </p:nvSpPr>
        <p:spPr/>
        <p:txBody>
          <a:bodyPr>
            <a:normAutofit fontScale="92500" lnSpcReduction="10000"/>
          </a:bodyPr>
          <a:lstStyle/>
          <a:p>
            <a:pPr eaLnBrk="1" hangingPunct="1">
              <a:lnSpc>
                <a:spcPct val="90000"/>
              </a:lnSpc>
            </a:pPr>
            <a:r>
              <a:rPr lang="cs-CZ" altLang="x-none" sz="2520"/>
              <a:t>Zabezpečte dostatečné zapojení &amp; zastoupení pohledů různých skupin</a:t>
            </a:r>
          </a:p>
          <a:p>
            <a:pPr lvl="1" eaLnBrk="1" hangingPunct="1">
              <a:lnSpc>
                <a:spcPct val="90000"/>
              </a:lnSpc>
            </a:pPr>
            <a:r>
              <a:rPr lang="cs-CZ" altLang="x-none" sz="2520" dirty="0"/>
              <a:t>Uživatelé služeb</a:t>
            </a:r>
          </a:p>
          <a:p>
            <a:pPr lvl="1" eaLnBrk="1" hangingPunct="1">
              <a:lnSpc>
                <a:spcPct val="90000"/>
              </a:lnSpc>
            </a:pPr>
            <a:r>
              <a:rPr lang="cs-CZ" altLang="x-none" sz="2520" dirty="0"/>
              <a:t>Zaměstnanci</a:t>
            </a:r>
          </a:p>
          <a:p>
            <a:pPr lvl="1" eaLnBrk="1" hangingPunct="1">
              <a:lnSpc>
                <a:spcPct val="90000"/>
              </a:lnSpc>
            </a:pPr>
            <a:r>
              <a:rPr lang="cs-CZ" altLang="x-none" sz="2520" dirty="0"/>
              <a:t>Dobrovolníci</a:t>
            </a:r>
          </a:p>
          <a:p>
            <a:pPr lvl="1" eaLnBrk="1" hangingPunct="1">
              <a:lnSpc>
                <a:spcPct val="90000"/>
              </a:lnSpc>
            </a:pPr>
            <a:r>
              <a:rPr lang="cs-CZ" altLang="x-none" sz="2520" dirty="0"/>
              <a:t>Další zainteresované strany</a:t>
            </a:r>
          </a:p>
          <a:p>
            <a:pPr eaLnBrk="1" hangingPunct="1">
              <a:lnSpc>
                <a:spcPct val="90000"/>
              </a:lnSpc>
            </a:pPr>
            <a:r>
              <a:rPr lang="cs-CZ" altLang="x-none" sz="2520" dirty="0"/>
              <a:t>Otevřenost a poctivost</a:t>
            </a:r>
          </a:p>
          <a:p>
            <a:pPr eaLnBrk="1" hangingPunct="1">
              <a:lnSpc>
                <a:spcPct val="90000"/>
              </a:lnSpc>
            </a:pPr>
            <a:r>
              <a:rPr lang="cs-CZ" altLang="x-none" sz="2520" dirty="0"/>
              <a:t>Nepodceňujte silné stránky</a:t>
            </a:r>
          </a:p>
        </p:txBody>
      </p:sp>
    </p:spTree>
    <p:extLst>
      <p:ext uri="{BB962C8B-B14F-4D97-AF65-F5344CB8AC3E}">
        <p14:creationId xmlns:p14="http://schemas.microsoft.com/office/powerpoint/2010/main" val="1789303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normAutofit/>
          </a:bodyPr>
          <a:lstStyle/>
          <a:p>
            <a:pPr eaLnBrk="1" hangingPunct="1"/>
            <a:r>
              <a:rPr lang="cs-CZ" altLang="x-none"/>
              <a:t>Sebe/hodnocení: Pravidla</a:t>
            </a:r>
          </a:p>
        </p:txBody>
      </p:sp>
      <p:sp>
        <p:nvSpPr>
          <p:cNvPr id="26626" name="Rectangle 3"/>
          <p:cNvSpPr>
            <a:spLocks noGrp="1" noChangeArrowheads="1"/>
          </p:cNvSpPr>
          <p:nvPr>
            <p:ph idx="1"/>
          </p:nvPr>
        </p:nvSpPr>
        <p:spPr/>
        <p:txBody>
          <a:bodyPr/>
          <a:lstStyle/>
          <a:p>
            <a:pPr eaLnBrk="1" hangingPunct="1"/>
            <a:r>
              <a:rPr lang="cs-CZ" altLang="x-none"/>
              <a:t>Vyhněte se obviňování a hledání různých příčin</a:t>
            </a:r>
          </a:p>
          <a:p>
            <a:pPr eaLnBrk="1" hangingPunct="1"/>
            <a:r>
              <a:rPr lang="cs-CZ" altLang="x-none"/>
              <a:t>Neskrývejte žádné možnosti pro změnu/zlepšení</a:t>
            </a:r>
          </a:p>
          <a:p>
            <a:pPr eaLnBrk="1" hangingPunct="1"/>
            <a:r>
              <a:rPr lang="cs-CZ" altLang="x-none"/>
              <a:t>Zvažujte současné postupy – neexistuje lepší cesta?</a:t>
            </a:r>
          </a:p>
          <a:p>
            <a:pPr eaLnBrk="1" hangingPunct="1"/>
            <a:r>
              <a:rPr lang="cs-CZ" altLang="x-none"/>
              <a:t>Zvažujte zkušenosti a příklady jiných </a:t>
            </a:r>
          </a:p>
        </p:txBody>
      </p:sp>
    </p:spTree>
    <p:extLst>
      <p:ext uri="{BB962C8B-B14F-4D97-AF65-F5344CB8AC3E}">
        <p14:creationId xmlns:p14="http://schemas.microsoft.com/office/powerpoint/2010/main" val="1614432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normAutofit/>
          </a:bodyPr>
          <a:lstStyle/>
          <a:p>
            <a:pPr eaLnBrk="1" hangingPunct="1"/>
            <a:r>
              <a:rPr lang="cs-CZ" altLang="x-none"/>
              <a:t>Sebe/hodnocení: Pravidla</a:t>
            </a:r>
          </a:p>
        </p:txBody>
      </p:sp>
      <p:sp>
        <p:nvSpPr>
          <p:cNvPr id="27650" name="Rectangle 3"/>
          <p:cNvSpPr>
            <a:spLocks noGrp="1" noChangeArrowheads="1"/>
          </p:cNvSpPr>
          <p:nvPr>
            <p:ph idx="1"/>
          </p:nvPr>
        </p:nvSpPr>
        <p:spPr/>
        <p:txBody>
          <a:bodyPr/>
          <a:lstStyle/>
          <a:p>
            <a:pPr eaLnBrk="1" hangingPunct="1"/>
            <a:r>
              <a:rPr lang="cs-CZ" altLang="x-none"/>
              <a:t>Konstruktivní, motivující, zaměření na budoucnost</a:t>
            </a:r>
          </a:p>
          <a:p>
            <a:pPr eaLnBrk="1" hangingPunct="1"/>
            <a:r>
              <a:rPr lang="cs-CZ" altLang="x-none"/>
              <a:t>Dotáhněte nápady, uveďte je do praxe</a:t>
            </a:r>
          </a:p>
          <a:p>
            <a:pPr eaLnBrk="1" hangingPunct="1"/>
            <a:r>
              <a:rPr lang="cs-CZ" altLang="x-none"/>
              <a:t>Používejte dokumenty jako vodítko, ne dogma</a:t>
            </a:r>
          </a:p>
          <a:p>
            <a:pPr eaLnBrk="1" hangingPunct="1"/>
            <a:r>
              <a:rPr lang="cs-CZ" altLang="x-none"/>
              <a:t>Neočekávejte rychlý a konečný efekt, jde o nekonečný  proces zlepšování</a:t>
            </a:r>
          </a:p>
        </p:txBody>
      </p:sp>
    </p:spTree>
    <p:extLst>
      <p:ext uri="{BB962C8B-B14F-4D97-AF65-F5344CB8AC3E}">
        <p14:creationId xmlns:p14="http://schemas.microsoft.com/office/powerpoint/2010/main" val="310004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normAutofit/>
          </a:bodyPr>
          <a:lstStyle/>
          <a:p>
            <a:pPr eaLnBrk="1" hangingPunct="1"/>
            <a:r>
              <a:rPr lang="cs-CZ" altLang="x-none"/>
              <a:t>Sebe/hodnocení: Rizika</a:t>
            </a:r>
          </a:p>
        </p:txBody>
      </p:sp>
      <p:sp>
        <p:nvSpPr>
          <p:cNvPr id="28674" name="Rectangle 3"/>
          <p:cNvSpPr>
            <a:spLocks noGrp="1" noChangeArrowheads="1"/>
          </p:cNvSpPr>
          <p:nvPr>
            <p:ph idx="1"/>
          </p:nvPr>
        </p:nvSpPr>
        <p:spPr/>
        <p:txBody>
          <a:bodyPr/>
          <a:lstStyle/>
          <a:p>
            <a:pPr eaLnBrk="1" hangingPunct="1"/>
            <a:r>
              <a:rPr lang="cs-CZ" altLang="x-none"/>
              <a:t>Virtuální cvičení</a:t>
            </a:r>
          </a:p>
          <a:p>
            <a:pPr eaLnBrk="1" hangingPunct="1"/>
            <a:r>
              <a:rPr lang="cs-CZ" altLang="x-none"/>
              <a:t>Nedostatek komunikace</a:t>
            </a:r>
          </a:p>
          <a:p>
            <a:pPr eaLnBrk="1" hangingPunct="1"/>
            <a:r>
              <a:rPr lang="cs-CZ" altLang="x-none"/>
              <a:t>Nedostatečná podpora od vrcholného vedení</a:t>
            </a:r>
          </a:p>
          <a:p>
            <a:pPr eaLnBrk="1" hangingPunct="1"/>
            <a:r>
              <a:rPr lang="cs-CZ" altLang="x-none"/>
              <a:t>Nerealistické vidění situace, povrchní přístup</a:t>
            </a:r>
          </a:p>
          <a:p>
            <a:pPr eaLnBrk="1" hangingPunct="1"/>
            <a:r>
              <a:rPr lang="cs-CZ" altLang="x-none"/>
              <a:t>Nedodržování záměrů</a:t>
            </a:r>
          </a:p>
          <a:p>
            <a:pPr eaLnBrk="1" hangingPunct="1"/>
            <a:r>
              <a:rPr lang="cs-CZ" altLang="x-none"/>
              <a:t>Nepřijetí závěrů a změn</a:t>
            </a:r>
          </a:p>
        </p:txBody>
      </p:sp>
    </p:spTree>
    <p:extLst>
      <p:ext uri="{BB962C8B-B14F-4D97-AF65-F5344CB8AC3E}">
        <p14:creationId xmlns:p14="http://schemas.microsoft.com/office/powerpoint/2010/main" val="4549930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1948339" y="512922"/>
            <a:ext cx="8571071" cy="685800"/>
          </a:xfrm>
        </p:spPr>
        <p:txBody>
          <a:bodyPr>
            <a:normAutofit fontScale="90000"/>
          </a:bodyPr>
          <a:lstStyle/>
          <a:p>
            <a:pPr eaLnBrk="1" hangingPunct="1"/>
            <a:r>
              <a:rPr lang="cs-CZ" altLang="x-none"/>
              <a:t>Možné postupy sebe/hodnocení</a:t>
            </a:r>
          </a:p>
        </p:txBody>
      </p:sp>
      <p:sp>
        <p:nvSpPr>
          <p:cNvPr id="29698" name="Line 4"/>
          <p:cNvSpPr>
            <a:spLocks noChangeShapeType="1"/>
          </p:cNvSpPr>
          <p:nvPr/>
        </p:nvSpPr>
        <p:spPr bwMode="auto">
          <a:xfrm flipV="1">
            <a:off x="2872740" y="2125980"/>
            <a:ext cx="0" cy="363474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GB" sz="1620"/>
          </a:p>
        </p:txBody>
      </p:sp>
      <p:sp>
        <p:nvSpPr>
          <p:cNvPr id="29699" name="Line 5"/>
          <p:cNvSpPr>
            <a:spLocks noChangeShapeType="1"/>
          </p:cNvSpPr>
          <p:nvPr/>
        </p:nvSpPr>
        <p:spPr bwMode="auto">
          <a:xfrm>
            <a:off x="2872740" y="5760720"/>
            <a:ext cx="6926580" cy="0"/>
          </a:xfrm>
          <a:prstGeom prst="line">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txBody>
          <a:bodyPr wrap="none"/>
          <a:lstStyle/>
          <a:p>
            <a:endParaRPr lang="en-GB" sz="1620"/>
          </a:p>
        </p:txBody>
      </p:sp>
      <p:sp>
        <p:nvSpPr>
          <p:cNvPr id="29700" name="Text Box 7"/>
          <p:cNvSpPr txBox="1">
            <a:spLocks noChangeArrowheads="1"/>
          </p:cNvSpPr>
          <p:nvPr/>
        </p:nvSpPr>
        <p:spPr bwMode="auto">
          <a:xfrm rot="-5400000">
            <a:off x="1274683" y="3018869"/>
            <a:ext cx="2401729" cy="34163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620" b="1"/>
              <a:t>Zralost organizace</a:t>
            </a:r>
          </a:p>
        </p:txBody>
      </p:sp>
      <p:sp>
        <p:nvSpPr>
          <p:cNvPr id="29701" name="Text Box 8"/>
          <p:cNvSpPr txBox="1">
            <a:spLocks noChangeArrowheads="1"/>
          </p:cNvSpPr>
          <p:nvPr/>
        </p:nvSpPr>
        <p:spPr bwMode="auto">
          <a:xfrm>
            <a:off x="8559165" y="5826442"/>
            <a:ext cx="1165860" cy="341632"/>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50000"/>
              </a:spcBef>
              <a:buClrTx/>
              <a:buSzTx/>
              <a:buFontTx/>
              <a:buNone/>
            </a:pPr>
            <a:r>
              <a:rPr lang="cs-CZ" altLang="x-none" sz="1620" b="1"/>
              <a:t>Úsilí</a:t>
            </a:r>
          </a:p>
        </p:txBody>
      </p:sp>
      <p:sp>
        <p:nvSpPr>
          <p:cNvPr id="29702" name="Line 10"/>
          <p:cNvSpPr>
            <a:spLocks noChangeShapeType="1"/>
          </p:cNvSpPr>
          <p:nvPr/>
        </p:nvSpPr>
        <p:spPr bwMode="auto">
          <a:xfrm flipV="1">
            <a:off x="2872740" y="2125980"/>
            <a:ext cx="5897880" cy="363474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wrap="none"/>
          <a:lstStyle/>
          <a:p>
            <a:endParaRPr lang="en-GB" sz="1620"/>
          </a:p>
        </p:txBody>
      </p:sp>
      <p:sp>
        <p:nvSpPr>
          <p:cNvPr id="29703" name="Oval 11"/>
          <p:cNvSpPr>
            <a:spLocks noChangeArrowheads="1"/>
          </p:cNvSpPr>
          <p:nvPr/>
        </p:nvSpPr>
        <p:spPr bwMode="auto">
          <a:xfrm>
            <a:off x="3049905" y="4790599"/>
            <a:ext cx="1645920" cy="822960"/>
          </a:xfrm>
          <a:prstGeom prst="ellipse">
            <a:avLst/>
          </a:prstGeom>
          <a:solidFill>
            <a:srgbClr val="99FFCC"/>
          </a:solidFill>
          <a:ln w="952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0"/>
              </a:spcBef>
              <a:buClrTx/>
              <a:buSzTx/>
              <a:buFontTx/>
              <a:buNone/>
            </a:pPr>
            <a:r>
              <a:rPr lang="cs-CZ" altLang="x-none" sz="1260" b="1"/>
              <a:t>Nástroj ČALS </a:t>
            </a:r>
          </a:p>
          <a:p>
            <a:pPr algn="ctr" eaLnBrk="1" hangingPunct="1">
              <a:spcBef>
                <a:spcPct val="0"/>
              </a:spcBef>
              <a:buClrTx/>
              <a:buSzTx/>
              <a:buFontTx/>
              <a:buNone/>
            </a:pPr>
            <a:r>
              <a:rPr lang="cs-CZ" altLang="x-none" sz="1260" b="1"/>
              <a:t>– prosté vyplnění</a:t>
            </a:r>
          </a:p>
        </p:txBody>
      </p:sp>
      <p:sp>
        <p:nvSpPr>
          <p:cNvPr id="29704" name="Oval 12"/>
          <p:cNvSpPr>
            <a:spLocks noChangeArrowheads="1"/>
          </p:cNvSpPr>
          <p:nvPr/>
        </p:nvSpPr>
        <p:spPr bwMode="auto">
          <a:xfrm>
            <a:off x="4217194" y="3947637"/>
            <a:ext cx="1748790" cy="822960"/>
          </a:xfrm>
          <a:prstGeom prst="ellipse">
            <a:avLst/>
          </a:prstGeom>
          <a:solidFill>
            <a:srgbClr val="99CCFF"/>
          </a:solidFill>
          <a:ln w="952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0"/>
              </a:spcBef>
              <a:buClrTx/>
              <a:buSzTx/>
              <a:buFontTx/>
              <a:buNone/>
            </a:pPr>
            <a:r>
              <a:rPr lang="cs-CZ" altLang="x-none" sz="1260" b="1"/>
              <a:t>Individuální </a:t>
            </a:r>
          </a:p>
          <a:p>
            <a:pPr algn="ctr" eaLnBrk="1" hangingPunct="1">
              <a:spcBef>
                <a:spcPct val="0"/>
              </a:spcBef>
              <a:buClrTx/>
              <a:buSzTx/>
              <a:buFontTx/>
              <a:buNone/>
            </a:pPr>
            <a:r>
              <a:rPr lang="cs-CZ" altLang="x-none" sz="1260" b="1"/>
              <a:t>a skupinové rozhovory</a:t>
            </a:r>
          </a:p>
        </p:txBody>
      </p:sp>
      <p:sp>
        <p:nvSpPr>
          <p:cNvPr id="29705" name="Oval 13"/>
          <p:cNvSpPr>
            <a:spLocks noChangeArrowheads="1"/>
          </p:cNvSpPr>
          <p:nvPr/>
        </p:nvSpPr>
        <p:spPr bwMode="auto">
          <a:xfrm>
            <a:off x="6808947" y="2327434"/>
            <a:ext cx="1738788" cy="822960"/>
          </a:xfrm>
          <a:prstGeom prst="ellipse">
            <a:avLst/>
          </a:prstGeom>
          <a:solidFill>
            <a:srgbClr val="66CCFF"/>
          </a:solidFill>
          <a:ln w="952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0"/>
              </a:spcBef>
              <a:buClrTx/>
              <a:buSzTx/>
              <a:buFontTx/>
              <a:buNone/>
            </a:pPr>
            <a:r>
              <a:rPr lang="cs-CZ" altLang="x-none" sz="1260" b="1"/>
              <a:t>Porovnání </a:t>
            </a:r>
          </a:p>
          <a:p>
            <a:pPr algn="ctr" eaLnBrk="1" hangingPunct="1">
              <a:spcBef>
                <a:spcPct val="0"/>
              </a:spcBef>
              <a:buClrTx/>
              <a:buSzTx/>
              <a:buFontTx/>
              <a:buNone/>
            </a:pPr>
            <a:r>
              <a:rPr lang="cs-CZ" altLang="x-none" sz="1260" b="1"/>
              <a:t>s jinou organizací</a:t>
            </a:r>
          </a:p>
        </p:txBody>
      </p:sp>
      <p:sp>
        <p:nvSpPr>
          <p:cNvPr id="29706" name="Oval 14"/>
          <p:cNvSpPr>
            <a:spLocks noChangeArrowheads="1"/>
          </p:cNvSpPr>
          <p:nvPr/>
        </p:nvSpPr>
        <p:spPr bwMode="auto">
          <a:xfrm>
            <a:off x="8169117" y="1484472"/>
            <a:ext cx="1645920" cy="822960"/>
          </a:xfrm>
          <a:prstGeom prst="ellipse">
            <a:avLst/>
          </a:prstGeom>
          <a:solidFill>
            <a:srgbClr val="6699FF"/>
          </a:solidFill>
          <a:ln w="9525">
            <a:solidFill>
              <a:schemeClr val="tx1"/>
            </a:solidFill>
            <a:miter lim="800000"/>
            <a:headEnd/>
            <a:tailEnd/>
          </a:ln>
        </p:spPr>
        <p:txBody>
          <a:bodyPr wrap="none" anchor="ctr"/>
          <a:lstStyle>
            <a:lvl1pPr>
              <a:spcBef>
                <a:spcPct val="20000"/>
              </a:spcBef>
              <a:buClr>
                <a:schemeClr val="accent1"/>
              </a:buClr>
              <a:buSzPct val="65000"/>
              <a:buFont typeface="Wingdings" charset="2"/>
              <a:buChar char="n"/>
              <a:defRPr sz="3400">
                <a:solidFill>
                  <a:schemeClr val="tx1"/>
                </a:solidFill>
                <a:latin typeface="Book Antiqua" charset="0"/>
              </a:defRPr>
            </a:lvl1pPr>
            <a:lvl2pPr marL="742950" indent="-285750">
              <a:spcBef>
                <a:spcPct val="20000"/>
              </a:spcBef>
              <a:buClr>
                <a:schemeClr val="accent2"/>
              </a:buClr>
              <a:buSzPct val="60000"/>
              <a:buFont typeface="Wingdings" charset="2"/>
              <a:buChar char="q"/>
              <a:defRPr sz="3000">
                <a:solidFill>
                  <a:schemeClr val="tx1"/>
                </a:solidFill>
                <a:latin typeface="Book Antiqua" charset="0"/>
              </a:defRPr>
            </a:lvl2pPr>
            <a:lvl3pPr marL="1143000" indent="-228600">
              <a:spcBef>
                <a:spcPct val="20000"/>
              </a:spcBef>
              <a:buClr>
                <a:schemeClr val="accent1"/>
              </a:buClr>
              <a:buSzPct val="65000"/>
              <a:buFont typeface="Wingdings" charset="2"/>
              <a:buChar char="n"/>
              <a:defRPr sz="2500">
                <a:solidFill>
                  <a:schemeClr val="tx1"/>
                </a:solidFill>
                <a:latin typeface="Book Antiqua" charset="0"/>
              </a:defRPr>
            </a:lvl3pPr>
            <a:lvl4pPr marL="1600200" indent="-228600">
              <a:spcBef>
                <a:spcPct val="20000"/>
              </a:spcBef>
              <a:buClr>
                <a:schemeClr val="accent2"/>
              </a:buClr>
              <a:buSzPct val="70000"/>
              <a:buFont typeface="Wingdings" charset="2"/>
              <a:buChar char="q"/>
              <a:defRPr sz="2300">
                <a:solidFill>
                  <a:schemeClr val="tx1"/>
                </a:solidFill>
                <a:latin typeface="Book Antiqua" charset="0"/>
              </a:defRPr>
            </a:lvl4pPr>
            <a:lvl5pPr marL="2057400" indent="-228600">
              <a:spcBef>
                <a:spcPct val="20000"/>
              </a:spcBef>
              <a:buClr>
                <a:schemeClr val="accent1"/>
              </a:buClr>
              <a:buSzPct val="75000"/>
              <a:buFont typeface="Wingdings" charset="2"/>
              <a:buChar char="§"/>
              <a:defRPr sz="2300">
                <a:solidFill>
                  <a:schemeClr val="tx1"/>
                </a:solidFill>
                <a:latin typeface="Book Antiqua" charset="0"/>
              </a:defRPr>
            </a:lvl5pPr>
            <a:lvl6pPr marL="25146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6pPr>
            <a:lvl7pPr marL="29718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7pPr>
            <a:lvl8pPr marL="34290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8pPr>
            <a:lvl9pPr marL="3886200" indent="-228600" eaLnBrk="0" fontAlgn="base" hangingPunct="0">
              <a:spcBef>
                <a:spcPct val="20000"/>
              </a:spcBef>
              <a:spcAft>
                <a:spcPct val="0"/>
              </a:spcAft>
              <a:buClr>
                <a:schemeClr val="accent1"/>
              </a:buClr>
              <a:buSzPct val="75000"/>
              <a:buFont typeface="Wingdings" charset="2"/>
              <a:buChar char="§"/>
              <a:defRPr sz="2300">
                <a:solidFill>
                  <a:schemeClr val="tx1"/>
                </a:solidFill>
                <a:latin typeface="Book Antiqua" charset="0"/>
              </a:defRPr>
            </a:lvl9pPr>
          </a:lstStyle>
          <a:p>
            <a:pPr algn="ctr" eaLnBrk="1" hangingPunct="1">
              <a:spcBef>
                <a:spcPct val="0"/>
              </a:spcBef>
              <a:buClrTx/>
              <a:buSzTx/>
              <a:buFontTx/>
              <a:buNone/>
            </a:pPr>
            <a:r>
              <a:rPr lang="cs-CZ" altLang="x-none" sz="1260" b="1"/>
              <a:t>Simulace</a:t>
            </a:r>
          </a:p>
          <a:p>
            <a:pPr algn="ctr" eaLnBrk="1" hangingPunct="1">
              <a:spcBef>
                <a:spcPct val="0"/>
              </a:spcBef>
              <a:buClrTx/>
              <a:buSzTx/>
              <a:buFontTx/>
              <a:buNone/>
            </a:pPr>
            <a:r>
              <a:rPr lang="cs-CZ" altLang="x-none" sz="1260" b="1"/>
              <a:t>auditu</a:t>
            </a:r>
          </a:p>
        </p:txBody>
      </p:sp>
      <p:sp>
        <p:nvSpPr>
          <p:cNvPr id="14" name="Oval 12"/>
          <p:cNvSpPr>
            <a:spLocks noChangeArrowheads="1"/>
          </p:cNvSpPr>
          <p:nvPr/>
        </p:nvSpPr>
        <p:spPr bwMode="auto">
          <a:xfrm>
            <a:off x="5577364" y="3104674"/>
            <a:ext cx="1645920" cy="822960"/>
          </a:xfrm>
          <a:prstGeom prst="ellipse">
            <a:avLst/>
          </a:prstGeom>
          <a:solidFill>
            <a:schemeClr val="tx2">
              <a:lumMod val="60000"/>
              <a:lumOff val="40000"/>
            </a:schemeClr>
          </a:solidFill>
          <a:ln w="9525">
            <a:solidFill>
              <a:schemeClr val="tx1"/>
            </a:solidFill>
            <a:miter lim="800000"/>
            <a:headEnd/>
            <a:tailEnd/>
          </a:ln>
        </p:spPr>
        <p:txBody>
          <a:bodyPr wrap="none" anchor="ctr"/>
          <a:lstStyle/>
          <a:p>
            <a:pPr algn="ctr" eaLnBrk="1" hangingPunct="1">
              <a:defRPr/>
            </a:pPr>
            <a:r>
              <a:rPr lang="cs-CZ" sz="1260" b="1" dirty="0">
                <a:latin typeface="Book Antiqua" pitchFamily="18" charset="0"/>
              </a:rPr>
              <a:t>Konzultace</a:t>
            </a:r>
          </a:p>
          <a:p>
            <a:pPr algn="ctr" eaLnBrk="1" hangingPunct="1">
              <a:defRPr/>
            </a:pPr>
            <a:r>
              <a:rPr lang="cs-CZ" sz="1260" b="1" dirty="0">
                <a:latin typeface="Book Antiqua" pitchFamily="18" charset="0"/>
              </a:rPr>
              <a:t>s odborníkem ČALS</a:t>
            </a:r>
          </a:p>
        </p:txBody>
      </p:sp>
    </p:spTree>
    <p:extLst>
      <p:ext uri="{BB962C8B-B14F-4D97-AF65-F5344CB8AC3E}">
        <p14:creationId xmlns:p14="http://schemas.microsoft.com/office/powerpoint/2010/main" val="2026088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DO - </a:t>
            </a:r>
            <a:r>
              <a:rPr lang="cs-CZ" cap="none" dirty="0"/>
              <a:t>Shrnutí </a:t>
            </a:r>
            <a:r>
              <a:rPr lang="cs-CZ" cap="none" dirty="0" smtClean="0"/>
              <a:t>východisek</a:t>
            </a:r>
            <a:br>
              <a:rPr lang="cs-CZ" cap="none" dirty="0" smtClean="0"/>
            </a:br>
            <a:r>
              <a:rPr lang="cs-CZ" cap="none" dirty="0" smtClean="0"/>
              <a:t>Účel</a:t>
            </a:r>
            <a:endParaRPr lang="en-GB" dirty="0"/>
          </a:p>
        </p:txBody>
      </p:sp>
      <p:sp>
        <p:nvSpPr>
          <p:cNvPr id="3" name="Content Placeholder 2"/>
          <p:cNvSpPr>
            <a:spLocks noGrp="1"/>
          </p:cNvSpPr>
          <p:nvPr>
            <p:ph idx="1"/>
          </p:nvPr>
        </p:nvSpPr>
        <p:spPr/>
        <p:txBody>
          <a:bodyPr>
            <a:normAutofit fontScale="85000" lnSpcReduction="10000"/>
          </a:bodyPr>
          <a:lstStyle/>
          <a:p>
            <a:r>
              <a:rPr lang="cs-CZ" dirty="0"/>
              <a:t>postup, který pomáhá organizaci:</a:t>
            </a:r>
          </a:p>
          <a:p>
            <a:pPr lvl="1"/>
            <a:r>
              <a:rPr lang="cs-CZ" dirty="0"/>
              <a:t>popsat situaci, ve které se organizace / její části / oblasti nachází;</a:t>
            </a:r>
          </a:p>
          <a:p>
            <a:pPr lvl="1"/>
            <a:r>
              <a:rPr lang="cs-CZ" dirty="0"/>
              <a:t>určit silná a slabá místa, </a:t>
            </a:r>
          </a:p>
          <a:p>
            <a:pPr lvl="1"/>
            <a:r>
              <a:rPr lang="cs-CZ" dirty="0">
                <a:solidFill>
                  <a:schemeClr val="bg1">
                    <a:lumMod val="50000"/>
                  </a:schemeClr>
                </a:solidFill>
              </a:rPr>
              <a:t>nalézt příčiny problémů</a:t>
            </a:r>
          </a:p>
          <a:p>
            <a:pPr lvl="1"/>
            <a:r>
              <a:rPr lang="cs-CZ" dirty="0"/>
              <a:t>pochopit, co se v organizaci děje </a:t>
            </a:r>
          </a:p>
          <a:p>
            <a:pPr lvl="1"/>
            <a:r>
              <a:rPr lang="cs-CZ" dirty="0"/>
              <a:t>identifikovat možnosti dalšího rozvoje organizace.</a:t>
            </a:r>
          </a:p>
          <a:p>
            <a:r>
              <a:rPr lang="cs-CZ" dirty="0"/>
              <a:t>Výstupy, výsledky diagnostiky slouží pro organizační rozvoj, zvyšování kvality služeb nebo zvýšení efektivity služeb a jsou tak přímo navázány na procesy organizačních změn.</a:t>
            </a:r>
          </a:p>
          <a:p>
            <a:r>
              <a:rPr lang="cs-CZ" dirty="0"/>
              <a:t>Cílem diagnostiky je porozumění organizaci, její situaci a událostí v ní tak, aby bylo možné volit efektivní intervence respektující a vycházející z tohoto pochopení. </a:t>
            </a:r>
          </a:p>
          <a:p>
            <a:endParaRPr lang="en-GB" dirty="0"/>
          </a:p>
        </p:txBody>
      </p:sp>
    </p:spTree>
    <p:extLst>
      <p:ext uri="{BB962C8B-B14F-4D97-AF65-F5344CB8AC3E}">
        <p14:creationId xmlns:p14="http://schemas.microsoft.com/office/powerpoint/2010/main" val="12479234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p:txBody>
          <a:bodyPr>
            <a:normAutofit/>
          </a:bodyPr>
          <a:lstStyle/>
          <a:p>
            <a:pPr eaLnBrk="1" hangingPunct="1"/>
            <a:r>
              <a:rPr lang="cs-CZ" altLang="x-none"/>
              <a:t>Sebe/hodnocení: Hlavní body</a:t>
            </a:r>
          </a:p>
        </p:txBody>
      </p:sp>
      <p:sp>
        <p:nvSpPr>
          <p:cNvPr id="30722" name="Rectangle 3"/>
          <p:cNvSpPr>
            <a:spLocks noGrp="1" noChangeArrowheads="1"/>
          </p:cNvSpPr>
          <p:nvPr>
            <p:ph idx="1"/>
          </p:nvPr>
        </p:nvSpPr>
        <p:spPr/>
        <p:txBody>
          <a:bodyPr>
            <a:normAutofit fontScale="77500" lnSpcReduction="20000"/>
          </a:bodyPr>
          <a:lstStyle/>
          <a:p>
            <a:pPr eaLnBrk="1" hangingPunct="1"/>
            <a:r>
              <a:rPr lang="cs-CZ" altLang="x-none" sz="2520"/>
              <a:t>Shrnutí výsledků sebehodnocení, jasné formulace</a:t>
            </a:r>
          </a:p>
          <a:p>
            <a:pPr eaLnBrk="1" hangingPunct="1"/>
            <a:r>
              <a:rPr lang="cs-CZ" altLang="x-none" sz="2520"/>
              <a:t>Stanovení dosažitelných priorit </a:t>
            </a:r>
            <a:r>
              <a:rPr lang="cs-CZ" altLang="x-none" sz="2520">
                <a:sym typeface="Symbol" charset="2"/>
              </a:rPr>
              <a:t> motivace</a:t>
            </a:r>
          </a:p>
          <a:p>
            <a:pPr eaLnBrk="1" hangingPunct="1"/>
            <a:r>
              <a:rPr lang="cs-CZ" altLang="x-none" sz="2520">
                <a:sym typeface="Symbol" charset="2"/>
              </a:rPr>
              <a:t>Omezený počet priorit</a:t>
            </a:r>
          </a:p>
          <a:p>
            <a:pPr eaLnBrk="1" hangingPunct="1"/>
            <a:r>
              <a:rPr lang="cs-CZ" altLang="x-none" sz="2520">
                <a:sym typeface="Symbol" charset="2"/>
              </a:rPr>
              <a:t>Zaměření na zásadní, klíčové oblasti organizace</a:t>
            </a:r>
          </a:p>
          <a:p>
            <a:pPr eaLnBrk="1" hangingPunct="1"/>
            <a:r>
              <a:rPr lang="cs-CZ" altLang="x-none" sz="2520">
                <a:sym typeface="Symbol" charset="2"/>
              </a:rPr>
              <a:t>Vysoký přínos, jednoduchost změny  viditelné výsledky  motivace</a:t>
            </a:r>
          </a:p>
          <a:p>
            <a:pPr eaLnBrk="1" hangingPunct="1"/>
            <a:r>
              <a:rPr lang="cs-CZ" altLang="x-none" sz="2520">
                <a:sym typeface="Symbol" charset="2"/>
              </a:rPr>
              <a:t>Plány pro zlepšení  priority organizace</a:t>
            </a:r>
          </a:p>
          <a:p>
            <a:pPr eaLnBrk="1" hangingPunct="1"/>
            <a:r>
              <a:rPr lang="cs-CZ" altLang="x-none" sz="2520">
                <a:sym typeface="Symbol" charset="2"/>
              </a:rPr>
              <a:t>Pravidelné hodnocení pokroku, přínosu a vhodnosti zvoleného přístupu</a:t>
            </a:r>
          </a:p>
        </p:txBody>
      </p:sp>
    </p:spTree>
    <p:extLst>
      <p:ext uri="{BB962C8B-B14F-4D97-AF65-F5344CB8AC3E}">
        <p14:creationId xmlns:p14="http://schemas.microsoft.com/office/powerpoint/2010/main" val="1972023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smtClean="0"/>
              <a:t>Dialog a participativní akční výzkum jako cesta </a:t>
            </a:r>
            <a:endParaRPr lang="cs-CZ" dirty="0"/>
          </a:p>
        </p:txBody>
      </p:sp>
      <p:sp>
        <p:nvSpPr>
          <p:cNvPr id="3" name="Content Placeholder 2"/>
          <p:cNvSpPr>
            <a:spLocks noGrp="1"/>
          </p:cNvSpPr>
          <p:nvPr>
            <p:ph idx="1"/>
          </p:nvPr>
        </p:nvSpPr>
        <p:spPr/>
        <p:txBody>
          <a:bodyPr>
            <a:normAutofit fontScale="85000" lnSpcReduction="20000"/>
          </a:bodyPr>
          <a:lstStyle/>
          <a:p>
            <a:r>
              <a:rPr lang="cs-CZ" dirty="0" smtClean="0"/>
              <a:t>Víme, jak věci mají být: „Diagnostický organizační rozvoj“ zaměřující se na definování problému a opravu/odstranění něčeho, co nefunguje, co se pokazilo </a:t>
            </a:r>
            <a:r>
              <a:rPr lang="mr-IN" dirty="0" smtClean="0"/>
              <a:t>…</a:t>
            </a:r>
            <a:r>
              <a:rPr lang="cs-CZ" dirty="0" smtClean="0"/>
              <a:t> (do 50. let minulého století)</a:t>
            </a:r>
          </a:p>
          <a:p>
            <a:r>
              <a:rPr lang="cs-CZ" dirty="0" smtClean="0"/>
              <a:t>Společně přicházíme na to, co se děje „Dialogický organizační rozvoj“ (od 90. let minulého století</a:t>
            </a:r>
            <a:r>
              <a:rPr lang="cs-CZ" dirty="0" smtClean="0"/>
              <a:t>)</a:t>
            </a:r>
          </a:p>
          <a:p>
            <a:r>
              <a:rPr lang="cs-CZ" dirty="0"/>
              <a:t>Zacházíme s tím, co se děje, jaká je situace nyní (a následně se budete věnovat tomu, kam a jak vykročit)</a:t>
            </a:r>
          </a:p>
          <a:p>
            <a:pPr lvl="1"/>
            <a:r>
              <a:rPr lang="cs-CZ" dirty="0"/>
              <a:t>opora v konstruktivismu</a:t>
            </a:r>
          </a:p>
          <a:p>
            <a:pPr lvl="1"/>
            <a:r>
              <a:rPr lang="cs-CZ" dirty="0"/>
              <a:t>vícečetné sociálně konstruované reality</a:t>
            </a:r>
          </a:p>
          <a:p>
            <a:pPr lvl="1"/>
            <a:r>
              <a:rPr lang="cs-CZ" dirty="0"/>
              <a:t>důraz na vztahovost a tvorbu „pravdy a reality“ v interakci</a:t>
            </a:r>
          </a:p>
          <a:p>
            <a:pPr lvl="1"/>
            <a:r>
              <a:rPr lang="cs-CZ" dirty="0"/>
              <a:t>Velkou roli hraje jazyk, který svět nejen pojmenovává, ale i tvoří</a:t>
            </a:r>
          </a:p>
          <a:p>
            <a:r>
              <a:rPr lang="cs-CZ" dirty="0" smtClean="0"/>
              <a:t>Jsme </a:t>
            </a:r>
            <a:r>
              <a:rPr lang="cs-CZ" dirty="0"/>
              <a:t>součástí toho, co se děje, nedíváme se na věci „božím okem“</a:t>
            </a:r>
          </a:p>
          <a:p>
            <a:endParaRPr lang="cs-CZ" dirty="0" smtClean="0"/>
          </a:p>
          <a:p>
            <a:pPr lvl="1"/>
            <a:endParaRPr lang="cs-CZ" dirty="0" smtClean="0"/>
          </a:p>
          <a:p>
            <a:endParaRPr lang="cs-CZ" dirty="0" smtClean="0"/>
          </a:p>
          <a:p>
            <a:endParaRPr lang="cs-CZ" dirty="0"/>
          </a:p>
        </p:txBody>
      </p:sp>
    </p:spTree>
    <p:extLst>
      <p:ext uri="{BB962C8B-B14F-4D97-AF65-F5344CB8AC3E}">
        <p14:creationId xmlns:p14="http://schemas.microsoft.com/office/powerpoint/2010/main" val="4855490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Participativní akční výzkum (PAR)</a:t>
            </a:r>
            <a:endParaRPr lang="cs-CZ" dirty="0"/>
          </a:p>
        </p:txBody>
      </p:sp>
      <p:sp>
        <p:nvSpPr>
          <p:cNvPr id="3" name="Content Placeholder 2"/>
          <p:cNvSpPr>
            <a:spLocks noGrp="1"/>
          </p:cNvSpPr>
          <p:nvPr>
            <p:ph idx="1"/>
          </p:nvPr>
        </p:nvSpPr>
        <p:spPr/>
        <p:txBody>
          <a:bodyPr>
            <a:normAutofit fontScale="92500" lnSpcReduction="20000"/>
          </a:bodyPr>
          <a:lstStyle/>
          <a:p>
            <a:r>
              <a:rPr lang="cs-CZ" dirty="0" err="1" smtClean="0"/>
              <a:t>Kolaborativní</a:t>
            </a:r>
            <a:r>
              <a:rPr lang="cs-CZ" dirty="0" smtClean="0"/>
              <a:t> proces  výzkum-učení-aktivita zaměřující se na proměnu v sociální oblasti</a:t>
            </a:r>
          </a:p>
          <a:p>
            <a:r>
              <a:rPr lang="cs-CZ" dirty="0" smtClean="0"/>
              <a:t>Zohledňuje pluralitu vědění, zapojuje aktéry, kteří obvykle stojí stranou</a:t>
            </a:r>
          </a:p>
          <a:p>
            <a:r>
              <a:rPr lang="cs-CZ" dirty="0" smtClean="0"/>
              <a:t>Důležitý je vztah mezi výzkumníkem/</a:t>
            </a:r>
            <a:r>
              <a:rPr lang="cs-CZ" dirty="0" err="1" smtClean="0"/>
              <a:t>facilitátorem</a:t>
            </a:r>
            <a:r>
              <a:rPr lang="cs-CZ" dirty="0" smtClean="0"/>
              <a:t> a ostatními zúčastněnými, společné definování otázek, postupů a učení</a:t>
            </a:r>
          </a:p>
          <a:p>
            <a:r>
              <a:rPr lang="cs-CZ" dirty="0" smtClean="0"/>
              <a:t>Zaměřuje se na změnu praxe, sociálních struktur</a:t>
            </a:r>
          </a:p>
          <a:p>
            <a:r>
              <a:rPr lang="cs-CZ" dirty="0" smtClean="0"/>
              <a:t>Uznává schopnost účastníků výzkumu přispívat ke všem fázím procesu</a:t>
            </a:r>
          </a:p>
          <a:p>
            <a:r>
              <a:rPr lang="cs-CZ" dirty="0" smtClean="0"/>
              <a:t>Jejich zájmy a pohled na věc, která se řeší, jsou v centru pozornosti výzkumu</a:t>
            </a:r>
          </a:p>
          <a:p>
            <a:r>
              <a:rPr lang="cs-CZ" dirty="0" smtClean="0"/>
              <a:t>Úspěšnost výzkumu se hodnotí podle toho, zda odpovídá na otázky a řeší problémy účastníků výzkumu</a:t>
            </a:r>
            <a:endParaRPr lang="cs-CZ" dirty="0"/>
          </a:p>
        </p:txBody>
      </p:sp>
    </p:spTree>
    <p:extLst>
      <p:ext uri="{BB962C8B-B14F-4D97-AF65-F5344CB8AC3E}">
        <p14:creationId xmlns:p14="http://schemas.microsoft.com/office/powerpoint/2010/main" val="14688757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PAR - </a:t>
            </a:r>
            <a:r>
              <a:rPr lang="en-GB" dirty="0" err="1" smtClean="0"/>
              <a:t>Stanovisko</a:t>
            </a:r>
            <a:r>
              <a:rPr lang="en-GB" dirty="0" smtClean="0"/>
              <a:t> </a:t>
            </a:r>
            <a:r>
              <a:rPr lang="en-GB" dirty="0" err="1" smtClean="0"/>
              <a:t>uživatele</a:t>
            </a:r>
            <a:r>
              <a:rPr lang="en-GB" dirty="0" smtClean="0"/>
              <a:t> </a:t>
            </a:r>
            <a:r>
              <a:rPr lang="en-GB" dirty="0" err="1" smtClean="0"/>
              <a:t>služby</a:t>
            </a:r>
            <a:r>
              <a:rPr lang="en-GB" dirty="0" smtClean="0"/>
              <a:t/>
            </a:r>
            <a:br>
              <a:rPr lang="en-GB" dirty="0" smtClean="0"/>
            </a:br>
            <a:r>
              <a:rPr lang="en-GB" dirty="0" err="1" smtClean="0"/>
              <a:t>Praxiografie</a:t>
            </a:r>
            <a:endParaRPr lang="en-GB" dirty="0"/>
          </a:p>
        </p:txBody>
      </p:sp>
      <p:sp>
        <p:nvSpPr>
          <p:cNvPr id="3" name="Content Placeholder 2"/>
          <p:cNvSpPr>
            <a:spLocks noGrp="1"/>
          </p:cNvSpPr>
          <p:nvPr>
            <p:ph idx="1"/>
          </p:nvPr>
        </p:nvSpPr>
        <p:spPr/>
        <p:txBody>
          <a:bodyPr>
            <a:normAutofit fontScale="62500" lnSpcReduction="20000"/>
          </a:bodyPr>
          <a:lstStyle/>
          <a:p>
            <a:r>
              <a:rPr lang="cs-CZ" dirty="0" smtClean="0"/>
              <a:t>Každému </a:t>
            </a:r>
            <a:r>
              <a:rPr lang="cs-CZ" dirty="0"/>
              <a:t>obyvateli Domova F je zaručena možnost vybavit si pokoj v budově vlastním nábytkem. Tato možnost jež je plně v souladu s deklarovaným důrazem na individualizaci služeb a spokojenost „uživatelů“, a jako taková má v „domově“ svoje zastánce, především mezi sociálními pracovnicemi. </a:t>
            </a:r>
            <a:endParaRPr lang="cs-CZ" dirty="0" smtClean="0"/>
          </a:p>
          <a:p>
            <a:r>
              <a:rPr lang="cs-CZ" dirty="0" smtClean="0"/>
              <a:t>V </a:t>
            </a:r>
            <a:r>
              <a:rPr lang="cs-CZ" dirty="0"/>
              <a:t>praxi je ale situace složitější. Pořídí-li si některý obyvatel vlastní vybavení pokoje, stávající „erární“ nábytek je třeba někde uskladnit, stejně jako je třeba někde uložit osobní majetek obyvatele, který zemřel. Půdní prostory v případě sociálního zařízení z bezpečnostních důvodů jako skladiště nevyhovují. Jako alternativa se nabízí uložení nábytku ve velkých garážích v přízemí</a:t>
            </a:r>
            <a:r>
              <a:rPr lang="cs-CZ" dirty="0" smtClean="0"/>
              <a:t>.</a:t>
            </a:r>
          </a:p>
          <a:p>
            <a:r>
              <a:rPr lang="cs-CZ" dirty="0" smtClean="0"/>
              <a:t>Jenže </a:t>
            </a:r>
            <a:r>
              <a:rPr lang="cs-CZ" dirty="0"/>
              <a:t>toto místo obsadili údržbáři, aby je proměnili nejen v dílnu a sklad „všeho možného“, ale také v garáž veteránů, které tu ve volném čase – rozuměj ve volném čase v rámci pracovní doby – </a:t>
            </a:r>
            <a:r>
              <a:rPr lang="cs-CZ" dirty="0" smtClean="0"/>
              <a:t>opravují. </a:t>
            </a:r>
            <a:r>
              <a:rPr lang="cs-CZ" dirty="0"/>
              <a:t>Praktická starost údržbářů o staré automobily a traktory </a:t>
            </a:r>
            <a:r>
              <a:rPr lang="cs-CZ" i="1" dirty="0"/>
              <a:t>de facto</a:t>
            </a:r>
            <a:r>
              <a:rPr lang="cs-CZ" dirty="0"/>
              <a:t> znemožňuje obyvatelům budovy zařídit si pokoj vlastním nábytkem. </a:t>
            </a:r>
            <a:endParaRPr lang="cs-CZ" dirty="0" smtClean="0"/>
          </a:p>
          <a:p>
            <a:r>
              <a:rPr lang="cs-CZ" dirty="0" smtClean="0"/>
              <a:t>I </a:t>
            </a:r>
            <a:r>
              <a:rPr lang="cs-CZ" dirty="0"/>
              <a:t>kdyby se problém s úložištěm nepotřebného nábytku vyřešil, cestu k pokoji s vlastním vybavením brzy jednou a provždy uzavře právě probíhající rekonstrukce budovy, protože vyřazování nového nábytku „vyrobeného na míru“ není z ekonomických důvodů představitelné. </a:t>
            </a:r>
            <a:endParaRPr lang="cs-CZ" dirty="0" smtClean="0"/>
          </a:p>
          <a:p>
            <a:r>
              <a:rPr lang="cs-CZ" dirty="0" smtClean="0"/>
              <a:t>Ideologický </a:t>
            </a:r>
            <a:r>
              <a:rPr lang="cs-CZ" dirty="0"/>
              <a:t>diskurs sociálních služeb, k jehož důležitým pojmům patří „domáckost“ nebo podpora v samostatném rozhodování, k uším obyvatel příliš nedoléhá, jelikož sociální pracovnice s nimi o těchto věcech </a:t>
            </a:r>
            <a:r>
              <a:rPr lang="cs-CZ" dirty="0" smtClean="0"/>
              <a:t>nemluví. Cíle </a:t>
            </a:r>
            <a:r>
              <a:rPr lang="cs-CZ" dirty="0"/>
              <a:t>tohoto diskursu prosazují spíše </a:t>
            </a:r>
            <a:r>
              <a:rPr lang="cs-CZ" dirty="0" smtClean="0"/>
              <a:t>v </a:t>
            </a:r>
            <a:r>
              <a:rPr lang="cs-CZ" dirty="0"/>
              <a:t>rámci uzavřeného kruhu </a:t>
            </a:r>
            <a:r>
              <a:rPr lang="cs-CZ" dirty="0" smtClean="0"/>
              <a:t>zaměstnanců-klíčových pracovnic. </a:t>
            </a:r>
          </a:p>
          <a:p>
            <a:r>
              <a:rPr lang="cs-CZ" dirty="0" smtClean="0"/>
              <a:t>Ze </a:t>
            </a:r>
            <a:r>
              <a:rPr lang="cs-CZ" dirty="0"/>
              <a:t>stanoviska obyvatele se to jeví tak, že drobné životní radosti – jako třeba zabydlit si pokoj vlastním nábytkem – narážejí jak na každodenní taktizování údržbářů, tak na strategické cíle „velké“ </a:t>
            </a:r>
            <a:r>
              <a:rPr lang="cs-CZ" dirty="0" smtClean="0"/>
              <a:t>údržby – strategie organizace.</a:t>
            </a:r>
            <a:endParaRPr lang="cs-CZ" dirty="0"/>
          </a:p>
          <a:p>
            <a:endParaRPr lang="en-GB" dirty="0"/>
          </a:p>
        </p:txBody>
      </p:sp>
    </p:spTree>
    <p:extLst>
      <p:ext uri="{BB962C8B-B14F-4D97-AF65-F5344CB8AC3E}">
        <p14:creationId xmlns:p14="http://schemas.microsoft.com/office/powerpoint/2010/main" val="6408514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90688"/>
            <a:ext cx="10515600" cy="4486275"/>
          </a:xfrm>
        </p:spPr>
        <p:txBody>
          <a:bodyPr>
            <a:normAutofit/>
          </a:bodyPr>
          <a:lstStyle/>
          <a:p>
            <a:pPr>
              <a:lnSpc>
                <a:spcPct val="150000"/>
              </a:lnSpc>
            </a:pPr>
            <a:endParaRPr lang="en-GB" sz="2400" dirty="0"/>
          </a:p>
          <a:p>
            <a:endParaRPr lang="en-GB" sz="2400" dirty="0"/>
          </a:p>
        </p:txBody>
      </p:sp>
      <p:pic>
        <p:nvPicPr>
          <p:cNvPr id="4" name="Picture 3">
            <a:extLst>
              <a:ext uri="{FF2B5EF4-FFF2-40B4-BE49-F238E27FC236}">
                <a16:creationId xmlns="" xmlns:a16="http://schemas.microsoft.com/office/drawing/2014/main" id="{965947CD-11A8-4842-B170-7AF030A82880}"/>
              </a:ext>
            </a:extLst>
          </p:cNvPr>
          <p:cNvPicPr>
            <a:picLocks noChangeAspect="1"/>
          </p:cNvPicPr>
          <p:nvPr/>
        </p:nvPicPr>
        <p:blipFill>
          <a:blip r:embed="rId3"/>
          <a:stretch>
            <a:fillRect/>
          </a:stretch>
        </p:blipFill>
        <p:spPr>
          <a:xfrm>
            <a:off x="1331686" y="63954"/>
            <a:ext cx="9855200" cy="6565900"/>
          </a:xfrm>
          <a:prstGeom prst="rect">
            <a:avLst/>
          </a:prstGeom>
        </p:spPr>
      </p:pic>
    </p:spTree>
    <p:extLst>
      <p:ext uri="{BB962C8B-B14F-4D97-AF65-F5344CB8AC3E}">
        <p14:creationId xmlns:p14="http://schemas.microsoft.com/office/powerpoint/2010/main" val="9283245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Cvičení</a:t>
            </a:r>
            <a:endParaRPr lang="en-GB" dirty="0"/>
          </a:p>
        </p:txBody>
      </p:sp>
      <p:sp>
        <p:nvSpPr>
          <p:cNvPr id="3" name="Content Placeholder 2"/>
          <p:cNvSpPr>
            <a:spLocks noGrp="1"/>
          </p:cNvSpPr>
          <p:nvPr>
            <p:ph idx="1"/>
          </p:nvPr>
        </p:nvSpPr>
        <p:spPr/>
        <p:txBody>
          <a:bodyPr>
            <a:normAutofit/>
          </a:bodyPr>
          <a:lstStyle/>
          <a:p>
            <a:r>
              <a:rPr lang="cs-CZ" dirty="0" smtClean="0"/>
              <a:t>Popište situaci nebo problém tak, jak ji/ho vnímáte </a:t>
            </a:r>
          </a:p>
          <a:p>
            <a:r>
              <a:rPr lang="cs-CZ" dirty="0" smtClean="0"/>
              <a:t>Vyprávějte ji/ho jako příběh</a:t>
            </a:r>
          </a:p>
          <a:p>
            <a:r>
              <a:rPr lang="cs-CZ" dirty="0" smtClean="0"/>
              <a:t>Nakreslete si mapu příběhu </a:t>
            </a:r>
          </a:p>
          <a:p>
            <a:r>
              <a:rPr lang="cs-CZ" dirty="0" smtClean="0"/>
              <a:t>Kde jste v tom příběhu vy? </a:t>
            </a:r>
          </a:p>
          <a:p>
            <a:r>
              <a:rPr lang="cs-CZ" dirty="0" smtClean="0"/>
              <a:t>Vyzkoušejte několik možných vysvětlení příběhu, zaujměte různá stanoviska.</a:t>
            </a:r>
          </a:p>
          <a:p>
            <a:r>
              <a:rPr lang="cs-CZ" dirty="0" smtClean="0"/>
              <a:t>Navrhněte několik intervencí, které by mohly situaci osvětlit</a:t>
            </a:r>
            <a:endParaRPr lang="en-GB" dirty="0"/>
          </a:p>
        </p:txBody>
      </p:sp>
    </p:spTree>
    <p:extLst>
      <p:ext uri="{BB962C8B-B14F-4D97-AF65-F5344CB8AC3E}">
        <p14:creationId xmlns:p14="http://schemas.microsoft.com/office/powerpoint/2010/main" val="1047555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err="1" smtClean="0"/>
              <a:t>Výzkum</a:t>
            </a:r>
            <a:r>
              <a:rPr lang="en-GB" dirty="0" smtClean="0"/>
              <a:t> “</a:t>
            </a:r>
            <a:r>
              <a:rPr lang="en-GB" dirty="0" err="1" smtClean="0"/>
              <a:t>doma</a:t>
            </a:r>
            <a:r>
              <a:rPr lang="en-GB" dirty="0" smtClean="0"/>
              <a:t>”</a:t>
            </a: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15395206"/>
              </p:ext>
            </p:extLst>
          </p:nvPr>
        </p:nvGraphicFramePr>
        <p:xfrm>
          <a:off x="2230438" y="2638425"/>
          <a:ext cx="8221154" cy="35794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26780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Sběr a analýza informací</a:t>
            </a:r>
            <a:endParaRPr lang="cs-CZ" dirty="0"/>
          </a:p>
        </p:txBody>
      </p:sp>
      <p:sp>
        <p:nvSpPr>
          <p:cNvPr id="3" name="Content Placeholder 2"/>
          <p:cNvSpPr>
            <a:spLocks noGrp="1"/>
          </p:cNvSpPr>
          <p:nvPr>
            <p:ph idx="1"/>
          </p:nvPr>
        </p:nvSpPr>
        <p:spPr/>
        <p:txBody>
          <a:bodyPr/>
          <a:lstStyle/>
          <a:p>
            <a:r>
              <a:rPr lang="cs-CZ" dirty="0" smtClean="0"/>
              <a:t>Pozorování</a:t>
            </a:r>
            <a:endParaRPr lang="cs-CZ" dirty="0" smtClean="0"/>
          </a:p>
          <a:p>
            <a:r>
              <a:rPr lang="cs-CZ" dirty="0" smtClean="0"/>
              <a:t>Rozhovory</a:t>
            </a:r>
          </a:p>
          <a:p>
            <a:r>
              <a:rPr lang="cs-CZ" dirty="0" smtClean="0"/>
              <a:t>Workshopy</a:t>
            </a:r>
            <a:endParaRPr lang="cs-CZ" dirty="0" smtClean="0"/>
          </a:p>
          <a:p>
            <a:r>
              <a:rPr lang="cs-CZ" dirty="0" smtClean="0"/>
              <a:t>Studium dokumentace</a:t>
            </a:r>
          </a:p>
          <a:p>
            <a:r>
              <a:rPr lang="cs-CZ" dirty="0" smtClean="0">
                <a:hlinkClick r:id="rId2"/>
              </a:rPr>
              <a:t>https://100metod.cz</a:t>
            </a:r>
            <a:r>
              <a:rPr lang="cs-CZ" dirty="0" smtClean="0"/>
              <a:t> </a:t>
            </a:r>
            <a:endParaRPr lang="cs-CZ" dirty="0"/>
          </a:p>
        </p:txBody>
      </p:sp>
    </p:spTree>
    <p:extLst>
      <p:ext uri="{BB962C8B-B14F-4D97-AF65-F5344CB8AC3E}">
        <p14:creationId xmlns:p14="http://schemas.microsoft.com/office/powerpoint/2010/main" val="1376293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DO - </a:t>
            </a:r>
            <a:r>
              <a:rPr lang="cs-CZ" cap="none" dirty="0"/>
              <a:t>Shrnutí </a:t>
            </a:r>
            <a:r>
              <a:rPr lang="cs-CZ" cap="none" dirty="0" smtClean="0"/>
              <a:t>východisek</a:t>
            </a:r>
            <a:br>
              <a:rPr lang="cs-CZ" cap="none" dirty="0" smtClean="0"/>
            </a:br>
            <a:r>
              <a:rPr lang="cs-CZ" cap="none" dirty="0" smtClean="0"/>
              <a:t>Poznání a role</a:t>
            </a:r>
            <a:endParaRPr lang="cs-CZ" dirty="0"/>
          </a:p>
        </p:txBody>
      </p:sp>
      <p:sp>
        <p:nvSpPr>
          <p:cNvPr id="3" name="Content Placeholder 2"/>
          <p:cNvSpPr>
            <a:spLocks noGrp="1"/>
          </p:cNvSpPr>
          <p:nvPr>
            <p:ph idx="1"/>
          </p:nvPr>
        </p:nvSpPr>
        <p:spPr/>
        <p:txBody>
          <a:bodyPr>
            <a:normAutofit fontScale="85000" lnSpcReduction="20000"/>
          </a:bodyPr>
          <a:lstStyle/>
          <a:p>
            <a:r>
              <a:rPr lang="cs-CZ" dirty="0" smtClean="0"/>
              <a:t>Student/</a:t>
            </a:r>
            <a:r>
              <a:rPr lang="cs-CZ" dirty="0" err="1" smtClean="0"/>
              <a:t>ka</a:t>
            </a:r>
            <a:r>
              <a:rPr lang="cs-CZ" dirty="0" smtClean="0"/>
              <a:t> </a:t>
            </a:r>
            <a:r>
              <a:rPr lang="cs-CZ" dirty="0" smtClean="0"/>
              <a:t>proces </a:t>
            </a:r>
            <a:r>
              <a:rPr lang="cs-CZ" dirty="0" err="1" smtClean="0"/>
              <a:t>facilituje</a:t>
            </a:r>
            <a:r>
              <a:rPr lang="cs-CZ" dirty="0" smtClean="0"/>
              <a:t>:</a:t>
            </a:r>
          </a:p>
          <a:p>
            <a:pPr lvl="1"/>
            <a:r>
              <a:rPr lang="cs-CZ" dirty="0" smtClean="0"/>
              <a:t>Seznamuje se s organizací a její infrastrukturou</a:t>
            </a:r>
          </a:p>
          <a:p>
            <a:pPr lvl="1"/>
            <a:r>
              <a:rPr lang="cs-CZ" dirty="0" smtClean="0"/>
              <a:t>Připravuje strukturu, proces pro společnou Dg, konzultuje ji</a:t>
            </a:r>
          </a:p>
          <a:p>
            <a:pPr lvl="1"/>
            <a:r>
              <a:rPr lang="cs-CZ" dirty="0" smtClean="0"/>
              <a:t>Provádí zúčastněné výběrem priorit, získáváním informací, analýzou, formulováním zjištění</a:t>
            </a:r>
          </a:p>
          <a:p>
            <a:pPr lvl="1"/>
            <a:r>
              <a:rPr lang="cs-CZ" dirty="0" smtClean="0"/>
              <a:t>Shromažďuje a třídí informace, </a:t>
            </a:r>
            <a:r>
              <a:rPr lang="cs-CZ" dirty="0" smtClean="0"/>
              <a:t>konzultuje</a:t>
            </a:r>
          </a:p>
          <a:p>
            <a:pPr lvl="1"/>
            <a:r>
              <a:rPr lang="cs-CZ" dirty="0" smtClean="0"/>
              <a:t>Přináší </a:t>
            </a:r>
            <a:r>
              <a:rPr lang="cs-CZ" dirty="0" smtClean="0"/>
              <a:t>poznatky z odborné </a:t>
            </a:r>
            <a:r>
              <a:rPr lang="cs-CZ" dirty="0" smtClean="0"/>
              <a:t>literatury</a:t>
            </a:r>
          </a:p>
          <a:p>
            <a:r>
              <a:rPr lang="cs-CZ" dirty="0"/>
              <a:t>Organizace má (velmi pravděpodobně) vytvořeny vlastní struktury </a:t>
            </a:r>
            <a:r>
              <a:rPr lang="cs-CZ" dirty="0" smtClean="0"/>
              <a:t>diagnostiky/poznávání sebe sama </a:t>
            </a:r>
            <a:r>
              <a:rPr lang="cs-CZ" dirty="0"/>
              <a:t>a zásobárnu témat, výzev, problémů, které mi se zabývá, nebo by se chtěla zabývat</a:t>
            </a:r>
          </a:p>
          <a:p>
            <a:r>
              <a:rPr lang="cs-CZ" dirty="0" smtClean="0"/>
              <a:t>Lidé </a:t>
            </a:r>
            <a:r>
              <a:rPr lang="cs-CZ" dirty="0"/>
              <a:t>mají svoje vlastní porozumění tomu, co, jak a proč v organizaci funguje a nefunguje</a:t>
            </a:r>
          </a:p>
          <a:p>
            <a:r>
              <a:rPr lang="cs-CZ" dirty="0" smtClean="0"/>
              <a:t>Neexistuje </a:t>
            </a:r>
            <a:r>
              <a:rPr lang="cs-CZ" dirty="0"/>
              <a:t>jedna pravda o stavu organizace, situaci, </a:t>
            </a:r>
            <a:r>
              <a:rPr lang="cs-CZ" dirty="0" smtClean="0"/>
              <a:t>problému – možnost napomoci vzájemnému porozumění</a:t>
            </a:r>
            <a:endParaRPr lang="cs-CZ" dirty="0"/>
          </a:p>
          <a:p>
            <a:pPr lvl="1"/>
            <a:endParaRPr lang="cs-CZ" dirty="0" smtClean="0"/>
          </a:p>
        </p:txBody>
      </p:sp>
    </p:spTree>
    <p:extLst>
      <p:ext uri="{BB962C8B-B14F-4D97-AF65-F5344CB8AC3E}">
        <p14:creationId xmlns:p14="http://schemas.microsoft.com/office/powerpoint/2010/main" val="19992641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014430" y="1600384"/>
            <a:ext cx="6309702" cy="3164995"/>
          </a:xfrm>
          <a:prstGeom prst="rect">
            <a:avLst/>
          </a:prstGeom>
        </p:spPr>
      </p:pic>
    </p:spTree>
    <p:extLst>
      <p:ext uri="{BB962C8B-B14F-4D97-AF65-F5344CB8AC3E}">
        <p14:creationId xmlns:p14="http://schemas.microsoft.com/office/powerpoint/2010/main" val="16613279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DO - </a:t>
            </a:r>
            <a:r>
              <a:rPr lang="cs-CZ" cap="none" dirty="0"/>
              <a:t>Shrnutí východisek </a:t>
            </a:r>
            <a:r>
              <a:rPr lang="cs-CZ" cap="none" dirty="0" smtClean="0"/>
              <a:t/>
            </a:r>
            <a:br>
              <a:rPr lang="cs-CZ" cap="none" dirty="0" smtClean="0"/>
            </a:br>
            <a:r>
              <a:rPr lang="cs-CZ" cap="none" dirty="0" smtClean="0"/>
              <a:t>Vstup do organizace</a:t>
            </a:r>
            <a:endParaRPr lang="cs-CZ" cap="none" dirty="0"/>
          </a:p>
        </p:txBody>
      </p:sp>
      <p:sp>
        <p:nvSpPr>
          <p:cNvPr id="3" name="Content Placeholder 2"/>
          <p:cNvSpPr>
            <a:spLocks noGrp="1"/>
          </p:cNvSpPr>
          <p:nvPr>
            <p:ph idx="1"/>
          </p:nvPr>
        </p:nvSpPr>
        <p:spPr/>
        <p:txBody>
          <a:bodyPr>
            <a:normAutofit lnSpcReduction="10000"/>
          </a:bodyPr>
          <a:lstStyle/>
          <a:p>
            <a:r>
              <a:rPr lang="cs-CZ" dirty="0" smtClean="0"/>
              <a:t>Čemu byste </a:t>
            </a:r>
            <a:r>
              <a:rPr lang="cs-CZ" dirty="0"/>
              <a:t>chtěli lépe rozumět? </a:t>
            </a:r>
          </a:p>
          <a:p>
            <a:r>
              <a:rPr lang="cs-CZ" dirty="0" smtClean="0"/>
              <a:t>Co byste chtěli </a:t>
            </a:r>
            <a:r>
              <a:rPr lang="cs-CZ" dirty="0"/>
              <a:t>zjišťovat? </a:t>
            </a:r>
          </a:p>
          <a:p>
            <a:r>
              <a:rPr lang="cs-CZ" dirty="0" smtClean="0"/>
              <a:t>Co byste si </a:t>
            </a:r>
            <a:r>
              <a:rPr lang="cs-CZ" dirty="0"/>
              <a:t>chtěli ověřit?</a:t>
            </a:r>
          </a:p>
          <a:p>
            <a:r>
              <a:rPr lang="cs-CZ" dirty="0" smtClean="0"/>
              <a:t>Jaká témata, příp. </a:t>
            </a:r>
            <a:r>
              <a:rPr lang="cs-CZ" dirty="0" smtClean="0"/>
              <a:t>problémy řešíte? </a:t>
            </a:r>
          </a:p>
          <a:p>
            <a:endParaRPr lang="cs-CZ" dirty="0"/>
          </a:p>
          <a:p>
            <a:r>
              <a:rPr lang="cs-CZ" dirty="0" smtClean="0"/>
              <a:t>Jak </a:t>
            </a:r>
            <a:r>
              <a:rPr lang="cs-CZ" dirty="0"/>
              <a:t>se seznámit s infrastrukturou </a:t>
            </a:r>
            <a:r>
              <a:rPr lang="cs-CZ" dirty="0" smtClean="0"/>
              <a:t>DO </a:t>
            </a:r>
            <a:r>
              <a:rPr lang="cs-CZ" dirty="0"/>
              <a:t>v organizaci</a:t>
            </a:r>
          </a:p>
          <a:p>
            <a:r>
              <a:rPr lang="cs-CZ" dirty="0" smtClean="0"/>
              <a:t>Co </a:t>
            </a:r>
            <a:r>
              <a:rPr lang="cs-CZ" dirty="0"/>
              <a:t>zjistit o existujících tématech, problémech, </a:t>
            </a:r>
            <a:r>
              <a:rPr lang="cs-CZ" dirty="0" smtClean="0"/>
              <a:t>výzvách</a:t>
            </a:r>
          </a:p>
          <a:p>
            <a:r>
              <a:rPr lang="cs-CZ" dirty="0" smtClean="0"/>
              <a:t>Jaký typ DO zvolíte – externí, interní, kombinovaná</a:t>
            </a:r>
            <a:endParaRPr lang="cs-CZ" dirty="0"/>
          </a:p>
          <a:p>
            <a:endParaRPr lang="cs-CZ" dirty="0"/>
          </a:p>
        </p:txBody>
      </p:sp>
    </p:spTree>
    <p:extLst>
      <p:ext uri="{BB962C8B-B14F-4D97-AF65-F5344CB8AC3E}">
        <p14:creationId xmlns:p14="http://schemas.microsoft.com/office/powerpoint/2010/main" val="13340864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Plánování a dohoda</a:t>
            </a:r>
            <a:endParaRPr lang="cs-CZ" dirty="0"/>
          </a:p>
        </p:txBody>
      </p:sp>
      <p:sp>
        <p:nvSpPr>
          <p:cNvPr id="3" name="Content Placeholder 2"/>
          <p:cNvSpPr>
            <a:spLocks noGrp="1"/>
          </p:cNvSpPr>
          <p:nvPr>
            <p:ph idx="1"/>
          </p:nvPr>
        </p:nvSpPr>
        <p:spPr/>
        <p:txBody>
          <a:bodyPr>
            <a:normAutofit lnSpcReduction="10000"/>
          </a:bodyPr>
          <a:lstStyle/>
          <a:p>
            <a:pPr lvl="0"/>
            <a:r>
              <a:rPr lang="cs-CZ" sz="2000" dirty="0" smtClean="0"/>
              <a:t>specifikace zadání: na jaké otázky budeme hledat odpověď? </a:t>
            </a:r>
            <a:endParaRPr lang="cs-CZ" sz="2000" dirty="0"/>
          </a:p>
          <a:p>
            <a:pPr lvl="0"/>
            <a:r>
              <a:rPr lang="cs-CZ" sz="2000" dirty="0" smtClean="0"/>
              <a:t>specifikace </a:t>
            </a:r>
            <a:r>
              <a:rPr lang="cs-CZ" sz="2000" dirty="0"/>
              <a:t>postupu a </a:t>
            </a:r>
            <a:r>
              <a:rPr lang="cs-CZ" sz="2000" dirty="0" smtClean="0"/>
              <a:t>tvorba </a:t>
            </a:r>
            <a:r>
              <a:rPr lang="cs-CZ" sz="2000" dirty="0"/>
              <a:t>plánu (vč. m</a:t>
            </a:r>
            <a:r>
              <a:rPr lang="cs-CZ" sz="2000" dirty="0" smtClean="0"/>
              <a:t>etod nástrojů </a:t>
            </a:r>
            <a:r>
              <a:rPr lang="cs-CZ" sz="2000" dirty="0"/>
              <a:t>a zdrojů),</a:t>
            </a:r>
          </a:p>
          <a:p>
            <a:pPr lvl="0"/>
            <a:r>
              <a:rPr lang="cs-CZ" sz="2000" dirty="0" smtClean="0"/>
              <a:t>dohoda </a:t>
            </a:r>
            <a:r>
              <a:rPr lang="cs-CZ" sz="2000" dirty="0"/>
              <a:t>o rozsahu a výstupech procesu (vč. podoby diagnostické zprávy</a:t>
            </a:r>
            <a:r>
              <a:rPr lang="cs-CZ" sz="2000" dirty="0" smtClean="0"/>
              <a:t>) </a:t>
            </a:r>
            <a:endParaRPr lang="cs-CZ" sz="2000" dirty="0"/>
          </a:p>
          <a:p>
            <a:pPr lvl="0"/>
            <a:r>
              <a:rPr lang="cs-CZ" sz="2000" dirty="0" smtClean="0"/>
              <a:t>dohoda </a:t>
            </a:r>
            <a:r>
              <a:rPr lang="cs-CZ" sz="2000" dirty="0"/>
              <a:t>o pravidlech (vč. pravidel pro předávání informací, komunikaci, zajištění anonymity, přístupu k datům, spolupráci se zaměstnanci),</a:t>
            </a:r>
          </a:p>
          <a:p>
            <a:pPr lvl="0"/>
            <a:r>
              <a:rPr lang="cs-CZ" sz="2000" dirty="0"/>
              <a:t>sestavení diagnostického týmu (diagnostiku může </a:t>
            </a:r>
            <a:r>
              <a:rPr lang="cs-CZ" sz="2000" dirty="0" smtClean="0"/>
              <a:t>student/</a:t>
            </a:r>
            <a:r>
              <a:rPr lang="cs-CZ" sz="2000" dirty="0" err="1" smtClean="0"/>
              <a:t>ka</a:t>
            </a:r>
            <a:r>
              <a:rPr lang="cs-CZ" sz="2000" dirty="0" smtClean="0"/>
              <a:t> </a:t>
            </a:r>
            <a:r>
              <a:rPr lang="cs-CZ" sz="2000" dirty="0"/>
              <a:t>provádět ve spolupráci s </a:t>
            </a:r>
            <a:r>
              <a:rPr lang="cs-CZ" sz="2000" dirty="0" smtClean="0"/>
              <a:t>klíčovými aktéry organizace/služby; </a:t>
            </a:r>
            <a:r>
              <a:rPr lang="cs-CZ" sz="2000" dirty="0"/>
              <a:t>je potřeba s nimi projednat vše výše uvedené). </a:t>
            </a:r>
          </a:p>
          <a:p>
            <a:endParaRPr lang="cs-CZ" dirty="0"/>
          </a:p>
        </p:txBody>
      </p:sp>
    </p:spTree>
    <p:extLst>
      <p:ext uri="{BB962C8B-B14F-4D97-AF65-F5344CB8AC3E}">
        <p14:creationId xmlns:p14="http://schemas.microsoft.com/office/powerpoint/2010/main" val="7535516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2461316" y="964692"/>
            <a:ext cx="7499547" cy="1867885"/>
          </a:xfrm>
        </p:spPr>
        <p:txBody>
          <a:bodyPr>
            <a:normAutofit fontScale="90000"/>
          </a:bodyPr>
          <a:lstStyle/>
          <a:p>
            <a:pPr algn="ctr" eaLnBrk="1" hangingPunct="1"/>
            <a:r>
              <a:rPr lang="cs-CZ" altLang="x-none" sz="2700" dirty="0" smtClean="0">
                <a:latin typeface="Times New Roman" charset="0"/>
              </a:rPr>
              <a:t/>
            </a:r>
            <a:br>
              <a:rPr lang="cs-CZ" altLang="x-none" sz="2700" dirty="0" smtClean="0">
                <a:latin typeface="Times New Roman" charset="0"/>
              </a:rPr>
            </a:br>
            <a:r>
              <a:rPr lang="cs-CZ" altLang="x-none" sz="2700" dirty="0">
                <a:latin typeface="Times New Roman" charset="0"/>
              </a:rPr>
              <a:t/>
            </a:r>
            <a:br>
              <a:rPr lang="cs-CZ" altLang="x-none" sz="2700" dirty="0">
                <a:latin typeface="Times New Roman" charset="0"/>
              </a:rPr>
            </a:br>
            <a:r>
              <a:rPr lang="cs-CZ" altLang="x-none" sz="2700" dirty="0" smtClean="0">
                <a:latin typeface="Times New Roman" charset="0"/>
              </a:rPr>
              <a:t/>
            </a:r>
            <a:br>
              <a:rPr lang="cs-CZ" altLang="x-none" sz="2700" dirty="0" smtClean="0">
                <a:latin typeface="Times New Roman" charset="0"/>
              </a:rPr>
            </a:br>
            <a:r>
              <a:rPr lang="cs-CZ" altLang="x-none" sz="2700" dirty="0">
                <a:latin typeface="Times New Roman" charset="0"/>
              </a:rPr>
              <a:t/>
            </a:r>
            <a:br>
              <a:rPr lang="cs-CZ" altLang="x-none" sz="2700" dirty="0">
                <a:latin typeface="Times New Roman" charset="0"/>
              </a:rPr>
            </a:br>
            <a:r>
              <a:rPr lang="cs-CZ" altLang="x-none" sz="2700" dirty="0" smtClean="0">
                <a:latin typeface="Times New Roman" charset="0"/>
              </a:rPr>
              <a:t>Organizační </a:t>
            </a:r>
            <a:r>
              <a:rPr lang="cs-CZ" altLang="x-none" sz="2700" dirty="0">
                <a:latin typeface="Times New Roman" charset="0"/>
              </a:rPr>
              <a:t>rozvoj, diagnostika, sebe/hodnocení</a:t>
            </a:r>
            <a:r>
              <a:rPr lang="cs-CZ" altLang="x-none" sz="2700" b="1" dirty="0">
                <a:latin typeface="Times New Roman" charset="0"/>
              </a:rPr>
              <a:t/>
            </a:r>
            <a:br>
              <a:rPr lang="cs-CZ" altLang="x-none" sz="2700" b="1" dirty="0">
                <a:latin typeface="Times New Roman" charset="0"/>
              </a:rPr>
            </a:br>
            <a:r>
              <a:rPr lang="cs-CZ" altLang="x-none" sz="2700" b="1" dirty="0" smtClean="0">
                <a:latin typeface="Times New Roman" charset="0"/>
              </a:rPr>
              <a:t/>
            </a:r>
            <a:br>
              <a:rPr lang="cs-CZ" altLang="x-none" sz="2700" b="1" dirty="0" smtClean="0">
                <a:latin typeface="Times New Roman" charset="0"/>
              </a:rPr>
            </a:br>
            <a:r>
              <a:rPr lang="cs-CZ" altLang="x-none" sz="2700" dirty="0" smtClean="0">
                <a:latin typeface="Times New Roman" charset="0"/>
              </a:rPr>
              <a:t>na </a:t>
            </a:r>
            <a:r>
              <a:rPr lang="cs-CZ" altLang="x-none" sz="2700" dirty="0">
                <a:latin typeface="Times New Roman" charset="0"/>
              </a:rPr>
              <a:t>příkladu přípravy k udělení certifikátu </a:t>
            </a:r>
            <a:r>
              <a:rPr lang="cs-CZ" altLang="x-none" sz="2700" dirty="0" smtClean="0">
                <a:latin typeface="Times New Roman" charset="0"/>
              </a:rPr>
              <a:t>Vážka</a:t>
            </a:r>
            <a:r>
              <a:rPr lang="cs-CZ" altLang="x-none" sz="3240" dirty="0">
                <a:latin typeface="Times New Roman" charset="0"/>
              </a:rPr>
              <a:t/>
            </a:r>
            <a:br>
              <a:rPr lang="cs-CZ" altLang="x-none" sz="3240" dirty="0">
                <a:latin typeface="Times New Roman" charset="0"/>
              </a:rPr>
            </a:br>
            <a:r>
              <a:rPr lang="cs-CZ" altLang="x-none" sz="3960" dirty="0">
                <a:latin typeface="Times New Roman" charset="0"/>
              </a:rPr>
              <a:t/>
            </a:r>
            <a:br>
              <a:rPr lang="cs-CZ" altLang="x-none" sz="3960" dirty="0">
                <a:latin typeface="Times New Roman" charset="0"/>
              </a:rPr>
            </a:br>
            <a:r>
              <a:rPr lang="cs-CZ" altLang="x-none" sz="3960" b="1" dirty="0">
                <a:latin typeface="Times New Roman" charset="0"/>
              </a:rPr>
              <a:t/>
            </a:r>
            <a:br>
              <a:rPr lang="cs-CZ" altLang="x-none" sz="3960" b="1" dirty="0">
                <a:latin typeface="Times New Roman" charset="0"/>
              </a:rPr>
            </a:br>
            <a:endParaRPr lang="en-GB" altLang="x-none" sz="3960" b="1" dirty="0">
              <a:latin typeface="Times New Roman" charset="0"/>
            </a:endParaRPr>
          </a:p>
        </p:txBody>
      </p:sp>
    </p:spTree>
    <p:extLst>
      <p:ext uri="{BB962C8B-B14F-4D97-AF65-F5344CB8AC3E}">
        <p14:creationId xmlns:p14="http://schemas.microsoft.com/office/powerpoint/2010/main" val="1955212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3"/>
          <p:cNvSpPr>
            <a:spLocks noGrp="1"/>
          </p:cNvSpPr>
          <p:nvPr>
            <p:ph type="title"/>
          </p:nvPr>
        </p:nvSpPr>
        <p:spPr>
          <a:xfrm>
            <a:off x="2272375" y="122973"/>
            <a:ext cx="7729728" cy="1188720"/>
          </a:xfrm>
        </p:spPr>
        <p:txBody>
          <a:bodyPr/>
          <a:lstStyle/>
          <a:p>
            <a:pPr algn="ctr"/>
            <a:r>
              <a:rPr lang="cs-CZ" altLang="x-none" sz="2520" dirty="0">
                <a:solidFill>
                  <a:schemeClr val="tx1"/>
                </a:solidFill>
                <a:latin typeface="Calibri" charset="0"/>
              </a:rPr>
              <a:t>Proces organizačního rozvoje</a:t>
            </a:r>
            <a:endParaRPr lang="en-GB" altLang="x-none" sz="2520" dirty="0">
              <a:solidFill>
                <a:schemeClr val="tx1"/>
              </a:solidFill>
              <a:latin typeface="Calibri" charset="0"/>
            </a:endParaRPr>
          </a:p>
        </p:txBody>
      </p:sp>
      <p:graphicFrame>
        <p:nvGraphicFramePr>
          <p:cNvPr id="5" name="Diagram 4"/>
          <p:cNvGraphicFramePr/>
          <p:nvPr>
            <p:extLst>
              <p:ext uri="{D42A27DB-BD31-4B8C-83A1-F6EECF244321}">
                <p14:modId xmlns:p14="http://schemas.microsoft.com/office/powerpoint/2010/main" val="1376971063"/>
              </p:ext>
            </p:extLst>
          </p:nvPr>
        </p:nvGraphicFramePr>
        <p:xfrm>
          <a:off x="1737360" y="1290362"/>
          <a:ext cx="8613648" cy="50281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7411" name="Obrázek 0" descr="vážka.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18404" y="2567464"/>
            <a:ext cx="1051560" cy="64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4677966" y="3280410"/>
            <a:ext cx="2333148" cy="867930"/>
          </a:xfrm>
          <a:prstGeom prst="rect">
            <a:avLst/>
          </a:prstGeom>
          <a:noFill/>
        </p:spPr>
        <p:txBody>
          <a:bodyPr>
            <a:spAutoFit/>
          </a:bodyPr>
          <a:lstStyle/>
          <a:p>
            <a:pPr lvl="1" algn="ctr" eaLnBrk="1" hangingPunct="1">
              <a:defRPr/>
            </a:pPr>
            <a:r>
              <a:rPr lang="cs-CZ" sz="1260" b="1" dirty="0">
                <a:solidFill>
                  <a:schemeClr val="accent1">
                    <a:lumMod val="75000"/>
                  </a:schemeClr>
                </a:solidFill>
                <a:latin typeface="Book Antiqua" pitchFamily="18" charset="0"/>
              </a:rPr>
              <a:t>P-PA-IA</a:t>
            </a:r>
          </a:p>
          <a:p>
            <a:pPr lvl="1" algn="ctr" eaLnBrk="1" hangingPunct="1">
              <a:defRPr/>
            </a:pPr>
            <a:r>
              <a:rPr lang="cs-CZ" sz="1260" b="1" dirty="0">
                <a:solidFill>
                  <a:schemeClr val="accent1">
                    <a:lumMod val="75000"/>
                  </a:schemeClr>
                </a:solidFill>
                <a:latin typeface="Book Antiqua" pitchFamily="18" charset="0"/>
              </a:rPr>
              <a:t>Charta práv pacientů s demencí a jejich rodin</a:t>
            </a:r>
          </a:p>
          <a:p>
            <a:pPr lvl="1" algn="ctr" eaLnBrk="1" hangingPunct="1">
              <a:defRPr/>
            </a:pPr>
            <a:r>
              <a:rPr lang="cs-CZ" sz="1260" b="1" dirty="0">
                <a:solidFill>
                  <a:schemeClr val="accent1">
                    <a:lumMod val="75000"/>
                  </a:schemeClr>
                </a:solidFill>
                <a:latin typeface="Book Antiqua" pitchFamily="18" charset="0"/>
              </a:rPr>
              <a:t>Model Excelence</a:t>
            </a:r>
            <a:endParaRPr lang="en-GB" sz="1260" b="1" dirty="0">
              <a:solidFill>
                <a:schemeClr val="accent1">
                  <a:lumMod val="75000"/>
                </a:schemeClr>
              </a:solidFill>
              <a:latin typeface="Book Antiqua" pitchFamily="18" charset="0"/>
            </a:endParaRPr>
          </a:p>
        </p:txBody>
      </p:sp>
    </p:spTree>
    <p:extLst>
      <p:ext uri="{BB962C8B-B14F-4D97-AF65-F5344CB8AC3E}">
        <p14:creationId xmlns:p14="http://schemas.microsoft.com/office/powerpoint/2010/main" val="459418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cs-CZ" altLang="x-none"/>
              <a:t>Audity kvality Vážka ČALS</a:t>
            </a:r>
            <a:endParaRPr lang="en-GB" altLang="x-none"/>
          </a:p>
        </p:txBody>
      </p:sp>
      <p:sp>
        <p:nvSpPr>
          <p:cNvPr id="18434" name="Content Placeholder 2"/>
          <p:cNvSpPr>
            <a:spLocks noGrp="1"/>
          </p:cNvSpPr>
          <p:nvPr>
            <p:ph idx="1"/>
          </p:nvPr>
        </p:nvSpPr>
        <p:spPr/>
        <p:txBody>
          <a:bodyPr>
            <a:normAutofit/>
          </a:bodyPr>
          <a:lstStyle/>
          <a:p>
            <a:pPr eaLnBrk="1" hangingPunct="1"/>
            <a:r>
              <a:rPr lang="cs-CZ" altLang="x-none" sz="2520" dirty="0"/>
              <a:t>Hodnocení probíhá v souladu s Pravidly pro udělování certifikátu Vážka. </a:t>
            </a:r>
            <a:endParaRPr lang="cs-CZ" altLang="x-none" sz="2520" i="1" dirty="0" smtClean="0"/>
          </a:p>
          <a:p>
            <a:pPr eaLnBrk="1" hangingPunct="1"/>
            <a:r>
              <a:rPr lang="cs-CZ" altLang="x-none" sz="2520" dirty="0" smtClean="0"/>
              <a:t>Externí - tým auditorek</a:t>
            </a:r>
          </a:p>
          <a:p>
            <a:pPr eaLnBrk="1" hangingPunct="1"/>
            <a:r>
              <a:rPr lang="cs-CZ" altLang="x-none" sz="2520" dirty="0" smtClean="0"/>
              <a:t>Sebehodnocení s konzultací a následným auditem</a:t>
            </a:r>
          </a:p>
          <a:p>
            <a:pPr eaLnBrk="1" hangingPunct="1"/>
            <a:endParaRPr lang="en-GB" altLang="x-none" dirty="0"/>
          </a:p>
        </p:txBody>
      </p:sp>
    </p:spTree>
    <p:extLst>
      <p:ext uri="{BB962C8B-B14F-4D97-AF65-F5344CB8AC3E}">
        <p14:creationId xmlns:p14="http://schemas.microsoft.com/office/powerpoint/2010/main" val="1243808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4665</TotalTime>
  <Words>1469</Words>
  <Application>Microsoft Macintosh PowerPoint</Application>
  <PresentationFormat>Widescreen</PresentationFormat>
  <Paragraphs>214</Paragraphs>
  <Slides>27</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27</vt:i4>
      </vt:variant>
    </vt:vector>
  </HeadingPairs>
  <TitlesOfParts>
    <vt:vector size="37" baseType="lpstr">
      <vt:lpstr>Book Antiqua</vt:lpstr>
      <vt:lpstr>Calibri</vt:lpstr>
      <vt:lpstr>Gill Sans MT</vt:lpstr>
      <vt:lpstr>Mangal</vt:lpstr>
      <vt:lpstr>Symbol</vt:lpstr>
      <vt:lpstr>Times New Roman</vt:lpstr>
      <vt:lpstr>Verdana</vt:lpstr>
      <vt:lpstr>Wingdings 2</vt:lpstr>
      <vt:lpstr>Arial</vt:lpstr>
      <vt:lpstr>Parcel</vt:lpstr>
      <vt:lpstr>Diagnostika organizace</vt:lpstr>
      <vt:lpstr>DO - Shrnutí východisek Účel</vt:lpstr>
      <vt:lpstr>DO - Shrnutí východisek Poznání a role</vt:lpstr>
      <vt:lpstr>PowerPoint Presentation</vt:lpstr>
      <vt:lpstr>DO - Shrnutí východisek  Vstup do organizace</vt:lpstr>
      <vt:lpstr>Plánování a dohoda</vt:lpstr>
      <vt:lpstr>    Organizační rozvoj, diagnostika, sebe/hodnocení  na příkladu přípravy k udělení certifikátu Vážka   </vt:lpstr>
      <vt:lpstr>Proces organizačního rozvoje</vt:lpstr>
      <vt:lpstr>Audity kvality Vážka ČALS</vt:lpstr>
      <vt:lpstr>Hodnocené oblasti</vt:lpstr>
      <vt:lpstr> Řízení kvality – EFQM Model Excelence  Organizace jako otevřený systém </vt:lpstr>
      <vt:lpstr>Proces sebehodnocení</vt:lpstr>
      <vt:lpstr>Proces sebe/hodnocení: Poznámky</vt:lpstr>
      <vt:lpstr>Proces sebe/hodnocení: Poznámky</vt:lpstr>
      <vt:lpstr>Sebe/hodnocení: Pravidla</vt:lpstr>
      <vt:lpstr>Sebe/hodnocení: Pravidla</vt:lpstr>
      <vt:lpstr>Sebe/hodnocení: Pravidla</vt:lpstr>
      <vt:lpstr>Sebe/hodnocení: Rizika</vt:lpstr>
      <vt:lpstr>Možné postupy sebe/hodnocení</vt:lpstr>
      <vt:lpstr>Sebe/hodnocení: Hlavní body</vt:lpstr>
      <vt:lpstr>Dialog a participativní akční výzkum jako cesta </vt:lpstr>
      <vt:lpstr>Participativní akční výzkum (PAR)</vt:lpstr>
      <vt:lpstr>PAR - Stanovisko uživatele služby Praxiografie</vt:lpstr>
      <vt:lpstr>PowerPoint Presentation</vt:lpstr>
      <vt:lpstr>Cvičení</vt:lpstr>
      <vt:lpstr>Výzkum “doma”</vt:lpstr>
      <vt:lpstr>Sběr a analýza informací</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Diagnostika organizace</dc:title>
  <dc:creator>Dana Hradcová</dc:creator>
  <cp:lastModifiedBy>Dana Hradcová</cp:lastModifiedBy>
  <cp:revision>37</cp:revision>
  <dcterms:created xsi:type="dcterms:W3CDTF">2022-02-14T18:16:26Z</dcterms:created>
  <dcterms:modified xsi:type="dcterms:W3CDTF">2022-03-15T07:12:40Z</dcterms:modified>
</cp:coreProperties>
</file>