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71C6A5-6EBA-A482-B071-9BDB1C0ED5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Переработка мусора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78709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FDB27C5-ED08-8DB0-2E0D-2C6A227B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19" y="3926937"/>
            <a:ext cx="5187981" cy="2931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D9090F4-C39D-9567-EA00-FBA451038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9016" cy="3924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628E45-2E69-3AF5-512F-86D0E6CC9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552" y="0"/>
            <a:ext cx="3383447" cy="22371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E53C07B-4AFE-DE62-1204-7BA424252D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53" t="3278" r="3390" b="7513"/>
          <a:stretch/>
        </p:blipFill>
        <p:spPr>
          <a:xfrm>
            <a:off x="1" y="3926936"/>
            <a:ext cx="4449718" cy="2931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527085-2F8B-1EA7-04B5-3B7FC0852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4486" y="0"/>
            <a:ext cx="519054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B1AE50-0AC3-C052-C7E4-933193C2C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318" y="2082034"/>
            <a:ext cx="2822681" cy="1871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504C1B9-C6D0-6EDE-AA7C-4D891D1B38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870" y="2383655"/>
            <a:ext cx="3254071" cy="2237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1210F25-1002-3323-BE64-31EE458BD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3673" y="3924300"/>
            <a:ext cx="3429000" cy="2933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216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AEB5A91-53DE-C36E-9FC5-81F6ED71E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3" t="12298" r="4008" b="4078"/>
          <a:stretch/>
        </p:blipFill>
        <p:spPr>
          <a:xfrm>
            <a:off x="0" y="1012723"/>
            <a:ext cx="7114349" cy="50014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C0A1327-E8F9-AE25-DD45-11E6F696C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19" t="9892" r="20791" b="3799"/>
          <a:stretch/>
        </p:blipFill>
        <p:spPr>
          <a:xfrm>
            <a:off x="7172746" y="685039"/>
            <a:ext cx="5019254" cy="532908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6C3BB43-6E01-2D0D-7536-94427D567EF8}"/>
              </a:ext>
            </a:extLst>
          </p:cNvPr>
          <p:cNvSpPr txBox="1"/>
          <p:nvPr/>
        </p:nvSpPr>
        <p:spPr>
          <a:xfrm>
            <a:off x="3539500" y="161819"/>
            <a:ext cx="295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Что такое ТБО?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0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D78B8B1-03DD-68C7-32CD-52A129C3E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14" r="3956"/>
          <a:stretch/>
        </p:blipFill>
        <p:spPr>
          <a:xfrm>
            <a:off x="0" y="0"/>
            <a:ext cx="12253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8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6196E13-3E21-7483-6114-4E2FE1050DB4}"/>
              </a:ext>
            </a:extLst>
          </p:cNvPr>
          <p:cNvSpPr txBox="1"/>
          <p:nvPr/>
        </p:nvSpPr>
        <p:spPr>
          <a:xfrm>
            <a:off x="1615736" y="524102"/>
            <a:ext cx="9487270" cy="5809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примера, как решают проблему мусора в разных городах мира!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проблемы мусора в Сан-Франциско, США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этого города в вопросах борьбы с большим количеством мусора - свести количество отходов к нулю. На данный момент переработке подлежит 75 % отходов. Вот несколько интересных фактов по борьбе с отходами, которые практикуются в этом городе: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заведения питания обязаны отсортировывать пищевые отходы;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99% населения используют раздельный сбор мусора, заключающийся в сортировке отходов;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отдельно сортируются опасные отходы и утилизируются;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переработке подлежат отсортированные отходы из текстиля;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городе запрещено (!) использование одноразовых полиэтиленовых пакетов.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Отходы в городе сортируются на влажное и сухое сырье, и другие отходы. Сортировка мусора обязательна для бизнеса - в противном случае происходит взыскание штрафов.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320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979946B-A98A-0656-7E48-70CB18369DB9}"/>
              </a:ext>
            </a:extLst>
          </p:cNvPr>
          <p:cNvSpPr txBox="1"/>
          <p:nvPr/>
        </p:nvSpPr>
        <p:spPr>
          <a:xfrm>
            <a:off x="0" y="0"/>
            <a:ext cx="12192000" cy="690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решили проблему утилизации мусора в Любляна, Словения</a:t>
            </a:r>
            <a:endParaRPr lang="cs-CZ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этой европейской столице ежегодная переработка 60% отходов сочетается с самыми низкими ценами на этот процесс в Европе. На этом не собираются останавливаться, цель, которую поставили жители Любляны на 2030 год - достичь уменьшения отходов из расчета на человека в год до 50 кг в год. Власти приняли решение отказаться от строительства мусоросжигательных заводов, ведь переработка значительно эффективнее, экономичнее и нацелена на защиту экологии. Одним из способов достижения этой цели является тот фактор, что за отходами в каждую квартиру приходит специальный сотрудник. На раннем этапе сбора, мусор подлежит сортировке, что значительно упрощает дальнейшую процедуру переработки. Вывоз смешанного мусора заменился отсортированным сырьем, а цены на вывоз мусора снизились. В городе открываются пункты по обмену вещами. Экологическая актуальность переработки и вторичного использования сырья пропагандируется среди населения, что приводит к сознательному отношению людей к окружающей среде.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Камикатцу</a:t>
            </a:r>
            <a:r>
              <a:rPr lang="ru-RU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Япония</a:t>
            </a:r>
            <a:endParaRPr lang="cs-CZ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сейчас в городе перерабатывается 80% отходов. Горожане самостоятельно сортируют весь мусор на более чем 30 (!) категорий, отделяя друг от друга металлические банки, картон, пластик, бумажные листовки, и т.д. Данная практика началась еще в 2003 году, после детального анализа вреда, который наносят окружающей среде и состоянию здоровья жителей предприятия по сжиганию мусора. В городе живут 2000 человек, и они за несколько лет смогли воплотить программу ответственного отношения к отходам. На сегодня сортировка для них - обыденный процесс, часть повседневности. Для контроля процесса разделения мусора создан специальный центр, сотрудники которого консультируют жителей и помогают в сортировке. Вторичное использование текстиля, работа предприятий по вторичному использованию бытовых вещей привела к экономии 30% бюджета.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5119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62F7760-796A-4EFA-E5CC-15EA973C0B66}"/>
              </a:ext>
            </a:extLst>
          </p:cNvPr>
          <p:cNvSpPr txBox="1"/>
          <p:nvPr/>
        </p:nvSpPr>
        <p:spPr>
          <a:xfrm>
            <a:off x="0" y="4915"/>
            <a:ext cx="301850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10 способов решения проблемы пластикового загрязнения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Регулирование производства.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Сокращение потребления пластика.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Повышение осведомленности населения.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Расширенная ответственность производителя за отходы.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Совершенствование системы сбора и утилизации отходов.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Переработка отходов.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Переработка электронных отходов.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152FEA-728F-3489-ED66-5B7972A48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" t="1864" r="1828" b="1648"/>
          <a:stretch/>
        </p:blipFill>
        <p:spPr>
          <a:xfrm>
            <a:off x="3195484" y="0"/>
            <a:ext cx="8888362" cy="661711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1FFD3E1-DE8E-D687-B5E3-14E0E6D58719}"/>
              </a:ext>
            </a:extLst>
          </p:cNvPr>
          <p:cNvSpPr txBox="1"/>
          <p:nvPr/>
        </p:nvSpPr>
        <p:spPr>
          <a:xfrm>
            <a:off x="3195483" y="0"/>
            <a:ext cx="1976286" cy="152400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3888A2-10AC-EF0F-F4BF-079E8F9FAC2D}"/>
              </a:ext>
            </a:extLst>
          </p:cNvPr>
          <p:cNvSpPr txBox="1"/>
          <p:nvPr/>
        </p:nvSpPr>
        <p:spPr>
          <a:xfrm>
            <a:off x="10422192" y="0"/>
            <a:ext cx="1769807" cy="152400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5827AD-7AAC-9BE3-BE0C-398BAA987DB1}"/>
              </a:ext>
            </a:extLst>
          </p:cNvPr>
          <p:cNvSpPr txBox="1"/>
          <p:nvPr/>
        </p:nvSpPr>
        <p:spPr>
          <a:xfrm>
            <a:off x="7629833" y="-1"/>
            <a:ext cx="294968" cy="152399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49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776472A-081D-6BD0-8C64-AE9B1F8E2A0E}"/>
              </a:ext>
            </a:extLst>
          </p:cNvPr>
          <p:cNvSpPr txBox="1"/>
          <p:nvPr/>
        </p:nvSpPr>
        <p:spPr>
          <a:xfrm>
            <a:off x="678426" y="566678"/>
            <a:ext cx="1084498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Прочие методы решения проблемы с пластиком в океане:</a:t>
            </a:r>
          </a:p>
          <a:p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Для решения столь масштабной проблемы сербские архитекторы Милорад </a:t>
            </a:r>
            <a:r>
              <a:rPr lang="ru-RU" sz="2000" dirty="0" err="1"/>
              <a:t>Видоедич</a:t>
            </a:r>
            <a:r>
              <a:rPr lang="ru-RU" sz="2000" dirty="0"/>
              <a:t> (</a:t>
            </a:r>
            <a:r>
              <a:rPr lang="ru-RU" sz="2000" dirty="0" err="1"/>
              <a:t>Milorad</a:t>
            </a:r>
            <a:r>
              <a:rPr lang="ru-RU" sz="2000" dirty="0"/>
              <a:t> </a:t>
            </a:r>
            <a:r>
              <a:rPr lang="ru-RU" sz="2000" dirty="0" err="1"/>
              <a:t>Vidojević</a:t>
            </a:r>
            <a:r>
              <a:rPr lang="ru-RU" sz="2000" dirty="0"/>
              <a:t>), Елена </a:t>
            </a:r>
            <a:r>
              <a:rPr lang="ru-RU" sz="2000" dirty="0" err="1"/>
              <a:t>Пукаревич</a:t>
            </a:r>
            <a:r>
              <a:rPr lang="ru-RU" sz="2000" dirty="0"/>
              <a:t> (</a:t>
            </a:r>
            <a:r>
              <a:rPr lang="ru-RU" sz="2000" dirty="0" err="1"/>
              <a:t>Jelena</a:t>
            </a:r>
            <a:r>
              <a:rPr lang="ru-RU" sz="2000" dirty="0"/>
              <a:t> </a:t>
            </a:r>
            <a:r>
              <a:rPr lang="ru-RU" sz="2000" dirty="0" err="1"/>
              <a:t>Pucarević</a:t>
            </a:r>
            <a:r>
              <a:rPr lang="ru-RU" sz="2000" dirty="0"/>
              <a:t>) и Милица </a:t>
            </a:r>
            <a:r>
              <a:rPr lang="ru-RU" sz="2000" dirty="0" err="1"/>
              <a:t>Пихлер</a:t>
            </a:r>
            <a:r>
              <a:rPr lang="ru-RU" sz="2000" dirty="0"/>
              <a:t> (</a:t>
            </a:r>
            <a:r>
              <a:rPr lang="ru-RU" sz="2000" dirty="0" err="1"/>
              <a:t>Milica</a:t>
            </a:r>
            <a:r>
              <a:rPr lang="ru-RU" sz="2000" dirty="0"/>
              <a:t> </a:t>
            </a:r>
            <a:r>
              <a:rPr lang="ru-RU" sz="2000" dirty="0" err="1"/>
              <a:t>Pihler</a:t>
            </a:r>
            <a:r>
              <a:rPr lang="ru-RU" sz="2000" dirty="0"/>
              <a:t>) предложили оригинальное решение: использовать часть морского пластика для строительства огромных подводных небоскребов «</a:t>
            </a:r>
            <a:r>
              <a:rPr lang="ru-RU" sz="2000" dirty="0" err="1"/>
              <a:t>Lady</a:t>
            </a:r>
            <a:r>
              <a:rPr lang="ru-RU" sz="2000" dirty="0"/>
              <a:t> </a:t>
            </a:r>
            <a:r>
              <a:rPr lang="ru-RU" sz="2000" dirty="0" err="1"/>
              <a:t>Landfill</a:t>
            </a:r>
            <a:r>
              <a:rPr lang="ru-RU" sz="2000" dirty="0"/>
              <a:t> </a:t>
            </a:r>
            <a:r>
              <a:rPr lang="ru-RU" sz="2000" dirty="0" err="1"/>
              <a:t>Skyscraper</a:t>
            </a:r>
            <a:r>
              <a:rPr lang="ru-RU" sz="2000" dirty="0"/>
              <a:t>», которые затем сами возьмутся за утилизацию мусора.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Голландская компания </a:t>
            </a:r>
            <a:r>
              <a:rPr lang="ru-RU" sz="2000" dirty="0" err="1"/>
              <a:t>Whim</a:t>
            </a:r>
            <a:r>
              <a:rPr lang="ru-RU" sz="2000" dirty="0"/>
              <a:t> Architecture </a:t>
            </a:r>
            <a:r>
              <a:rPr lang="ru-RU" sz="2000" dirty="0" err="1"/>
              <a:t>разра</a:t>
            </a:r>
            <a:r>
              <a:rPr lang="ru-RU" sz="2000" dirty="0"/>
              <a:t>-ботала интересный проект по созданию искусственного острова из пластикового мусора, плавающего в определенных районах Тихого и Атлантического </a:t>
            </a:r>
            <a:r>
              <a:rPr lang="ru-RU" sz="2000" dirty="0" err="1"/>
              <a:t>океанов.Согласно</a:t>
            </a:r>
            <a:r>
              <a:rPr lang="ru-RU" sz="2000" dirty="0"/>
              <a:t> замыслу разработчиков новый остров по размеру будет сопоставим с Гавайскими островами, и будет являться сосредоточием зеленых технологий. Создание этого острова может принести ощутимый экологический и экономический эффект, – помимо того, что человечество избавится от тысяч тон отходов, новый остров может стать привлекательным курортом, способным полностью обеспечить себя энергией и пищей.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9610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869</TotalTime>
  <Words>614</Words>
  <Application>Microsoft Office PowerPoint</Application>
  <PresentationFormat>Širokoúhlá obrazovka</PresentationFormat>
  <Paragraphs>31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Garamond</vt:lpstr>
      <vt:lpstr>Symbol</vt:lpstr>
      <vt:lpstr>Savon</vt:lpstr>
      <vt:lpstr>Переработка мусора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Переработка мусора</dc:title>
  <dc:creator>Veronika Stranz-Nikitina</dc:creator>
  <cp:lastModifiedBy>Veronika Stranz-Nikitina</cp:lastModifiedBy>
  <cp:revision>2</cp:revision>
  <dcterms:created xsi:type="dcterms:W3CDTF">2022-07-13T17:12:47Z</dcterms:created>
  <dcterms:modified xsi:type="dcterms:W3CDTF">2022-07-14T09:05:17Z</dcterms:modified>
</cp:coreProperties>
</file>