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57" r:id="rId4"/>
    <p:sldId id="258" r:id="rId5"/>
    <p:sldId id="265" r:id="rId6"/>
    <p:sldId id="261" r:id="rId7"/>
    <p:sldId id="262" r:id="rId8"/>
    <p:sldId id="263" r:id="rId9"/>
    <p:sldId id="266" r:id="rId10"/>
    <p:sldId id="260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t" initials="t" lastIdx="2" clrIdx="0">
    <p:extLst>
      <p:ext uri="{19B8F6BF-5375-455C-9EA6-DF929625EA0E}">
        <p15:presenceInfo xmlns:p15="http://schemas.microsoft.com/office/powerpoint/2012/main" userId="te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7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8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0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4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3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7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6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2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1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3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vJiSSAMNW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MEME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Šárka Vlasáková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0" y="129308"/>
            <a:ext cx="8571347" cy="428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938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Fenomén </a:t>
            </a:r>
            <a:r>
              <a:rPr lang="cs-CZ" i="1" dirty="0" err="1" smtClean="0"/>
              <a:t>czenglish</a:t>
            </a:r>
            <a:r>
              <a:rPr lang="cs-CZ" i="1" dirty="0" smtClean="0"/>
              <a:t> </a:t>
            </a:r>
            <a:r>
              <a:rPr lang="cs-CZ" i="1" dirty="0" err="1" smtClean="0"/>
              <a:t>memes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70488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= obrázky s česko-anglickým komentářem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Náhodné ale záměrné směšování českého a anglického kódu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V češtině- hlavně podstatná jména a slovesa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Využívané i pro reklamu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  <p:sp>
        <p:nvSpPr>
          <p:cNvPr id="7" name="Zaoblený obdélník 6"/>
          <p:cNvSpPr/>
          <p:nvPr/>
        </p:nvSpPr>
        <p:spPr>
          <a:xfrm>
            <a:off x="1457037" y="2084832"/>
            <a:ext cx="6086764" cy="637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Jazyk vhodný pro pobavení, ale ne pro běžnou komunikaci!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35" y="365125"/>
            <a:ext cx="2430085" cy="3244289"/>
          </a:xfrm>
          <a:prstGeom prst="rect">
            <a:avLst/>
          </a:prstGeom>
        </p:spPr>
      </p:pic>
      <p:sp>
        <p:nvSpPr>
          <p:cNvPr id="10" name="AutoShape 4" descr="Markething.c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20" y="4592445"/>
            <a:ext cx="5411256" cy="16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6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1" y="677578"/>
            <a:ext cx="8366920" cy="5555635"/>
          </a:xfrm>
        </p:spPr>
      </p:pic>
    </p:spTree>
    <p:extLst>
      <p:ext uri="{BB962C8B-B14F-4D97-AF65-F5344CB8AC3E}">
        <p14:creationId xmlns:p14="http://schemas.microsoft.com/office/powerpoint/2010/main" val="293378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BACON, </a:t>
            </a:r>
            <a:r>
              <a:rPr lang="en-US" dirty="0" err="1"/>
              <a:t>Jasen</a:t>
            </a:r>
            <a:r>
              <a:rPr lang="en-US" dirty="0"/>
              <a:t>. The Digital Folklore Project: Tracking the Oral Tradition on the World Wide Web. Tennessee, 2011. East Tennessee State University.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BLACKMORE, Susan J. Teorie memů: kultura a její evoluce. Vyd. 1. Praha: Portál, 2001, 302 s. ISBN </a:t>
            </a:r>
            <a:r>
              <a:rPr lang="es-ES" dirty="0" smtClean="0"/>
              <a:t>8071783943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Co je to </a:t>
            </a:r>
            <a:r>
              <a:rPr lang="cs-CZ" dirty="0" err="1"/>
              <a:t>virál</a:t>
            </a:r>
            <a:r>
              <a:rPr lang="cs-CZ" dirty="0"/>
              <a:t>, jak vzniká a jak se šíří? [online]. In: . [cit. 2016-01-03]. Dostupné z: http://www.viralsvet.cz/co-je-viral/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DAWKINS</a:t>
            </a:r>
            <a:r>
              <a:rPr lang="cs-CZ" dirty="0"/>
              <a:t>, Richard. Sobecký gen. Vyd. 1. Praha: Mladá fronta, 1998, 319 s. Kolumbus. ISBN 8020407308.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/>
              <a:t>Computer</a:t>
            </a:r>
            <a:r>
              <a:rPr lang="cs-CZ" dirty="0"/>
              <a:t> Network. </a:t>
            </a:r>
            <a:r>
              <a:rPr lang="cs-CZ" dirty="0" err="1"/>
              <a:t>Technopedia</a:t>
            </a:r>
            <a:r>
              <a:rPr lang="cs-CZ" dirty="0"/>
              <a:t> [online]. [cit. 2015-08-17]. Dostupné z: https://www.techopedia.com/definition/25597/computer-network [online]. In: . [cit. 2016-01-11].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15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MEME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10" y="166255"/>
            <a:ext cx="2419479" cy="2296488"/>
          </a:xfrm>
        </p:spPr>
      </p:pic>
      <p:sp>
        <p:nvSpPr>
          <p:cNvPr id="4" name="Zaoblený obdélník 3"/>
          <p:cNvSpPr/>
          <p:nvPr/>
        </p:nvSpPr>
        <p:spPr>
          <a:xfrm>
            <a:off x="3962412" y="2701749"/>
            <a:ext cx="4080370" cy="156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„mem“- 1. p. </a:t>
            </a:r>
            <a:r>
              <a:rPr lang="cs-CZ" sz="2400" dirty="0" err="1"/>
              <a:t>sg</a:t>
            </a:r>
            <a:r>
              <a:rPr lang="cs-CZ" sz="2400" dirty="0"/>
              <a:t>.</a:t>
            </a:r>
          </a:p>
          <a:p>
            <a:pPr algn="ctr"/>
            <a:r>
              <a:rPr lang="cs-CZ" sz="2400" dirty="0"/>
              <a:t> skloňování podle vzoru HRAD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73" y="4501475"/>
            <a:ext cx="3636507" cy="19091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3" y="2006071"/>
            <a:ext cx="3063277" cy="45709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84" y="333021"/>
            <a:ext cx="3339523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2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slova MEM a memetika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Původ v řeckém „</a:t>
            </a:r>
            <a:r>
              <a:rPr lang="cs-CZ" dirty="0" err="1" smtClean="0"/>
              <a:t>mimeme</a:t>
            </a:r>
            <a:r>
              <a:rPr lang="cs-CZ" dirty="0" smtClean="0"/>
              <a:t>“= to, co je imitováno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Britský biolog Richard Dawkins- kniha Sobecký 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Meme je obdoba genu (mem se rýmuje s gen)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Mem= jednotka kulturní informace, schopnost se replikovat (</a:t>
            </a:r>
            <a:r>
              <a:rPr lang="cs-CZ" dirty="0" err="1" smtClean="0"/>
              <a:t>memofond</a:t>
            </a:r>
            <a:r>
              <a:rPr lang="cs-CZ" dirty="0" smtClean="0"/>
              <a:t>- proces přeskakování z mozku do mozku)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/>
              <a:t>Douglas</a:t>
            </a:r>
            <a:r>
              <a:rPr lang="cs-CZ" dirty="0" smtClean="0"/>
              <a:t> </a:t>
            </a:r>
            <a:r>
              <a:rPr lang="cs-CZ" dirty="0" err="1" smtClean="0"/>
              <a:t>Hofstadter</a:t>
            </a:r>
            <a:r>
              <a:rPr lang="cs-CZ" dirty="0" smtClean="0"/>
              <a:t>- memetika (věda na základě Dawkinse)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/>
              <a:t>Suzan</a:t>
            </a:r>
            <a:r>
              <a:rPr lang="cs-CZ" dirty="0" smtClean="0"/>
              <a:t> </a:t>
            </a:r>
            <a:r>
              <a:rPr lang="cs-CZ" dirty="0" err="1" smtClean="0"/>
              <a:t>Blackmorová</a:t>
            </a:r>
            <a:r>
              <a:rPr lang="cs-CZ" dirty="0" smtClean="0"/>
              <a:t>- teorie memů (podle biologické evoluce)- memy se šíří, zanikají a mutují (některé odsouzeny k zániku)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95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MEME dnes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Myšlenka/koncept/přesvědčení, které se šíří skrz internet v podobě  hypertextového odkazu, videa, obrázku, fráze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Jednoduše kopírován nebo vyvíjen= mutace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Závisí na jedinci, který ho přenáší, na sociálním kontextu, 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Může být vnímán </a:t>
            </a:r>
            <a:r>
              <a:rPr lang="cs-CZ" dirty="0"/>
              <a:t>j</a:t>
            </a:r>
            <a:r>
              <a:rPr lang="cs-CZ" dirty="0" smtClean="0"/>
              <a:t>ako folklorní forma (</a:t>
            </a:r>
            <a:r>
              <a:rPr lang="cs-CZ" dirty="0" err="1" smtClean="0"/>
              <a:t>kyberfolklor</a:t>
            </a:r>
            <a:r>
              <a:rPr lang="cs-CZ" dirty="0" smtClean="0"/>
              <a:t>)- sdílení společné charakteristiky, ale odlišné pro jednotlivé komunity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092" y="429491"/>
            <a:ext cx="3198661" cy="37130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08" y="564157"/>
            <a:ext cx="2788328" cy="20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9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TYPY </a:t>
            </a:r>
            <a:r>
              <a:rPr lang="cs-CZ" dirty="0" err="1" smtClean="0"/>
              <a:t>MEMů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1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182" y="585216"/>
            <a:ext cx="9682018" cy="1499616"/>
          </a:xfrm>
        </p:spPr>
        <p:txBody>
          <a:bodyPr/>
          <a:lstStyle/>
          <a:p>
            <a:r>
              <a:rPr lang="cs-CZ" dirty="0" smtClean="0"/>
              <a:t>1.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Hlášky, které jsou doplněné </a:t>
            </a:r>
            <a:r>
              <a:rPr lang="cs-CZ" dirty="0"/>
              <a:t>o znak </a:t>
            </a:r>
            <a:r>
              <a:rPr lang="cs-CZ" dirty="0" smtClean="0"/>
              <a:t># - vznikne na </a:t>
            </a:r>
            <a:r>
              <a:rPr lang="cs-CZ" dirty="0" err="1" smtClean="0"/>
              <a:t>hashtag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/>
              <a:t>Hashtag</a:t>
            </a:r>
            <a:r>
              <a:rPr lang="cs-CZ" dirty="0" smtClean="0"/>
              <a:t>= slovo, sousloví, nebo věta bez mezer)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označené symbolem </a:t>
            </a:r>
            <a:r>
              <a:rPr lang="cs-CZ" dirty="0" smtClean="0"/>
              <a:t>#, pomáhají k filtraci obsahu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71" y="385253"/>
            <a:ext cx="3323884" cy="58492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146844"/>
            <a:ext cx="2484582" cy="28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5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2. Obrázek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37" y="1574802"/>
            <a:ext cx="4374907" cy="4796944"/>
          </a:xfrm>
        </p:spPr>
      </p:pic>
    </p:spTree>
    <p:extLst>
      <p:ext uri="{BB962C8B-B14F-4D97-AF65-F5344CB8AC3E}">
        <p14:creationId xmlns:p14="http://schemas.microsoft.com/office/powerpoint/2010/main" val="74710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62792"/>
            <a:ext cx="9266695" cy="50085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3. GIF (grafický formát- realizování animace)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50" y="1353740"/>
            <a:ext cx="8148194" cy="54141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93844" y="1030575"/>
            <a:ext cx="483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„Když se mě naši ptají, jak to vidím s titulem“ </a:t>
            </a:r>
            <a:r>
              <a:rPr lang="cs-CZ" dirty="0" smtClean="0"/>
              <a:t>: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55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Virální 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Video, které se stalo populárním a je sdíleno on-line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Amatérská, domácí, skeče, hudební videa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Příklad: „</a:t>
            </a:r>
            <a:r>
              <a:rPr lang="cs-CZ" dirty="0" err="1" smtClean="0"/>
              <a:t>Harlem</a:t>
            </a:r>
            <a:r>
              <a:rPr lang="cs-CZ" dirty="0" smtClean="0"/>
              <a:t> </a:t>
            </a:r>
            <a:r>
              <a:rPr lang="cs-CZ" dirty="0" err="1" smtClean="0"/>
              <a:t>shake</a:t>
            </a:r>
            <a:r>
              <a:rPr lang="cs-CZ" dirty="0" smtClean="0"/>
              <a:t>“-  </a:t>
            </a:r>
            <a:r>
              <a:rPr lang="cs-CZ" dirty="0">
                <a:hlinkClick r:id="rId2"/>
              </a:rPr>
              <a:t>https://www.youtube.com/watch?v=8vJiSSAMNWw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jedno </a:t>
            </a:r>
            <a:r>
              <a:rPr lang="cs-CZ" dirty="0" smtClean="0"/>
              <a:t>z nejznámějších videí, z roku 2003, 13 000 nových upravených verzí)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9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Integrál</Template>
  <TotalTime>153</TotalTime>
  <Words>448</Words>
  <Application>Microsoft Office PowerPoint</Application>
  <PresentationFormat>Širokoúhlá obrazovka</PresentationFormat>
  <Paragraphs>51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Tw Cen MT</vt:lpstr>
      <vt:lpstr>Tw Cen MT Condensed</vt:lpstr>
      <vt:lpstr>Wingdings</vt:lpstr>
      <vt:lpstr>Wingdings 3</vt:lpstr>
      <vt:lpstr>Integrál</vt:lpstr>
      <vt:lpstr>MEME</vt:lpstr>
      <vt:lpstr>MEME</vt:lpstr>
      <vt:lpstr>Historie slova MEM a memetika</vt:lpstr>
      <vt:lpstr>MEME dnes</vt:lpstr>
      <vt:lpstr>TYPY MEMů</vt:lpstr>
      <vt:lpstr>1. Text</vt:lpstr>
      <vt:lpstr> 2. Obrázek</vt:lpstr>
      <vt:lpstr>3. GIF (grafický formát- realizování animace) </vt:lpstr>
      <vt:lpstr>4. Virální video</vt:lpstr>
      <vt:lpstr>Fenomén czenglish memes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</dc:title>
  <dc:creator>test</dc:creator>
  <cp:lastModifiedBy>Sonja</cp:lastModifiedBy>
  <cp:revision>11</cp:revision>
  <dcterms:created xsi:type="dcterms:W3CDTF">2020-05-01T09:54:59Z</dcterms:created>
  <dcterms:modified xsi:type="dcterms:W3CDTF">2020-05-01T15:09:13Z</dcterms:modified>
</cp:coreProperties>
</file>