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F6F4D422-5C22-4762-8879-AFE3A9077D53}">
          <p14:sldIdLst>
            <p14:sldId id="256"/>
            <p14:sldId id="266"/>
            <p14:sldId id="259"/>
            <p14:sldId id="260"/>
            <p14:sldId id="261"/>
            <p14:sldId id="262"/>
            <p14:sldId id="263"/>
            <p14:sldId id="264"/>
            <p14:sldId id="265"/>
            <p14:sldId id="267"/>
            <p14:sldId id="268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094050-C629-480E-BCD8-B64587CFEA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BD3441F-779D-4F08-9EF1-9DD15CF88F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387BDF-1DBB-4F93-B839-B39093741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3526-1CBF-4B16-90BA-3F12CBF26226}" type="datetimeFigureOut">
              <a:rPr lang="cs-CZ" smtClean="0"/>
              <a:t>06.03.2021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FFFBD7-3D89-4A85-8EDB-71366CF05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733A53-54CA-4463-B56E-6ECB8E04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E843-E4DE-466D-A645-E058AFE92B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1322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6AE16E-2952-46F5-AF15-33F87294C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5BFE570-C255-4839-9AB0-483CFEC4C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462881-6EC1-4D8A-BF7C-B80157796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3526-1CBF-4B16-90BA-3F12CBF26226}" type="datetimeFigureOut">
              <a:rPr lang="cs-CZ" smtClean="0"/>
              <a:t>06.03.2021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94506A-20A5-4395-8AD9-B8B30C2BB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FE055A-46B2-4087-8BA0-4D89064A1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E843-E4DE-466D-A645-E058AFE92B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888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5BFDD79-2516-40F0-BD50-63E080F78C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5D63CE8-0563-460B-BA89-1F8F31BF72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C6FE84A-5849-4509-98FF-C7F0AE4B8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3526-1CBF-4B16-90BA-3F12CBF26226}" type="datetimeFigureOut">
              <a:rPr lang="cs-CZ" smtClean="0"/>
              <a:t>06.03.2021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779CEB-9B6C-45A9-A793-03C42A345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CAE225-3190-4CC6-A8D7-68EDA299D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E843-E4DE-466D-A645-E058AFE92B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3166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C37040-3A42-44CF-A0B0-925EA84C7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1D49AD-6174-4D57-A71C-18A2D5305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AB1C59-B745-4C6E-8BD6-6061D90D7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3526-1CBF-4B16-90BA-3F12CBF26226}" type="datetimeFigureOut">
              <a:rPr lang="cs-CZ" smtClean="0"/>
              <a:t>06.03.2021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15E349-2D9A-4695-8D74-C171B6141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A9D124-5590-4F58-B324-16258F529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E843-E4DE-466D-A645-E058AFE92B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962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47EFEC-4D9C-4BB7-B7B9-033CDF115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D50E8A-7D32-4658-A1D4-1B9A6D167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82C883-B733-428E-9F05-D587931EC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3526-1CBF-4B16-90BA-3F12CBF26226}" type="datetimeFigureOut">
              <a:rPr lang="cs-CZ" smtClean="0"/>
              <a:t>06.03.2021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5EB803-5DCF-4D03-BA65-A76EBA755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79E330-5A5A-4BF3-B073-E48131C2E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E843-E4DE-466D-A645-E058AFE92B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1368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E0715C-FF3F-4DDF-8EBA-3263C4E9F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89C4A4-7C24-47E6-AA50-7D9D7B334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C45C2CB-BFDE-4CA2-AB1D-C59A9A7CA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1DD2144-9128-4857-823C-D37BC389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3526-1CBF-4B16-90BA-3F12CBF26226}" type="datetimeFigureOut">
              <a:rPr lang="cs-CZ" smtClean="0"/>
              <a:t>06.03.2021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E5C14BF-3DC6-4720-A40B-9726DBF17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D41B016-558E-4CFF-B9ED-CFED18D95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E843-E4DE-466D-A645-E058AFE92B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4774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C2D73B-F20D-4444-8360-3F54E2399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2B2B07A-79CC-49D1-9CC8-78FB5AA1B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D957802-247E-4C5F-9C03-B50AFAE4B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E541D30-626D-4531-9A7F-8EA2C522A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89C18E9-B504-46C0-A3FB-5CFF7B8AA9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FA2FAD8-B554-4CFF-98B5-646D8215A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3526-1CBF-4B16-90BA-3F12CBF26226}" type="datetimeFigureOut">
              <a:rPr lang="cs-CZ" smtClean="0"/>
              <a:t>06.03.2021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81F2F3A-5B9D-46BA-8584-B331D15A8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5ED935D-FCB5-42C2-AE6C-6047F80B8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E843-E4DE-466D-A645-E058AFE92B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007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EF7D32-BA01-465E-93DD-B06D99693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A05996F-39CD-4036-A6FC-ECE61E681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3526-1CBF-4B16-90BA-3F12CBF26226}" type="datetimeFigureOut">
              <a:rPr lang="cs-CZ" smtClean="0"/>
              <a:t>06.03.2021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483248F-992F-4C6E-9E46-D30C361F9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E49144D-4C19-47F1-A9F0-D8A3BE14B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E843-E4DE-466D-A645-E058AFE92B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455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416CA0E-412D-4107-92B4-2BCC3B7CE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3526-1CBF-4B16-90BA-3F12CBF26226}" type="datetimeFigureOut">
              <a:rPr lang="cs-CZ" smtClean="0"/>
              <a:t>06.03.2021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3FB7F9C-0C8D-4325-A09A-2D2309C7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AA86E30-3AD0-4DE9-8869-4D59CFFD7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E843-E4DE-466D-A645-E058AFE92B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80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4C94A9-0A3A-4401-82F6-BCB27F54F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8EC883-CD3A-4C20-AF8B-050091C22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8DD92EE-F9B1-461E-895C-DFD03E9CC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79A64D2-CD30-4135-967B-1201A08C4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3526-1CBF-4B16-90BA-3F12CBF26226}" type="datetimeFigureOut">
              <a:rPr lang="cs-CZ" smtClean="0"/>
              <a:t>06.03.2021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DE7D851-99A4-4AB8-A353-9903E6B25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971B6B-802D-4338-ADAD-4DC265206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E843-E4DE-466D-A645-E058AFE92B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2864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5A9B09-1BDE-41D0-A323-D20AB942F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374C4BA-37B5-4819-8F38-2796CCC193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D9CAE4D-9C0A-4995-835C-54D7248CA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F1BCC41-0103-4DD5-AA34-FB3C21876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3526-1CBF-4B16-90BA-3F12CBF26226}" type="datetimeFigureOut">
              <a:rPr lang="cs-CZ" smtClean="0"/>
              <a:t>06.03.2021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FA10CA2-19EF-49F6-8553-F11BDF21D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25AFF44-47F5-4A76-A3E3-E0101062E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E843-E4DE-466D-A645-E058AFE92B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913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AC8821E-A162-4021-97CB-6C0D45098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992B63E-C327-4AD7-85B1-7157C6006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1FF82D-0EA9-4613-BD97-16F9D03205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83526-1CBF-4B16-90BA-3F12CBF26226}" type="datetimeFigureOut">
              <a:rPr lang="cs-CZ" smtClean="0"/>
              <a:t>06.03.2021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7FD902-269F-48E8-8CB0-368DFEADA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9B3680-3FA8-4ACA-B6D4-35E330DCD5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6E843-E4DE-466D-A645-E058AFE92B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986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evalepesantova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0.mp4"/><Relationship Id="rId1" Type="http://schemas.microsoft.com/office/2007/relationships/media" Target="../media/media10.mp4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EF05F7-7F03-433B-B361-B809BC3886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IKONICKÉ ZNAKY V ČESKÉM ZNAKOVÉM JAZYCE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C2CB8F3-D04C-46F3-B58D-0620B6330D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EVA LEPESANTOVÁ </a:t>
            </a:r>
          </a:p>
          <a:p>
            <a:r>
              <a:rPr lang="cs-CZ" dirty="0">
                <a:hlinkClick r:id="rId2"/>
              </a:rPr>
              <a:t>evalepesantova@gmail.com</a:t>
            </a:r>
            <a:endParaRPr lang="cs-CZ" dirty="0"/>
          </a:p>
          <a:p>
            <a:r>
              <a:rPr lang="cs-CZ" dirty="0"/>
              <a:t>1.Ročník </a:t>
            </a:r>
          </a:p>
        </p:txBody>
      </p:sp>
    </p:spTree>
    <p:extLst>
      <p:ext uri="{BB962C8B-B14F-4D97-AF65-F5344CB8AC3E}">
        <p14:creationId xmlns:p14="http://schemas.microsoft.com/office/powerpoint/2010/main" val="3642849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D1DEBB-6009-49D2-9515-51B42806E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KOPEC</a:t>
            </a:r>
          </a:p>
        </p:txBody>
      </p:sp>
      <p:pic>
        <p:nvPicPr>
          <p:cNvPr id="4" name="kopec">
            <a:hlinkClick r:id="" action="ppaction://media"/>
            <a:extLst>
              <a:ext uri="{FF2B5EF4-FFF2-40B4-BE49-F238E27FC236}">
                <a16:creationId xmlns:a16="http://schemas.microsoft.com/office/drawing/2014/main" id="{CE08A3FF-1B5B-4AEE-96AA-C4F3E8EA5103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78438" y="1500505"/>
            <a:ext cx="5802312" cy="4351338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39246A9-6D60-44DD-A11A-B08869D53B0A}"/>
              </a:ext>
            </a:extLst>
          </p:cNvPr>
          <p:cNvSpPr txBox="1"/>
          <p:nvPr/>
        </p:nvSpPr>
        <p:spPr>
          <a:xfrm>
            <a:off x="638175" y="1690688"/>
            <a:ext cx="40100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Jedná se o ikonický znak, protože pohyb rukou obkresluje tvar/křivku  kopce , tudíž je mezi označujícím a označovaným jistá podobnost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Jedná se o ikoničnost virtuální ‚ruka kreslí tvar předmětu v prostoru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507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385EEB-FD37-4AF8-B7C6-1680BBB7B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BRÝLE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C0B0A5-9014-471D-8749-C15A4FA23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43425" cy="301307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Jedná se o ikonický znak, protože pohyb a tvar rukou obkresluje tvar brýlí , umístění rukou je u očí, tam kde se brýle opravdu nachází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zde podobnost mezi označujícím a označovaným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Jedná se o ikoničnost virtuální ‚ruka kreslí předmět v prostoru</a:t>
            </a:r>
          </a:p>
          <a:p>
            <a:endParaRPr lang="cs-CZ" sz="1800" dirty="0"/>
          </a:p>
        </p:txBody>
      </p:sp>
      <p:pic>
        <p:nvPicPr>
          <p:cNvPr id="4" name="brýle">
            <a:hlinkClick r:id="" action="ppaction://media"/>
            <a:extLst>
              <a:ext uri="{FF2B5EF4-FFF2-40B4-BE49-F238E27FC236}">
                <a16:creationId xmlns:a16="http://schemas.microsoft.com/office/drawing/2014/main" id="{F7EBCDAE-DB5A-475E-82CC-336ECD46129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77877" y="1090334"/>
            <a:ext cx="5647373" cy="423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0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80C353-03FF-452F-B67E-14210B435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SLON</a:t>
            </a:r>
          </a:p>
        </p:txBody>
      </p:sp>
      <p:pic>
        <p:nvPicPr>
          <p:cNvPr id="4" name="slon">
            <a:hlinkClick r:id="" action="ppaction://media"/>
            <a:extLst>
              <a:ext uri="{FF2B5EF4-FFF2-40B4-BE49-F238E27FC236}">
                <a16:creationId xmlns:a16="http://schemas.microsoft.com/office/drawing/2014/main" id="{3F0B752C-1076-4BBF-A9B5-059C5066171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47957" y="1259840"/>
            <a:ext cx="6272255" cy="4703763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B1557A5-81D9-42C9-BE18-A887585392F7}"/>
              </a:ext>
            </a:extLst>
          </p:cNvPr>
          <p:cNvSpPr txBox="1"/>
          <p:nvPr/>
        </p:nvSpPr>
        <p:spPr>
          <a:xfrm>
            <a:off x="671788" y="1600198"/>
            <a:ext cx="42050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Jedná se o ikonický znak, protože pohyb ruky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znázorňuje délku a tvar chobotu a tvar ruky znázorňuje kruhový tvar chobotu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Vidíme zde podobnost mezi označovaným a označujících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Jedná se o ikoničnost virtuální ‚ruka kreslí předmět v prostoru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238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8682D6-79AD-491F-94A3-EBA71C48E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SLOVNÍK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6DFF40-6DA8-438F-9CAB-75088CB34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Všechny znaky/videa jsem našla ve slovníku znakového jazyka Spread </a:t>
            </a:r>
            <a:r>
              <a:rPr lang="cs-CZ" dirty="0" err="1"/>
              <a:t>The</a:t>
            </a:r>
            <a:r>
              <a:rPr lang="cs-CZ" dirty="0"/>
              <a:t> Sign </a:t>
            </a:r>
          </a:p>
          <a:p>
            <a:r>
              <a:rPr lang="cs-CZ" dirty="0"/>
              <a:t>https://www.spreadthesign.com/cs.cz/search/</a:t>
            </a:r>
          </a:p>
        </p:txBody>
      </p:sp>
    </p:spTree>
    <p:extLst>
      <p:ext uri="{BB962C8B-B14F-4D97-AF65-F5344CB8AC3E}">
        <p14:creationId xmlns:p14="http://schemas.microsoft.com/office/powerpoint/2010/main" val="2723426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400574-221C-4215-AB93-A934591E4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KOČKA</a:t>
            </a:r>
          </a:p>
        </p:txBody>
      </p:sp>
      <p:pic>
        <p:nvPicPr>
          <p:cNvPr id="4" name="kočka">
            <a:hlinkClick r:id="" action="ppaction://media"/>
            <a:extLst>
              <a:ext uri="{FF2B5EF4-FFF2-40B4-BE49-F238E27FC236}">
                <a16:creationId xmlns:a16="http://schemas.microsoft.com/office/drawing/2014/main" id="{93687F30-6BA1-435C-B69F-D97E93B0BF4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29288" y="1492250"/>
            <a:ext cx="5802312" cy="4351338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EC2C08A-1B37-48A1-8675-44D0BA212B08}"/>
              </a:ext>
            </a:extLst>
          </p:cNvPr>
          <p:cNvSpPr txBox="1"/>
          <p:nvPr/>
        </p:nvSpPr>
        <p:spPr>
          <a:xfrm>
            <a:off x="381001" y="1492250"/>
            <a:ext cx="50101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Jedná se o ikonický znak, protože pohyb rukou a umístění rukou znázorňuje vousky kočky a to znamená, že je mezi označujícím a označovaným jistá podobnost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205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1730CF-A4FE-477C-82B2-EF34CEF9B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STROM</a:t>
            </a:r>
          </a:p>
        </p:txBody>
      </p:sp>
      <p:pic>
        <p:nvPicPr>
          <p:cNvPr id="4" name="strom">
            <a:hlinkClick r:id="" action="ppaction://media"/>
            <a:extLst>
              <a:ext uri="{FF2B5EF4-FFF2-40B4-BE49-F238E27FC236}">
                <a16:creationId xmlns:a16="http://schemas.microsoft.com/office/drawing/2014/main" id="{8805AFE0-15FD-40CE-9786-699205CC09EA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18163" y="1358900"/>
            <a:ext cx="5802312" cy="4351338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2873DE2-AB09-415A-ACBA-1913C9DEDC98}"/>
              </a:ext>
            </a:extLst>
          </p:cNvPr>
          <p:cNvSpPr txBox="1"/>
          <p:nvPr/>
        </p:nvSpPr>
        <p:spPr>
          <a:xfrm>
            <a:off x="476250" y="1695451"/>
            <a:ext cx="45624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Jedná se o ikonický znak, protože tvar ruky znázor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ňuje kmen stromu (paže) a korunu stromu (prsty)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je zde podobnost mezi označujícím a označovaným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Jedná se o ikoničnost </a:t>
            </a:r>
            <a:r>
              <a:rPr lang="cs-CZ" dirty="0" err="1"/>
              <a:t>substitutivní</a:t>
            </a:r>
            <a:r>
              <a:rPr lang="cs-CZ" dirty="0"/>
              <a:t>. Tvar ruky zastupuje předmět  </a:t>
            </a:r>
          </a:p>
        </p:txBody>
      </p:sp>
    </p:spTree>
    <p:extLst>
      <p:ext uri="{BB962C8B-B14F-4D97-AF65-F5344CB8AC3E}">
        <p14:creationId xmlns:p14="http://schemas.microsoft.com/office/powerpoint/2010/main" val="117681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A26B6F-9C02-4EF8-A275-0001D3DF8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PTÁK</a:t>
            </a:r>
          </a:p>
        </p:txBody>
      </p:sp>
      <p:pic>
        <p:nvPicPr>
          <p:cNvPr id="4" name="pták">
            <a:hlinkClick r:id="" action="ppaction://media"/>
            <a:extLst>
              <a:ext uri="{FF2B5EF4-FFF2-40B4-BE49-F238E27FC236}">
                <a16:creationId xmlns:a16="http://schemas.microsoft.com/office/drawing/2014/main" id="{1BC5458F-30AE-41DF-AE88-F8B5002A8E9B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35918" y="1856105"/>
            <a:ext cx="5802312" cy="4351338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A72CC26-B53D-447D-A3C8-B33A67CA9FE9}"/>
              </a:ext>
            </a:extLst>
          </p:cNvPr>
          <p:cNvSpPr txBox="1"/>
          <p:nvPr/>
        </p:nvSpPr>
        <p:spPr>
          <a:xfrm>
            <a:off x="675862" y="1690687"/>
            <a:ext cx="43235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Jedná se o ikonický znak, protože pohyb rukou a umístění rukou znázorňuje zobák ptáka a to znamená, že je mezi označujícím a označovaným podobnost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Jedná se o ikoničnost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substitutivní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tvar a pohyb ruky znázorňuje označovaný předmět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612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352786-FC4E-493E-8345-1CD2B7421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LAMPA</a:t>
            </a:r>
          </a:p>
        </p:txBody>
      </p:sp>
      <p:pic>
        <p:nvPicPr>
          <p:cNvPr id="4" name="lampa">
            <a:hlinkClick r:id="" action="ppaction://media"/>
            <a:extLst>
              <a:ext uri="{FF2B5EF4-FFF2-40B4-BE49-F238E27FC236}">
                <a16:creationId xmlns:a16="http://schemas.microsoft.com/office/drawing/2014/main" id="{7BA677BB-956F-475D-B008-272F3047F54E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51489" y="1253331"/>
            <a:ext cx="5802312" cy="4351338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3F9F750-02C7-46C4-855B-F1A0E9BB8538}"/>
              </a:ext>
            </a:extLst>
          </p:cNvPr>
          <p:cNvSpPr txBox="1"/>
          <p:nvPr/>
        </p:nvSpPr>
        <p:spPr>
          <a:xfrm>
            <a:off x="838201" y="1530626"/>
            <a:ext cx="40816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Jedná se o ikonický znak, protože tvar ruky znázor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ňuje daný předmět (v tomto případě lampu), kde rozevřené prsty označují horní část </a:t>
            </a:r>
            <a:r>
              <a:rPr lang="cs-CZ" dirty="0" err="1">
                <a:ea typeface="Calibri" panose="020F0502020204030204" pitchFamily="34" charset="0"/>
                <a:cs typeface="Times New Roman" panose="02020603050405020304" pitchFamily="18" charset="0"/>
              </a:rPr>
              <a:t>lapmy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 , která svítí.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 zde podobnost mezi označujícím a označovaným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Jedná se o ikoničnost </a:t>
            </a:r>
            <a:r>
              <a:rPr lang="cs-CZ" dirty="0" err="1"/>
              <a:t>substitutivní</a:t>
            </a:r>
            <a:r>
              <a:rPr lang="cs-CZ" dirty="0"/>
              <a:t>. Tvar ruky zastupuje předmět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740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38459D-D105-439C-8B99-E9E98EC03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PLAVAT</a:t>
            </a:r>
          </a:p>
        </p:txBody>
      </p:sp>
      <p:pic>
        <p:nvPicPr>
          <p:cNvPr id="4" name="plavat">
            <a:hlinkClick r:id="" action="ppaction://media"/>
            <a:extLst>
              <a:ext uri="{FF2B5EF4-FFF2-40B4-BE49-F238E27FC236}">
                <a16:creationId xmlns:a16="http://schemas.microsoft.com/office/drawing/2014/main" id="{D7CC320E-DBEC-4B6E-8AF2-3A3DC2EC42E6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51488" y="1253331"/>
            <a:ext cx="5802312" cy="4351338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8444678-7252-4767-914D-8862A49C949C}"/>
              </a:ext>
            </a:extLst>
          </p:cNvPr>
          <p:cNvSpPr txBox="1"/>
          <p:nvPr/>
        </p:nvSpPr>
        <p:spPr>
          <a:xfrm>
            <a:off x="715616" y="1600200"/>
            <a:ext cx="42340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Jedná se o ikonický znak, protože tvar , pohyb a umístěný rukou napodobuje plavaná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 (styl prsa)  daný předmět (v tomto případě lampu)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 zde podobnost mezi označujícím a označovaným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10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2D806A-55A5-417F-9715-E59A8184C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SNĚHULÁK</a:t>
            </a:r>
          </a:p>
        </p:txBody>
      </p:sp>
      <p:pic>
        <p:nvPicPr>
          <p:cNvPr id="4" name="SNĚHULÁK">
            <a:hlinkClick r:id="" action="ppaction://media"/>
            <a:extLst>
              <a:ext uri="{FF2B5EF4-FFF2-40B4-BE49-F238E27FC236}">
                <a16:creationId xmlns:a16="http://schemas.microsoft.com/office/drawing/2014/main" id="{EA67BD69-04CD-435C-A85B-F2180B8E230D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30838" y="1449705"/>
            <a:ext cx="5802312" cy="4351338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D5A96FB-259F-483C-9D2F-5883BE2D8527}"/>
              </a:ext>
            </a:extLst>
          </p:cNvPr>
          <p:cNvSpPr txBox="1"/>
          <p:nvPr/>
        </p:nvSpPr>
        <p:spPr>
          <a:xfrm>
            <a:off x="733425" y="1690688"/>
            <a:ext cx="42005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Jedná se o ikonický znak, protože pohyb rukou obkresluje tvar sněhuláka (tři kruhové pohyby pod sebou znázorňující tři koule sněhuláka) , tudíž je mezi označujícím a označovaným jistá podobnost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Jedná se o ikoničnost virtuální ‚ruka kreslí předmět v prostoru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734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E18F02-A5A0-4D63-B945-47F142D74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CIGARETA</a:t>
            </a:r>
          </a:p>
        </p:txBody>
      </p:sp>
      <p:pic>
        <p:nvPicPr>
          <p:cNvPr id="4" name="cigareta">
            <a:hlinkClick r:id="" action="ppaction://media"/>
            <a:extLst>
              <a:ext uri="{FF2B5EF4-FFF2-40B4-BE49-F238E27FC236}">
                <a16:creationId xmlns:a16="http://schemas.microsoft.com/office/drawing/2014/main" id="{F0624F8C-A310-448D-8960-04E18BA4DD43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86998" y="1419225"/>
            <a:ext cx="5802312" cy="4351338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7AC0FE8-DA60-44AD-8997-6150FB4C3996}"/>
              </a:ext>
            </a:extLst>
          </p:cNvPr>
          <p:cNvSpPr txBox="1"/>
          <p:nvPr/>
        </p:nvSpPr>
        <p:spPr>
          <a:xfrm>
            <a:off x="838200" y="1895475"/>
            <a:ext cx="35528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Jedná se o ikonický znak, protože tvar, pohyb a umístění ruky znázorňují činnost kouření, místo mezi prsty nám znázorňuje, že se tam vyskytuje cigareta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podobnost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mezi označujícím a označovaným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Jedná se o ikoničnost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substitutivní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522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439</Words>
  <Application>Microsoft Office PowerPoint</Application>
  <PresentationFormat>Širokoúhlá obrazovka</PresentationFormat>
  <Paragraphs>52</Paragraphs>
  <Slides>12</Slides>
  <Notes>0</Notes>
  <HiddenSlides>0</HiddenSlides>
  <MMClips>10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IKONICKÉ ZNAKY V ČESKÉM ZNAKOVÉM JAZYCE</vt:lpstr>
      <vt:lpstr>SLOVNÍK</vt:lpstr>
      <vt:lpstr>KOČKA</vt:lpstr>
      <vt:lpstr>STROM</vt:lpstr>
      <vt:lpstr>PTÁK</vt:lpstr>
      <vt:lpstr>LAMPA</vt:lpstr>
      <vt:lpstr>PLAVAT</vt:lpstr>
      <vt:lpstr>SNĚHULÁK</vt:lpstr>
      <vt:lpstr>CIGARETA</vt:lpstr>
      <vt:lpstr>KOPEC</vt:lpstr>
      <vt:lpstr>BRÝLE</vt:lpstr>
      <vt:lpstr>SLON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IKONICKÉ ZNAKY V ČESKÉM ZNAKOVÉM JAZYCE</dc:title>
  <dc:creator>Lepesantová, Eva</dc:creator>
  <cp:lastModifiedBy>Lepesantová, Eva</cp:lastModifiedBy>
  <cp:revision>6</cp:revision>
  <dcterms:created xsi:type="dcterms:W3CDTF">2021-03-06T12:28:44Z</dcterms:created>
  <dcterms:modified xsi:type="dcterms:W3CDTF">2021-03-06T13:21:47Z</dcterms:modified>
</cp:coreProperties>
</file>