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71" r:id="rId9"/>
    <p:sldId id="270" r:id="rId10"/>
    <p:sldId id="269" r:id="rId11"/>
    <p:sldId id="268" r:id="rId12"/>
    <p:sldId id="267" r:id="rId13"/>
    <p:sldId id="272" r:id="rId14"/>
    <p:sldId id="273" r:id="rId15"/>
    <p:sldId id="274" r:id="rId16"/>
    <p:sldId id="276" r:id="rId17"/>
    <p:sldId id="264" r:id="rId18"/>
    <p:sldId id="265" r:id="rId19"/>
    <p:sldId id="266" r:id="rId20"/>
    <p:sldId id="262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2" autoAdjust="0"/>
    <p:restoredTop sz="94660"/>
  </p:normalViewPr>
  <p:slideViewPr>
    <p:cSldViewPr snapToGrid="0">
      <p:cViewPr>
        <p:scale>
          <a:sx n="100" d="100"/>
          <a:sy n="100" d="100"/>
        </p:scale>
        <p:origin x="1314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28.80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0 114,'18'-1,"0"-1,0-1,-1-1,27-8,-22 5,0 1,27-3,258 5,-163 7,-49-2,105-3,-41-21,-29 4,-71 9,118-6,91 17,-248-1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01.74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2,'64'0,"-9"-2,0 4,90 12,-111-9,1-2,53-2,-68-1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04.5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2,'95'-2,"105"5,-132 7,-48-5,1-2,28 1,66-6,88 4,-136 9,-47-7,1 0,29 0,75-6,92 4,-136 8,-45-4,55 1,1107-8,-1177 0,0-2,27-5,-27 4,1 0,25 0,476 5,-502 0,0 2,27 5,-27-4,1 0,25 0,498-5,-526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05.92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1 359,'23'0,"-1"-1,1-1,-1 0,1-2,-1-1,40-13,-38 12,1 1,-1 1,1 1,0 1,0 1,0 1,27 4,26-1,1374-3,-1436-1,1-1,31-7,29-3,30 1,-68 6,42-1,-33 5,0-1,86-16,-71 8,0 2,126 2,-164 5,0-1,28-7,-27 4,48-2,-49 6,47-10,-10 1,144-32,-136 25,-28 7,1 2,1 1,67 0,-79 6,48-9,27-1,-94 11,28 1,0-2,-1-2,1-1,-1-2,44-13,46-9,-96 26,-21 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13.528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96,'637'0,"-607"-3,0 0,57-16,-76 17,34-6,1 2,-1 2,91 5,46-3,-115-9,-46 7,0 0,28 0,38 5,-34 0,-1-1,97-15,-98 8,1 3,-1 1,60 6,-13-1,-78-1,1 1,28 7,-28-5,0-1,28 2,-15-5,-6-1,1 2,-1 1,44 8,-31-3,1-2,0-2,-1-2,48-5,10 1,491 3,-564 2,50 8,-50-5,50 2,695-8,-752 3,0 0,-1 1,1 0,29 11,-30-8,1-1,0-1,0-1,31 2,73-7,117 3,-236-1,1 0,-1 1,0-1,0 1,0-1,0 1,0 0,0 1,0-1,-1 1,1 0,0-1,-1 2,1-1,-1 0,0 1,0-1,0 1,0 0,0 0,0 0,-1 1,4 5,-2 6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15.89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28,'67'-20,"-4"15,0 2,85 9,-12 17,-78-13,-35-5,0-2,32 2,98-8,125 5,-211 9,-46-7,0 0,28 0,950-5,-979 2,-1 1,35 9,-11-2,0-2,-13-1,0-1,47 1,13-5,93-4,-116-8,-47 6,1 2,29-2,22 4,129 4,-134 8,-47-7,1 0,29 0,7-1,69 11,-89-11,49 0,-58-4,1 2,-1 1,45 9,176 35,-225-41,1-2,-1-1,28-1,-27-1,0 1,0 1,25 6,-28-5,0 0,0-1,1-2,28-2,-29 0,-1 2,0 0,1 1,34 7,-31 2,-24-10,-1 0,1 0,0 1,-1-1,1 0,-1 0,1 1,-1-1,1 0,-1 1,0-1,1 1,-1-1,1 1,-1-1,0 0,1 1,-1-1,0 1,0 0,1-1,-1 1,0-1,0 1,0-1,0 1,1-1,-1 1,0 0,0-1,0 1,0-1,-1 1,1 0,0-1,0 1,0-1,0 1,-1-1,1 1,0 0,-7 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4:23.964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93,'10'0,"-1"-1,0-1,1 0,10-4,34-5,-19 7,68-17,10-2,-51 14,-31 4,58-2,-47 6,-7 1,0 0,0 2,54 11,60 11,-90-17,0-2,117-6,-61-2,-71 3,-10-1,-1 1,1 2,57 10,-63-7,0-1,32 0,42 6,-44-2,1-3,0-3,60-5,-5 0,4 1,126 5,-86 20,-98-13,-38-5,0-2,33 2,490-6,-525 0,0-1,30-7,-29 5,0 0,27 0,-8 3,0 2,-1 1,1 3,-1 1,50 14,-69-15,-1-1,1-1,31 1,38 7,-61-7,0 0,0-2,32-2,-33 0,0 0,0 2,43 8,-2 3,1-4,-1-2,116-4,-151-3,-14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29.727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48,'67'-21,"-31"13,0 1,0 2,62-1,-19 6,69 2,-13 22,-121-22,-1 1,0 1,22 8,-24-7,1-1,-1 0,1-1,0 0,14 1,74 7,-52-5,54 0,-24-8,94-14,-104 10,-49 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31.642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25,'58'-2,"89"-14,-114 12,-1 2,1 1,0 2,0 1,0 2,-1 1,57 16,8 2,55 19,-122-35,1-1,0-1,0-1,0-2,0-1,54-6,8 2,-65 4,-5-1,-1 0,1-1,39-8,-42 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34.238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46,'24'-1,"0"-2,0-1,39-10,-39 7,0 2,0 0,42-1,706 7,-759-1,0 2,-1 0,25 7,-36-9,14 4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35.289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93,'31'-2,"0"-1,0-2,-1-1,34-12,-27 7,1 2,40-4,8 2,-46 5,62-1,-48 6,0 1,0 1,79 13,-109-8,-1 1,0 0,24 13,20 7,88 19,-129-41,-1-1,1-2,-1 0,1-1,-1-2,1 0,0-2,41-10,-47 9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35.976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1,'57'-1,"113"5,-146-2,0 1,0 2,0 0,45 17,-45-13,2-2,-1-1,52 6,-43-7,56 14,-1 11,-61-19,0-1,1-2,1 0,-1-2,1-1,38 1,-49-5,0 1,0 1,-1 0,32 11,-31-8,1-1,-1-1,1-1,26 2,-19-4,0-1,0-2,0 0,0-2,0-1,-1 0,27-11,14-8,-53 19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36.913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92,'5'-1,"0"0,0 0,0 0,-1-1,1 0,0 0,-1 0,1 0,5-5,31-12,-7 11,0 0,0 3,66-3,449 9,-524-2,0-1,25-7,-24 5,48-4,243 9,-298-1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48.380"/>
    </inkml:context>
    <inkml:brush xml:id="br0">
      <inkml:brushProperty name="width" value="0.3" units="cm"/>
      <inkml:brushProperty name="height" value="0.6" units="cm"/>
      <inkml:brushProperty name="color" value="#00F9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1 314,'15'-1,"-1"-1,1-1,0 0,-1-1,0-1,0 0,16-9,43-14,-51 21,1 2,1 0,-1 1,44-2,-38 5,46-9,26-1,14 13,87-4,-192 1,0-2,0 1,-1-2,1 1,-1-1,15-8,30-13,172-54,-183 62,0 3,1 1,59-9,-76 21,-22 7,-15 6,1-4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09T22:03:59.14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56,'1362'0,"-1335"-1,48-9,-47 5,46-2,584 8,-642 0,1 1,-1 1,1 0,31 11,-31-8,1-1,0-1,33 4,118 14,-116-12,86 4,-48-15,-40 0,-1 2,86 12,-87-6,0-2,0-3,99-8,10-16,-98 11,-38 7,0 0,32 0,68 6,97-4,-210 1,0-1,-1 0,0-1,1 0,-1 0,8-5,-7 4,-1 0,1 1,0-1,0 2,17-4,7 1,0-1,49-17,-13 4,-52 16,-2 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2ADC2-B2DD-6BB6-8831-3FA422874F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A58980B-4CE7-20A1-D73B-4AE3F3A7E3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A6509-7A06-BAF4-906D-519BCD1AE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C44869-AE19-752A-CD29-0C47494C9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0417B2-213A-F524-91CB-BBE797B95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237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4800DD-692E-58ED-C079-32C94FE15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09E03A0-B2B4-1431-402E-219DC69631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61E5BD6-3E37-B17F-3A4F-34FBCE705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D0FEF0-26FA-BEFD-FA8A-C0ED7C6CA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D335C-82E8-ADDC-BDB9-E3A14C4C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117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5D00EFF-A5CE-FB97-EAD0-B1646E445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D9774C-4190-EC44-B2EF-39F9BFBCB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BD46FD-F527-F59A-F952-7F58323E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BA5CA4-45A1-47F1-F9C8-A9C7FBBBA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A3A5A1-0E51-B5BF-52A9-10E275EB2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7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45BCD-30CC-DB02-1926-5C38980DC8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6101B-ECD6-332D-9B6D-C7D71E4B6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72D87A-3762-5269-78B5-37C135E78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16DE47-875F-A1F9-2343-21C2B3B3A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E3A573-E028-88FE-4274-19F3A2C2F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491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9EEDF-9629-3DDE-A675-F819A804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B10E012-5E66-9D1B-1151-0C5E3CAE46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66BB32-6042-C18B-FE1E-6579DD17E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A22571-7CD4-1167-D474-7830830AF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AE88B8-78A4-5F6E-A57C-8D1F3C509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60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F93C09-E0A3-1689-AADB-90B6596D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EE2061-1472-23BE-6AB8-CEECA17DFA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FAC4E6-F5D2-CCCB-C433-9E99F989E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795821-36FF-E9E2-5B02-D5C022018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662B9A7-0988-94A9-6B4C-8DF62B54F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0FD2536-BC79-3EE6-4BB5-B105CA739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4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10DFAA-1540-97C4-963B-264A9CBC9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19BEBC9-AAB5-FB0F-02B7-1AB6A0FBA9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B99346A-6034-778F-AE09-8566A6C70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9CB041B-FDFD-8022-9E72-39BA08CFF8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30ABEB-074E-B416-22A1-5C980D4E75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CF1903F-4C00-9B11-1FCF-090EFF27E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37D9F0E-A896-320C-F711-55B21800C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F121FAD-C02D-2222-0F33-96A7F18E1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954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9084A-246C-77E8-6FAF-245A95E7D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9206D3C-BD35-729A-2DE5-1BBCE921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F5CAD5-F6D4-6492-0266-093469C61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1192F9A-0208-B9FB-EA06-E664F0423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59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58418D8-9E9B-1D65-0F54-1E271995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EE9FECC-AC70-001C-5E5A-AB97B11E0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8A71926-E611-57CE-41BD-C7961F616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600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17154E-9895-6926-5F41-783C99B4E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7650DF-4F56-E6B3-E2B5-ACC5FAE78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8D96FA8-0ADD-AD93-9925-AD8C971B98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2E8F9D9-9693-1432-91D2-02A25B4C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C07BC1-C2A2-EBB9-A987-58E47A6AB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B5FC921-F4EA-8FEA-21CC-104A597E0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78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14B9DB-9BE1-729B-65BF-A14102918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64B468C-7E55-C258-CAA7-3044F04C33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9B58AB3-85DE-E97F-9133-82B8AE23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D99F7BC-407E-3681-8FA2-FECF2CFB6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FACF54-DBB4-DF29-BEF5-690784273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1943D6B-285E-2434-50AE-FF3A86709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10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C8352-DACF-5A2C-4824-BED2690E9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FC4D60-3CE1-C875-8CFA-C88A4763EC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54635F8-26DF-6DB4-AF9B-32FC6C534E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623E7-01AB-4721-A638-7C1DD3EC6A66}" type="datetimeFigureOut">
              <a:rPr lang="ru-RU" smtClean="0"/>
              <a:t>09.10.2025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15D641-FA68-F805-EE85-BEF9A6431B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2297FC-CE71-6C43-16B4-5D18AF4FF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FE390-8288-41C0-8554-E02CB60577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59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ustomXml" Target="../ink/ink3.xml"/><Relationship Id="rId13" Type="http://schemas.openxmlformats.org/officeDocument/2006/relationships/image" Target="../media/image11.png"/><Relationship Id="rId18" Type="http://schemas.openxmlformats.org/officeDocument/2006/relationships/customXml" Target="../ink/ink8.xml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12" Type="http://schemas.openxmlformats.org/officeDocument/2006/relationships/customXml" Target="../ink/ink5.xml"/><Relationship Id="rId17" Type="http://schemas.openxmlformats.org/officeDocument/2006/relationships/image" Target="../media/image13.png"/><Relationship Id="rId2" Type="http://schemas.openxmlformats.org/officeDocument/2006/relationships/image" Target="../media/image5.png"/><Relationship Id="rId16" Type="http://schemas.openxmlformats.org/officeDocument/2006/relationships/customXml" Target="../ink/ink7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2.xml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5" Type="http://schemas.openxmlformats.org/officeDocument/2006/relationships/image" Target="../media/image12.png"/><Relationship Id="rId10" Type="http://schemas.openxmlformats.org/officeDocument/2006/relationships/customXml" Target="../ink/ink4.xml"/><Relationship Id="rId19" Type="http://schemas.openxmlformats.org/officeDocument/2006/relationships/image" Target="../media/image14.png"/><Relationship Id="rId4" Type="http://schemas.openxmlformats.org/officeDocument/2006/relationships/customXml" Target="../ink/ink1.xml"/><Relationship Id="rId9" Type="http://schemas.openxmlformats.org/officeDocument/2006/relationships/image" Target="../media/image9.png"/><Relationship Id="rId14" Type="http://schemas.openxmlformats.org/officeDocument/2006/relationships/customXml" Target="../ink/ink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12" Type="http://schemas.openxmlformats.org/officeDocument/2006/relationships/customXml" Target="../ink/ink13.xml"/><Relationship Id="rId17" Type="http://schemas.openxmlformats.org/officeDocument/2006/relationships/image" Target="../media/image21.png"/><Relationship Id="rId2" Type="http://schemas.openxmlformats.org/officeDocument/2006/relationships/image" Target="../media/image5.png"/><Relationship Id="rId16" Type="http://schemas.openxmlformats.org/officeDocument/2006/relationships/customXml" Target="../ink/ink15.xml"/><Relationship Id="rId1" Type="http://schemas.openxmlformats.org/officeDocument/2006/relationships/slideLayout" Target="../slideLayouts/slideLayout7.xml"/><Relationship Id="rId6" Type="http://schemas.openxmlformats.org/officeDocument/2006/relationships/customXml" Target="../ink/ink10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5" Type="http://schemas.openxmlformats.org/officeDocument/2006/relationships/image" Target="../media/image20.png"/><Relationship Id="rId10" Type="http://schemas.openxmlformats.org/officeDocument/2006/relationships/customXml" Target="../ink/ink12.xml"/><Relationship Id="rId4" Type="http://schemas.openxmlformats.org/officeDocument/2006/relationships/customXml" Target="../ink/ink9.xml"/><Relationship Id="rId9" Type="http://schemas.openxmlformats.org/officeDocument/2006/relationships/image" Target="../media/image17.png"/><Relationship Id="rId14" Type="http://schemas.openxmlformats.org/officeDocument/2006/relationships/customXml" Target="../ink/ink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zAu9L9hCm3Q?feature=oembed" TargetMode="Externa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B6F114-BB9D-BCD9-E761-6D480CD33E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Актуальные проблемы системы гласных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AA5F577-5CB2-6802-ECF7-B9B6277151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/>
          </a:p>
          <a:p>
            <a:pPr algn="r"/>
            <a:endParaRPr lang="ru-RU" dirty="0"/>
          </a:p>
          <a:p>
            <a:pPr algn="r"/>
            <a:r>
              <a:rPr lang="ru-RU" i="1" dirty="0"/>
              <a:t>Дарья Крылова</a:t>
            </a:r>
          </a:p>
        </p:txBody>
      </p:sp>
    </p:spTree>
    <p:extLst>
      <p:ext uri="{BB962C8B-B14F-4D97-AF65-F5344CB8AC3E}">
        <p14:creationId xmlns:p14="http://schemas.microsoft.com/office/powerpoint/2010/main" val="3797040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F418D-BE3C-F297-A2BC-5047C5173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6C6F8A-175A-F834-93E2-974014B0E4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3" y="272207"/>
            <a:ext cx="7240010" cy="44964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885E80-4B1D-E00A-5DF7-0A250802EA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823" y="437439"/>
            <a:ext cx="4671494" cy="620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19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03205-658D-4C8B-5A60-4F3C58757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C14D263-BDE5-1E96-D509-0BBEEA6242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3" y="272207"/>
            <a:ext cx="7240010" cy="44964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CE28EF-376D-E404-73B1-482A728CA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823" y="437439"/>
            <a:ext cx="4671494" cy="620488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Рукописный ввод 1">
                <a:extLst>
                  <a:ext uri="{FF2B5EF4-FFF2-40B4-BE49-F238E27FC236}">
                    <a16:creationId xmlns:a16="http://schemas.microsoft.com/office/drawing/2014/main" id="{74995C7D-1BF1-38E8-EF11-7E4B56EE56CA}"/>
                  </a:ext>
                </a:extLst>
              </p14:cNvPr>
              <p14:cNvContentPartPr/>
              <p14:nvPr/>
            </p14:nvContentPartPr>
            <p14:xfrm>
              <a:off x="4980150" y="3959319"/>
              <a:ext cx="636480" cy="41400"/>
            </p14:xfrm>
          </p:contentPart>
        </mc:Choice>
        <mc:Fallback>
          <p:pic>
            <p:nvPicPr>
              <p:cNvPr id="2" name="Рукописный ввод 1">
                <a:extLst>
                  <a:ext uri="{FF2B5EF4-FFF2-40B4-BE49-F238E27FC236}">
                    <a16:creationId xmlns:a16="http://schemas.microsoft.com/office/drawing/2014/main" id="{74995C7D-1BF1-38E8-EF11-7E4B56EE56C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926150" y="3851319"/>
                <a:ext cx="74412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Рукописный ввод 3">
                <a:extLst>
                  <a:ext uri="{FF2B5EF4-FFF2-40B4-BE49-F238E27FC236}">
                    <a16:creationId xmlns:a16="http://schemas.microsoft.com/office/drawing/2014/main" id="{E329BD46-AD8E-2814-E3DC-F9FC1125619F}"/>
                  </a:ext>
                </a:extLst>
              </p14:cNvPr>
              <p14:cNvContentPartPr/>
              <p14:nvPr/>
            </p14:nvContentPartPr>
            <p14:xfrm>
              <a:off x="5004270" y="4326159"/>
              <a:ext cx="497520" cy="33840"/>
            </p14:xfrm>
          </p:contentPart>
        </mc:Choice>
        <mc:Fallback>
          <p:pic>
            <p:nvPicPr>
              <p:cNvPr id="4" name="Рукописный ввод 3">
                <a:extLst>
                  <a:ext uri="{FF2B5EF4-FFF2-40B4-BE49-F238E27FC236}">
                    <a16:creationId xmlns:a16="http://schemas.microsoft.com/office/drawing/2014/main" id="{E329BD46-AD8E-2814-E3DC-F9FC1125619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50630" y="4218519"/>
                <a:ext cx="6051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D6EF4D8C-1F13-540E-572A-7D23B78C3C56}"/>
                  </a:ext>
                </a:extLst>
              </p14:cNvPr>
              <p14:cNvContentPartPr/>
              <p14:nvPr/>
            </p14:nvContentPartPr>
            <p14:xfrm>
              <a:off x="5012910" y="1705719"/>
              <a:ext cx="473040" cy="44640"/>
            </p14:xfrm>
          </p:contentPart>
        </mc:Choice>
        <mc:Fallback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D6EF4D8C-1F13-540E-572A-7D23B78C3C5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58910" y="1597719"/>
                <a:ext cx="58068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2D6790CE-C792-BCCA-1BD7-63827F88BD8F}"/>
                  </a:ext>
                </a:extLst>
              </p14:cNvPr>
              <p14:cNvContentPartPr/>
              <p14:nvPr/>
            </p14:nvContentPartPr>
            <p14:xfrm>
              <a:off x="10850310" y="3420399"/>
              <a:ext cx="409320" cy="16920"/>
            </p14:xfrm>
          </p:contentPart>
        </mc:Choice>
        <mc:Fallback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2D6790CE-C792-BCCA-1BD7-63827F88BD8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796310" y="3312759"/>
                <a:ext cx="51696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64FEEF6F-483F-7AE9-3894-8E8B0DABB36E}"/>
                  </a:ext>
                </a:extLst>
              </p14:cNvPr>
              <p14:cNvContentPartPr/>
              <p14:nvPr/>
            </p14:nvContentPartPr>
            <p14:xfrm>
              <a:off x="10817550" y="5599839"/>
              <a:ext cx="538200" cy="51480"/>
            </p14:xfrm>
          </p:contentPart>
        </mc:Choice>
        <mc:Fallback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64FEEF6F-483F-7AE9-3894-8E8B0DABB36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0763910" y="5492199"/>
                <a:ext cx="64584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BB8A7116-8263-13A5-5A5F-8E4EE9CD15A0}"/>
                  </a:ext>
                </a:extLst>
              </p14:cNvPr>
              <p14:cNvContentPartPr/>
              <p14:nvPr/>
            </p14:nvContentPartPr>
            <p14:xfrm>
              <a:off x="10858230" y="5935359"/>
              <a:ext cx="565560" cy="83160"/>
            </p14:xfrm>
          </p:contentPart>
        </mc:Choice>
        <mc:Fallback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BB8A7116-8263-13A5-5A5F-8E4EE9CD15A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804590" y="5827359"/>
                <a:ext cx="673200" cy="29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A1127649-C31D-C7B1-5272-C19AC92206C0}"/>
                  </a:ext>
                </a:extLst>
              </p14:cNvPr>
              <p14:cNvContentPartPr/>
              <p14:nvPr/>
            </p14:nvContentPartPr>
            <p14:xfrm>
              <a:off x="10842030" y="6285999"/>
              <a:ext cx="497520" cy="33480"/>
            </p14:xfrm>
          </p:contentPart>
        </mc:Choice>
        <mc:Fallback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A1127649-C31D-C7B1-5272-C19AC92206C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788030" y="6177999"/>
                <a:ext cx="60516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id="{1A5E8B88-6052-B029-CB46-E5EA0A212541}"/>
                  </a:ext>
                </a:extLst>
              </p14:cNvPr>
              <p14:cNvContentPartPr/>
              <p14:nvPr/>
            </p14:nvContentPartPr>
            <p14:xfrm>
              <a:off x="10825470" y="1397199"/>
              <a:ext cx="544680" cy="113400"/>
            </p14:xfrm>
          </p:contentPart>
        </mc:Choice>
        <mc:Fallback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1A5E8B88-6052-B029-CB46-E5EA0A21254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0771830" y="1289199"/>
                <a:ext cx="652320" cy="329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26215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515CDF-E13D-55F2-5781-54C70027CF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3" y="272207"/>
            <a:ext cx="7240010" cy="449642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A20145-6F08-D518-5F5D-AF20D9E6C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823" y="437439"/>
            <a:ext cx="4671494" cy="620488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6" name="Рукописный ввод 5">
                <a:extLst>
                  <a:ext uri="{FF2B5EF4-FFF2-40B4-BE49-F238E27FC236}">
                    <a16:creationId xmlns:a16="http://schemas.microsoft.com/office/drawing/2014/main" id="{BC71F743-D3FD-66A5-34B8-A57A442FA876}"/>
                  </a:ext>
                </a:extLst>
              </p14:cNvPr>
              <p14:cNvContentPartPr/>
              <p14:nvPr/>
            </p14:nvContentPartPr>
            <p14:xfrm>
              <a:off x="9739710" y="2453439"/>
              <a:ext cx="1609200" cy="55080"/>
            </p14:xfrm>
          </p:contentPart>
        </mc:Choice>
        <mc:Fallback>
          <p:pic>
            <p:nvPicPr>
              <p:cNvPr id="6" name="Рукописный ввод 5">
                <a:extLst>
                  <a:ext uri="{FF2B5EF4-FFF2-40B4-BE49-F238E27FC236}">
                    <a16:creationId xmlns:a16="http://schemas.microsoft.com/office/drawing/2014/main" id="{BC71F743-D3FD-66A5-34B8-A57A442FA87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86070" y="2345439"/>
                <a:ext cx="171684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7" name="Рукописный ввод 6">
                <a:extLst>
                  <a:ext uri="{FF2B5EF4-FFF2-40B4-BE49-F238E27FC236}">
                    <a16:creationId xmlns:a16="http://schemas.microsoft.com/office/drawing/2014/main" id="{F601F488-481F-5F25-AE6C-FFDF491D1C43}"/>
                  </a:ext>
                </a:extLst>
              </p14:cNvPr>
              <p14:cNvContentPartPr/>
              <p14:nvPr/>
            </p14:nvContentPartPr>
            <p14:xfrm>
              <a:off x="9747990" y="2815959"/>
              <a:ext cx="178920" cy="9360"/>
            </p14:xfrm>
          </p:contentPart>
        </mc:Choice>
        <mc:Fallback>
          <p:pic>
            <p:nvPicPr>
              <p:cNvPr id="7" name="Рукописный ввод 6">
                <a:extLst>
                  <a:ext uri="{FF2B5EF4-FFF2-40B4-BE49-F238E27FC236}">
                    <a16:creationId xmlns:a16="http://schemas.microsoft.com/office/drawing/2014/main" id="{F601F488-481F-5F25-AE6C-FFDF491D1C4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694350" y="2707959"/>
                <a:ext cx="28656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8" name="Рукописный ввод 7">
                <a:extLst>
                  <a:ext uri="{FF2B5EF4-FFF2-40B4-BE49-F238E27FC236}">
                    <a16:creationId xmlns:a16="http://schemas.microsoft.com/office/drawing/2014/main" id="{286F56E3-3056-CB36-B68B-5783046E36AA}"/>
                  </a:ext>
                </a:extLst>
              </p14:cNvPr>
              <p14:cNvContentPartPr/>
              <p14:nvPr/>
            </p14:nvContentPartPr>
            <p14:xfrm>
              <a:off x="9854190" y="2799759"/>
              <a:ext cx="1485360" cy="25560"/>
            </p14:xfrm>
          </p:contentPart>
        </mc:Choice>
        <mc:Fallback>
          <p:pic>
            <p:nvPicPr>
              <p:cNvPr id="8" name="Рукописный ввод 7">
                <a:extLst>
                  <a:ext uri="{FF2B5EF4-FFF2-40B4-BE49-F238E27FC236}">
                    <a16:creationId xmlns:a16="http://schemas.microsoft.com/office/drawing/2014/main" id="{286F56E3-3056-CB36-B68B-5783046E36A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9800550" y="2691759"/>
                <a:ext cx="159300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Рукописный ввод 8">
                <a:extLst>
                  <a:ext uri="{FF2B5EF4-FFF2-40B4-BE49-F238E27FC236}">
                    <a16:creationId xmlns:a16="http://schemas.microsoft.com/office/drawing/2014/main" id="{AF75A169-7B1C-EF95-B149-56B6B9F79A58}"/>
                  </a:ext>
                </a:extLst>
              </p14:cNvPr>
              <p14:cNvContentPartPr/>
              <p14:nvPr/>
            </p14:nvContentPartPr>
            <p14:xfrm>
              <a:off x="9788670" y="3063279"/>
              <a:ext cx="1604520" cy="129240"/>
            </p14:xfrm>
          </p:contentPart>
        </mc:Choice>
        <mc:Fallback>
          <p:pic>
            <p:nvPicPr>
              <p:cNvPr id="9" name="Рукописный ввод 8">
                <a:extLst>
                  <a:ext uri="{FF2B5EF4-FFF2-40B4-BE49-F238E27FC236}">
                    <a16:creationId xmlns:a16="http://schemas.microsoft.com/office/drawing/2014/main" id="{AF75A169-7B1C-EF95-B149-56B6B9F79A5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735030" y="2955639"/>
                <a:ext cx="1712160" cy="34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10" name="Рукописный ввод 9">
                <a:extLst>
                  <a:ext uri="{FF2B5EF4-FFF2-40B4-BE49-F238E27FC236}">
                    <a16:creationId xmlns:a16="http://schemas.microsoft.com/office/drawing/2014/main" id="{7804EF32-A816-DB12-823E-23E6DA37223B}"/>
                  </a:ext>
                </a:extLst>
              </p14:cNvPr>
              <p14:cNvContentPartPr/>
              <p14:nvPr/>
            </p14:nvContentPartPr>
            <p14:xfrm>
              <a:off x="5094270" y="2455599"/>
              <a:ext cx="1838160" cy="65880"/>
            </p14:xfrm>
          </p:contentPart>
        </mc:Choice>
        <mc:Fallback>
          <p:pic>
            <p:nvPicPr>
              <p:cNvPr id="10" name="Рукописный ввод 9">
                <a:extLst>
                  <a:ext uri="{FF2B5EF4-FFF2-40B4-BE49-F238E27FC236}">
                    <a16:creationId xmlns:a16="http://schemas.microsoft.com/office/drawing/2014/main" id="{7804EF32-A816-DB12-823E-23E6DA37223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40270" y="2347599"/>
                <a:ext cx="1945800" cy="2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1" name="Рукописный ввод 10">
                <a:extLst>
                  <a:ext uri="{FF2B5EF4-FFF2-40B4-BE49-F238E27FC236}">
                    <a16:creationId xmlns:a16="http://schemas.microsoft.com/office/drawing/2014/main" id="{9E8D229E-1573-F1C3-F90D-D956E12C9879}"/>
                  </a:ext>
                </a:extLst>
              </p14:cNvPr>
              <p14:cNvContentPartPr/>
              <p14:nvPr/>
            </p14:nvContentPartPr>
            <p14:xfrm>
              <a:off x="5159790" y="2814879"/>
              <a:ext cx="1686240" cy="98280"/>
            </p14:xfrm>
          </p:contentPart>
        </mc:Choice>
        <mc:Fallback>
          <p:pic>
            <p:nvPicPr>
              <p:cNvPr id="11" name="Рукописный ввод 10">
                <a:extLst>
                  <a:ext uri="{FF2B5EF4-FFF2-40B4-BE49-F238E27FC236}">
                    <a16:creationId xmlns:a16="http://schemas.microsoft.com/office/drawing/2014/main" id="{9E8D229E-1573-F1C3-F90D-D956E12C987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105790" y="2706879"/>
                <a:ext cx="1793880" cy="3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2" name="Рукописный ввод 11">
                <a:extLst>
                  <a:ext uri="{FF2B5EF4-FFF2-40B4-BE49-F238E27FC236}">
                    <a16:creationId xmlns:a16="http://schemas.microsoft.com/office/drawing/2014/main" id="{51DB3548-3D7E-7F50-6FC6-228B717A6C04}"/>
                  </a:ext>
                </a:extLst>
              </p14:cNvPr>
              <p14:cNvContentPartPr/>
              <p14:nvPr/>
            </p14:nvContentPartPr>
            <p14:xfrm>
              <a:off x="9658350" y="4636479"/>
              <a:ext cx="1738440" cy="82440"/>
            </p14:xfrm>
          </p:contentPart>
        </mc:Choice>
        <mc:Fallback>
          <p:pic>
            <p:nvPicPr>
              <p:cNvPr id="12" name="Рукописный ввод 11">
                <a:extLst>
                  <a:ext uri="{FF2B5EF4-FFF2-40B4-BE49-F238E27FC236}">
                    <a16:creationId xmlns:a16="http://schemas.microsoft.com/office/drawing/2014/main" id="{51DB3548-3D7E-7F50-6FC6-228B717A6C04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9604350" y="4528839"/>
                <a:ext cx="1846080" cy="29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07240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5E7383-03A6-5B29-FC18-BEC09B8EC1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55" y="2697591"/>
            <a:ext cx="10199025" cy="100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85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545B0-2B19-64E7-7604-BFD5B1F3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037CBBA-EF1A-24F0-1139-0E39A07717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644" y="683336"/>
            <a:ext cx="9282712" cy="549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3524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0ECA1-5112-F7BC-3FF8-91054D80D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8C4C9CB-97A0-2AD8-05B6-E159A18799C6}"/>
              </a:ext>
            </a:extLst>
          </p:cNvPr>
          <p:cNvSpPr txBox="1"/>
          <p:nvPr/>
        </p:nvSpPr>
        <p:spPr>
          <a:xfrm>
            <a:off x="1296739" y="539793"/>
            <a:ext cx="7876494" cy="5473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мног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бразный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(многообразный),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бражение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(воображение),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щрение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(поощрение),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бочине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(на обочине),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рбате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(на Арбате),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нглийски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(по-английски)</a:t>
            </a:r>
          </a:p>
        </p:txBody>
      </p:sp>
    </p:spTree>
    <p:extLst>
      <p:ext uri="{BB962C8B-B14F-4D97-AF65-F5344CB8AC3E}">
        <p14:creationId xmlns:p14="http://schemas.microsoft.com/office/powerpoint/2010/main" val="3286710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2DD8C-7ACD-7E7A-8018-782D23758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FAC126E-95B3-163F-A279-6342C248E4B1}"/>
              </a:ext>
            </a:extLst>
          </p:cNvPr>
          <p:cNvSpPr txBox="1"/>
          <p:nvPr/>
        </p:nvSpPr>
        <p:spPr>
          <a:xfrm>
            <a:off x="1296739" y="539793"/>
            <a:ext cx="7876494" cy="5473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мног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бразный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(многообразный),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бражение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(воображение),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щрение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(поощрение),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бочине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(на обочине),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рбате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(на Арбате), </a:t>
            </a:r>
          </a:p>
          <a:p>
            <a:pPr marL="285750" indent="-285750">
              <a:lnSpc>
                <a:spcPct val="250000"/>
              </a:lnSpc>
              <a:buFont typeface="Arial" panose="020B0604020202020204" pitchFamily="34" charset="0"/>
              <a:buChar char="•"/>
            </a:pP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п[</a:t>
            </a: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ΛΛ</a:t>
            </a:r>
            <a:r>
              <a:rPr lang="ru-RU" sz="24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4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нглийски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(по-английски)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044729-A4F8-8F3D-2DBC-2CA7FCB74ED0}"/>
              </a:ext>
            </a:extLst>
          </p:cNvPr>
          <p:cNvSpPr txBox="1"/>
          <p:nvPr/>
        </p:nvSpPr>
        <p:spPr>
          <a:xfrm>
            <a:off x="7110412" y="1291441"/>
            <a:ext cx="4314825" cy="47629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Исключение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составляет ситуация с союзами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но, то, что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где в самом союзе сохраняется безударный </a:t>
            </a:r>
            <a:r>
              <a:rPr lang="ru-RU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[о]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т[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оΛ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]на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(«то она»),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н[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оΛ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бязательно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(«но обязательно»),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т[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оо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’]н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(«то он»). </a:t>
            </a:r>
            <a:endParaRPr lang="ru-RU" sz="28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94F6B3D-42B5-BF75-73F4-35FFAF574ADC}"/>
              </a:ext>
            </a:extLst>
          </p:cNvPr>
          <p:cNvSpPr/>
          <p:nvPr/>
        </p:nvSpPr>
        <p:spPr>
          <a:xfrm>
            <a:off x="6696075" y="619125"/>
            <a:ext cx="5143500" cy="569908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395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172FD2-44BB-D926-0797-23B8276EB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82" y="1680918"/>
            <a:ext cx="10288436" cy="349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15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C8FBB-00ED-4320-4841-BAF585946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1C9F5E-2781-A00B-01BE-1FB9B5FF0F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77" y="1521313"/>
            <a:ext cx="10183646" cy="411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0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0F68C-F565-71D0-F08B-3EB3706F1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79F0D6F-1055-B4F2-2BE1-2CD594D238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914" y="2219077"/>
            <a:ext cx="10012172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607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5D414-B0B0-1AB1-F5F5-7A0CCBA8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0484C3-6B61-E6A3-4810-68C3DE4EE65E}"/>
              </a:ext>
            </a:extLst>
          </p:cNvPr>
          <p:cNvSpPr txBox="1"/>
          <p:nvPr/>
        </p:nvSpPr>
        <p:spPr>
          <a:xfrm>
            <a:off x="5296395" y="3044279"/>
            <a:ext cx="2315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а    </a:t>
            </a:r>
            <a:r>
              <a:rPr lang="ru-RU" sz="4400" dirty="0" err="1"/>
              <a:t>еа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280936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1EA0FC-3371-6604-5E4F-E0B9C2F3EE11}"/>
              </a:ext>
            </a:extLst>
          </p:cNvPr>
          <p:cNvSpPr txBox="1"/>
          <p:nvPr/>
        </p:nvSpPr>
        <p:spPr>
          <a:xfrm>
            <a:off x="2573977" y="2967335"/>
            <a:ext cx="722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https://gramota.ru/poisk?query=%D0%B4%D0%B5%D0%B7%D0%B8%D0%BD%D1%84%D0%BE%D1%80%D0%BC%D0%B0%D1%86%D0%B8%D1%8F&amp;mode=all</a:t>
            </a:r>
          </a:p>
        </p:txBody>
      </p:sp>
    </p:spTree>
    <p:extLst>
      <p:ext uri="{BB962C8B-B14F-4D97-AF65-F5344CB8AC3E}">
        <p14:creationId xmlns:p14="http://schemas.microsoft.com/office/powerpoint/2010/main" val="18867008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8BF39-C1EA-6F0D-3683-00631917B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пасибо словарное слово - описание на ТекстоЛогия.ру">
            <a:extLst>
              <a:ext uri="{FF2B5EF4-FFF2-40B4-BE49-F238E27FC236}">
                <a16:creationId xmlns:a16="http://schemas.microsoft.com/office/drawing/2014/main" id="{99E9F53C-B39D-25C0-A1F0-CD8911CAD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19275"/>
            <a:ext cx="114300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5983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A14AD5-CC6E-D64C-F0DA-48C98B23B68A}"/>
              </a:ext>
            </a:extLst>
          </p:cNvPr>
          <p:cNvSpPr txBox="1"/>
          <p:nvPr/>
        </p:nvSpPr>
        <p:spPr>
          <a:xfrm>
            <a:off x="5296395" y="3044279"/>
            <a:ext cx="2315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/>
              <a:t>кк</a:t>
            </a:r>
            <a:r>
              <a:rPr lang="ru-RU" sz="4400" dirty="0"/>
              <a:t>    </a:t>
            </a:r>
            <a:r>
              <a:rPr lang="ru-RU" sz="4400" dirty="0" err="1"/>
              <a:t>дл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8964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57486-5EAB-6729-E7F5-40135AEB5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2C9F40-EB86-DDEC-FF92-02F94BE4AFDA}"/>
              </a:ext>
            </a:extLst>
          </p:cNvPr>
          <p:cNvSpPr txBox="1"/>
          <p:nvPr/>
        </p:nvSpPr>
        <p:spPr>
          <a:xfrm>
            <a:off x="4963886" y="3044279"/>
            <a:ext cx="27788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как    дела</a:t>
            </a:r>
          </a:p>
        </p:txBody>
      </p:sp>
    </p:spTree>
    <p:extLst>
      <p:ext uri="{BB962C8B-B14F-4D97-AF65-F5344CB8AC3E}">
        <p14:creationId xmlns:p14="http://schemas.microsoft.com/office/powerpoint/2010/main" val="4059015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Орфоэпия словарное слово - описание на ТекстоЛогия.ру">
            <a:extLst>
              <a:ext uri="{FF2B5EF4-FFF2-40B4-BE49-F238E27FC236}">
                <a16:creationId xmlns:a16="http://schemas.microsoft.com/office/drawing/2014/main" id="{4F71CF47-EBBF-5005-BD35-8861D637C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819275"/>
            <a:ext cx="11430000" cy="321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556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ультимедиа в Интернете 3" title="Оканье по-вологодски… от мэра)">
            <a:hlinkClick r:id="" action="ppaction://media"/>
            <a:extLst>
              <a:ext uri="{FF2B5EF4-FFF2-40B4-BE49-F238E27FC236}">
                <a16:creationId xmlns:a16="http://schemas.microsoft.com/office/drawing/2014/main" id="{57813F5E-F16D-9633-9C61-DFDF3DBB22B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78385" y="235634"/>
            <a:ext cx="3608799" cy="6386732"/>
          </a:xfrm>
          <a:prstGeom prst="rect">
            <a:avLst/>
          </a:prstGeom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AA915E83-8BE5-4C15-D3F7-F33282D44E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661" y="1603168"/>
            <a:ext cx="6253534" cy="414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8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то хочет стать миллионером-17 мая 2008">
            <a:extLst>
              <a:ext uri="{FF2B5EF4-FFF2-40B4-BE49-F238E27FC236}">
                <a16:creationId xmlns:a16="http://schemas.microsoft.com/office/drawing/2014/main" id="{E4BE9D9B-4C88-F6F8-596F-410373A52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593" y="276101"/>
            <a:ext cx="8114805" cy="608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8782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CA4942-4F9C-B98F-1ABD-16ECD463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5F74442-C74C-BDE0-6386-29ED690F4914}"/>
              </a:ext>
            </a:extLst>
          </p:cNvPr>
          <p:cNvSpPr txBox="1"/>
          <p:nvPr/>
        </p:nvSpPr>
        <p:spPr>
          <a:xfrm>
            <a:off x="2324793" y="1288473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5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5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[р</a:t>
            </a:r>
            <a:r>
              <a:rPr lang="en-US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’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эка]</a:t>
            </a:r>
            <a:endParaRPr lang="ru-RU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83BB7C-1A21-D58A-57AD-FB1A38F1EBCD}"/>
              </a:ext>
            </a:extLst>
          </p:cNvPr>
          <p:cNvSpPr txBox="1"/>
          <p:nvPr/>
        </p:nvSpPr>
        <p:spPr>
          <a:xfrm>
            <a:off x="7971289" y="3815661"/>
            <a:ext cx="32227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[р’[</a:t>
            </a:r>
            <a:r>
              <a:rPr lang="ru-RU" sz="6000" dirty="0" err="1"/>
              <a:t>и</a:t>
            </a:r>
            <a:r>
              <a:rPr lang="ru-RU" sz="6000" baseline="30000" dirty="0" err="1"/>
              <a:t>э</a:t>
            </a:r>
            <a:r>
              <a:rPr lang="ru-RU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r>
              <a:rPr lang="ru-RU" sz="5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кá</a:t>
            </a:r>
            <a:r>
              <a:rPr lang="ru-RU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358CEA-E85B-8FCA-19FC-68C0A9D990B7}"/>
              </a:ext>
            </a:extLst>
          </p:cNvPr>
          <p:cNvSpPr txBox="1"/>
          <p:nvPr/>
        </p:nvSpPr>
        <p:spPr>
          <a:xfrm>
            <a:off x="2903370" y="459570"/>
            <a:ext cx="6679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6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река</a:t>
            </a:r>
            <a:r>
              <a:rPr lang="ru-RU" sz="6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55AF80F5-2160-8748-056A-4504C8CA216E}"/>
              </a:ext>
            </a:extLst>
          </p:cNvPr>
          <p:cNvCxnSpPr/>
          <p:nvPr/>
        </p:nvCxnSpPr>
        <p:spPr>
          <a:xfrm flipH="1">
            <a:off x="3790604" y="1288473"/>
            <a:ext cx="2019992" cy="2277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BA8E373A-F26B-3253-A689-B27E88064A3C}"/>
              </a:ext>
            </a:extLst>
          </p:cNvPr>
          <p:cNvCxnSpPr>
            <a:cxnSpLocks/>
          </p:cNvCxnSpPr>
          <p:nvPr/>
        </p:nvCxnSpPr>
        <p:spPr>
          <a:xfrm>
            <a:off x="6528262" y="1368263"/>
            <a:ext cx="1892531" cy="2125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57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EE8EAEB-F014-DB6B-FDA1-37DFB12AF87E}"/>
              </a:ext>
            </a:extLst>
          </p:cNvPr>
          <p:cNvSpPr txBox="1"/>
          <p:nvPr/>
        </p:nvSpPr>
        <p:spPr>
          <a:xfrm>
            <a:off x="7862702" y="1206199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sz="5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5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5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sz="5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сонэт</a:t>
            </a:r>
            <a:r>
              <a:rPr lang="ru-RU" sz="5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  <a:endParaRPr lang="ru-RU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30B470-3005-3AFE-84F0-F0DBEC9D72D8}"/>
              </a:ext>
            </a:extLst>
          </p:cNvPr>
          <p:cNvSpPr txBox="1"/>
          <p:nvPr/>
        </p:nvSpPr>
        <p:spPr>
          <a:xfrm>
            <a:off x="2070218" y="3699189"/>
            <a:ext cx="32227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[</a:t>
            </a:r>
            <a:r>
              <a:rPr lang="ru-RU" sz="5400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сΛн’эт</a:t>
            </a:r>
            <a:r>
              <a:rPr lang="ru-RU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]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EED5E2-E9B3-C300-9532-FD3B7447913B}"/>
              </a:ext>
            </a:extLst>
          </p:cNvPr>
          <p:cNvSpPr txBox="1"/>
          <p:nvPr/>
        </p:nvSpPr>
        <p:spPr>
          <a:xfrm>
            <a:off x="2903370" y="459570"/>
            <a:ext cx="6679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6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6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сонет</a:t>
            </a:r>
            <a:r>
              <a:rPr lang="ru-RU" sz="6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A2928790-A0A1-7C76-5B38-F2F71E504946}"/>
              </a:ext>
            </a:extLst>
          </p:cNvPr>
          <p:cNvCxnSpPr/>
          <p:nvPr/>
        </p:nvCxnSpPr>
        <p:spPr>
          <a:xfrm flipH="1">
            <a:off x="3790604" y="1288473"/>
            <a:ext cx="2019992" cy="22776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F11BB95B-EA62-8493-D3F4-C8751C2C0DED}"/>
              </a:ext>
            </a:extLst>
          </p:cNvPr>
          <p:cNvCxnSpPr>
            <a:cxnSpLocks/>
          </p:cNvCxnSpPr>
          <p:nvPr/>
        </p:nvCxnSpPr>
        <p:spPr>
          <a:xfrm>
            <a:off x="6528262" y="1368263"/>
            <a:ext cx="1892531" cy="2125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5797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241</Words>
  <Application>Microsoft Office PowerPoint</Application>
  <PresentationFormat>Широкоэкранный</PresentationFormat>
  <Paragraphs>36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Courier New</vt:lpstr>
      <vt:lpstr>Times New Roman</vt:lpstr>
      <vt:lpstr>Тема Office</vt:lpstr>
      <vt:lpstr>Актуальные проблемы системы гласных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Дарья Крылова</dc:creator>
  <cp:lastModifiedBy>Дарья Крылова</cp:lastModifiedBy>
  <cp:revision>1</cp:revision>
  <dcterms:created xsi:type="dcterms:W3CDTF">2025-10-09T18:47:07Z</dcterms:created>
  <dcterms:modified xsi:type="dcterms:W3CDTF">2025-10-09T22:34:44Z</dcterms:modified>
</cp:coreProperties>
</file>