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13BE66-058B-4485-8AD1-5B54FA03C3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20F0DC8-14F8-D5E2-B60F-659F36FBBE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F4EDA95-368F-67F3-BDC8-F70FD0F95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F6633-CDEF-46EF-A4E4-5D3FABC2C3C9}" type="datetimeFigureOut">
              <a:rPr lang="cs-CZ" smtClean="0"/>
              <a:t>27.03.2023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A90D0C5-242D-0236-FF0F-7AC753312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C62CA01-764A-9F59-62DC-8376DB210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3477A-5017-4F28-9244-CC80C6268E0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2979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453947-6AC4-B121-9CA6-42DE8D2D7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587870B-70C1-CE68-A0DA-3DCA25ED97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C00834B-F301-FCF2-4632-BB603F597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F6633-CDEF-46EF-A4E4-5D3FABC2C3C9}" type="datetimeFigureOut">
              <a:rPr lang="cs-CZ" smtClean="0"/>
              <a:t>27.03.2023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F9806F7-9B52-7624-A98C-81747AE57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FB866BE-5BE8-3244-35F8-74D17486D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3477A-5017-4F28-9244-CC80C6268E0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1284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7E929CDB-A04C-1B98-47CC-E38FCDC023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3705A3B-26E4-246C-D55D-83C839E70A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77C46F0-A66A-777B-082E-B6DA00BAF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F6633-CDEF-46EF-A4E4-5D3FABC2C3C9}" type="datetimeFigureOut">
              <a:rPr lang="cs-CZ" smtClean="0"/>
              <a:t>27.03.2023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4939AD8-AD83-5E69-474E-BB894AF71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DD35927-354C-ABBB-4D1F-D64756C5B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3477A-5017-4F28-9244-CC80C6268E0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2555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0363EB1-CDCC-5845-8F5A-892EF5E64A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09E14EC-158E-6C08-722B-B820C2340B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2C9DB2D-777A-D00F-D6F8-D548E0E89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F6633-CDEF-46EF-A4E4-5D3FABC2C3C9}" type="datetimeFigureOut">
              <a:rPr lang="cs-CZ" smtClean="0"/>
              <a:t>27.03.2023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7436D52-D301-94BA-675A-ED3645C091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5917369-6E07-F314-56BC-7A95950B0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3477A-5017-4F28-9244-CC80C6268E0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4468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97F72BA-0A8B-324A-E9E1-1CB1CA6C1E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5E1D5BE-1752-93EF-3E9D-A8B7A08CB2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51B2B38-7FE0-E148-18BA-6CF65335E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F6633-CDEF-46EF-A4E4-5D3FABC2C3C9}" type="datetimeFigureOut">
              <a:rPr lang="cs-CZ" smtClean="0"/>
              <a:t>27.03.2023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995B6A3-8BA2-B59D-E304-B8CD6C97D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B4607E4-038A-42CA-B6D8-D0082FE17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3477A-5017-4F28-9244-CC80C6268E0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1029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5DCEF5-7DEE-20B5-E410-CD8A29DEB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C28472B-7245-5BCD-2B19-1224449C20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F6B773C-5CEE-9C19-D44B-6AFD516B70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FBBE8FC-5AE2-7530-82C3-34516F6E5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F6633-CDEF-46EF-A4E4-5D3FABC2C3C9}" type="datetimeFigureOut">
              <a:rPr lang="cs-CZ" smtClean="0"/>
              <a:t>27.03.2023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53C643A-A2F7-3216-ADC4-FDD972238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A3EEEB1-4517-431B-D957-BCE352316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3477A-5017-4F28-9244-CC80C6268E0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0767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727AD71-9AA1-D2E6-E6B6-2C9D894D7B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AB67238C-F02F-7E99-35F6-84683E69F5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9822AD7-6023-4D05-BFE1-5486BA2B7D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72714105-5E3B-E717-B33D-8988D152FB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6C93BF2F-D4A0-6526-A64D-6E92DCDCE6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E79391EE-ABA9-A016-326B-1CBF0F692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F6633-CDEF-46EF-A4E4-5D3FABC2C3C9}" type="datetimeFigureOut">
              <a:rPr lang="cs-CZ" smtClean="0"/>
              <a:t>27.03.2023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9DDA3037-194D-85F6-9E8C-8738F9948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819FAEA5-CACB-BE49-A396-4FD36CA3B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3477A-5017-4F28-9244-CC80C6268E0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3549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243235-750B-F9D0-A6A6-384D3A61A2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72B34990-2F94-BA9B-B759-E5DA9053D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F6633-CDEF-46EF-A4E4-5D3FABC2C3C9}" type="datetimeFigureOut">
              <a:rPr lang="cs-CZ" smtClean="0"/>
              <a:t>27.03.2023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FC546F9-EA6A-B6A6-CE8F-02CEB8BD9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72D79A5-09BB-1A2C-20D3-107426387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3477A-5017-4F28-9244-CC80C6268E0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5328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C5240AF-C6B7-EBA5-037F-001EFBA0E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F6633-CDEF-46EF-A4E4-5D3FABC2C3C9}" type="datetimeFigureOut">
              <a:rPr lang="cs-CZ" smtClean="0"/>
              <a:t>27.03.2023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A43E8026-6BF8-6D14-F220-008D8E733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FF0DEDD-C86F-578D-0810-49EC50A89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3477A-5017-4F28-9244-CC80C6268E0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3733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7B8CCA-7EA5-C1B3-EC05-D1EDC299F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98AF0E2-37C7-4694-4574-A1B63B7744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C71F78F8-08D9-7DAF-9D49-5F278A8DFE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7E174FE-552A-D62F-CF6D-B634A1AE3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F6633-CDEF-46EF-A4E4-5D3FABC2C3C9}" type="datetimeFigureOut">
              <a:rPr lang="cs-CZ" smtClean="0"/>
              <a:t>27.03.2023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089B605-9914-16FE-0BD9-1F9115EDD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FC43E87-BF84-67A2-9D35-6EBBFF24C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3477A-5017-4F28-9244-CC80C6268E0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9136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EADA3C-BBB5-27D3-C831-5F7BE933F7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C8B3EB71-BAB2-7A25-2931-D08AD51D73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5A1A992-D6E2-A529-6AFB-FE7BD9B915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D74764F-49BF-4B04-FF84-81DD675C3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F6633-CDEF-46EF-A4E4-5D3FABC2C3C9}" type="datetimeFigureOut">
              <a:rPr lang="cs-CZ" smtClean="0"/>
              <a:t>27.03.2023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BEF0D3B-DDC8-3945-2B18-39B9433CB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2A632F2-0239-D865-0530-6FDEF17B5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3477A-5017-4F28-9244-CC80C6268E0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5607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4FEEF1BE-9797-8728-9E8C-62F8993C3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B88EEAD-6669-29E1-CFF8-2F65BD65DC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2187B10-4449-2C77-30B5-C07162CBFC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F6633-CDEF-46EF-A4E4-5D3FABC2C3C9}" type="datetimeFigureOut">
              <a:rPr lang="cs-CZ" smtClean="0"/>
              <a:t>27.03.2023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A4AD408-956A-D9BA-8567-DF9F669155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BE58709-B7B4-D5EF-CA4C-C8C389318C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3477A-5017-4F28-9244-CC80C6268E0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287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22749A-82B1-130A-B83F-A24389E8CE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Zhodnocení ZOO </a:t>
            </a:r>
            <a:r>
              <a:rPr lang="cs-CZ" dirty="0" err="1"/>
              <a:t>Memory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793151B-0136-FB85-9660-28E6F63995E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9688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2AE380-BD02-0568-AE10-B274265D5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Zhodnocení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B7A138A-A5B4-0165-0844-B61EBB42F5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dirty="0"/>
              <a:t>Jak vám to šlo? </a:t>
            </a:r>
          </a:p>
          <a:p>
            <a:pPr>
              <a:buFontTx/>
              <a:buChar char="-"/>
            </a:pPr>
            <a:r>
              <a:rPr lang="cs-CZ" dirty="0"/>
              <a:t>Jak vás to (ne) bavilo? </a:t>
            </a:r>
          </a:p>
          <a:p>
            <a:pPr>
              <a:buFontTx/>
              <a:buChar char="-"/>
            </a:pPr>
            <a:r>
              <a:rPr lang="cs-CZ" dirty="0"/>
              <a:t>Jaké jste používali strategie k zapamatování? Zhodnoťte zvlášť zrakový  N-</a:t>
            </a:r>
            <a:r>
              <a:rPr lang="cs-CZ" dirty="0" err="1"/>
              <a:t>back</a:t>
            </a:r>
            <a:r>
              <a:rPr lang="cs-CZ" dirty="0"/>
              <a:t>, zrakově prostorový N-</a:t>
            </a:r>
            <a:r>
              <a:rPr lang="cs-CZ" dirty="0" err="1"/>
              <a:t>back</a:t>
            </a:r>
            <a:r>
              <a:rPr lang="cs-CZ" dirty="0"/>
              <a:t> a </a:t>
            </a:r>
            <a:r>
              <a:rPr lang="cs-CZ" dirty="0" err="1"/>
              <a:t>Memory</a:t>
            </a:r>
            <a:r>
              <a:rPr lang="cs-CZ" dirty="0"/>
              <a:t> Matrix (hledačky). </a:t>
            </a:r>
          </a:p>
          <a:p>
            <a:pPr>
              <a:buFontTx/>
              <a:buChar char="-"/>
            </a:pPr>
            <a:r>
              <a:rPr lang="cs-CZ" dirty="0"/>
              <a:t>Jak hodnotíte rozdíly mezi zrakovým a zrakově prostorovým N- </a:t>
            </a:r>
            <a:r>
              <a:rPr lang="cs-CZ" dirty="0" err="1"/>
              <a:t>backem</a:t>
            </a:r>
            <a:r>
              <a:rPr lang="cs-CZ" dirty="0"/>
              <a:t> a </a:t>
            </a:r>
            <a:r>
              <a:rPr lang="cs-CZ" dirty="0" err="1"/>
              <a:t>Memory</a:t>
            </a:r>
            <a:r>
              <a:rPr lang="cs-CZ" dirty="0"/>
              <a:t> Matrix?</a:t>
            </a:r>
          </a:p>
          <a:p>
            <a:pPr>
              <a:buFontTx/>
              <a:buChar char="-"/>
            </a:pPr>
            <a:r>
              <a:rPr lang="cs-CZ" dirty="0"/>
              <a:t>Co by bylo možné v rámci hry zlepšit?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9327057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61</Words>
  <Application>Microsoft Office PowerPoint</Application>
  <PresentationFormat>Širokoúhlá obrazovka</PresentationFormat>
  <Paragraphs>7</Paragraphs>
  <Slides>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Motiv Office</vt:lpstr>
      <vt:lpstr>Zhodnocení ZOO Memory</vt:lpstr>
      <vt:lpstr>Zhodnocení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Zhodnocení ZOO Memory</dc:title>
  <dc:creator>Anna Páchová</dc:creator>
  <cp:lastModifiedBy>Anna Páchová</cp:lastModifiedBy>
  <cp:revision>1</cp:revision>
  <dcterms:created xsi:type="dcterms:W3CDTF">2023-03-27T09:16:45Z</dcterms:created>
  <dcterms:modified xsi:type="dcterms:W3CDTF">2023-03-27T09:18:27Z</dcterms:modified>
</cp:coreProperties>
</file>