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9807B4-B040-45AB-A011-ADAD882262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76D595-0A3B-4BCD-A612-5CE7400380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90D5E2-C2EA-48E5-A372-8399950C408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86FE62-1CEA-4BFF-B48E-5A739CDBE2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EDF113-2684-44E1-AE45-95A7052ACB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C3C563-EC87-4F31-B6E7-90091F1742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3C060D-C418-4D82-99AE-353EBC12BE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2FC70A-D58C-4A00-B153-AD798B254C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F242C7-99DC-4F55-9FFF-780DA464EB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5EC822-DAC7-4631-81C0-CB7D822CB4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0637AA-7345-4421-93E7-4D2ED515A3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F4EBB9-DE16-4A4D-916F-4AA71B0968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13F5F8-B253-4399-B06F-D949A0A3FA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798624-DDE4-4010-B313-6C360E656C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68D9FE-33C8-4E91-8598-97B30967F7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9E10A0-DA8E-45DC-8F71-08E5583759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73B19B-4B6F-4AEB-AC33-7882412081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14554A1-E1CE-4D12-913F-CC285BFF6C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6CF55B-5209-488A-9E3A-8CE9F92DAC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17DEE62-F765-48D8-AC9A-F2E2B6A9B8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C2D6484-3A10-4A35-BEAF-5F62BA24EF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4DB4979-1B79-4364-A679-1E99166BDA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DAD883-370C-4223-8690-2204855F9A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4EC69CF-7FEB-481B-9532-D65BA9EF03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4AF1CD-9766-47D6-9796-1D57324727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1C22316-4CEB-4030-A677-223AA094CB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2B76B45-10BF-4AE5-B26D-21E7676CE5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6506C0-53A2-4D77-B9CC-19EB7CE68C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60233A-EE49-4614-97EE-13115D8C7B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CE3311-12F8-4FC0-A142-0641A9FBD60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23E0604-E848-46B8-A727-53310CDCA2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91B11F2-0D79-4FB9-8032-34DB09FA96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1DF6DB-7BCD-4434-A7A2-60CBBCE42B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5A5252-B6CE-43A1-8360-224F2EF0A4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DE823C7-E73F-4138-92D7-5392A8DED7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5FFB2F9-3762-450E-A521-909695CE6B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569D312-4658-44BC-A36C-F8F962E778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DF0666-1685-452A-B2D9-846483FC1F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C5C2980-FB3B-43C9-9704-43919E433A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BD94CEE-452F-4F8F-9EE9-887D70DD03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C0ABEBD-5BE4-49B8-AC94-42091F3136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599B952-A517-4D29-8805-78A12E535F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9174FA8-4532-4842-919C-ABE9A5226A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792765-7384-4D93-A8D0-2E4BAAADF5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527FC6-2165-467C-961B-5AC7F54C4F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1879D8-0717-4E2C-823A-3043840469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E2B56B-9197-4F0E-97B4-85A7D22D90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754EBD-D0E3-4954-BC79-0872CC58BF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</a:t>
            </a: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3BB20B-ADE2-4BE9-9D63-B1398E2C2CCF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Click to edit the outline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text format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1F8570A-3A0F-40BB-8EC7-18C63C623DE9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BDFDAE3-1F81-4EF8-A501-87E00702DD5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99D6C71-6C35-481D-AD69-B2009DABFE50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Research Methods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Quantitative methods - Introduction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Jakub Stauber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OH: Wednesday 9:30 -11:00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Materials and help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Moodle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Hadley Wickham, Garrett Grolemund - R for Data Science_ Import, Tidy, Transform, Visualize, and Model Data-O’Reilly Media (2017).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Cheetsheets for R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Software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 (programming language)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 Studio ( Integrated Development Environment)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stackoverflow.com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Why R?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Open source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Free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Multi-platform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New functions and methods directly by researchers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Programming language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Availability of packages with pre-defined functions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Not too much actual programming is needed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Possibility to use scripts for repetitive tasks and research transparency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Created for statistical computing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Effective for data analysis, plotting and statistical modelling.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9880" y="717480"/>
            <a:ext cx="3931920" cy="542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Calibri Light"/>
              </a:rPr>
              <a:t>Tidyverse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Zástupný obsah 4" descr=""/>
          <p:cNvPicPr/>
          <p:nvPr/>
        </p:nvPicPr>
        <p:blipFill>
          <a:blip r:embed="rId1"/>
          <a:srcRect l="0" t="3924" r="0" b="3924"/>
          <a:stretch/>
        </p:blipFill>
        <p:spPr>
          <a:xfrm>
            <a:off x="5833800" y="1514520"/>
            <a:ext cx="5520960" cy="447156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Family of packages for R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Simple and unified syntax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dplyr – data handling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 lvl="2" marL="12002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</a:rPr>
              <a:t>Filters, selections, summarization</a:t>
            </a:r>
            <a:endParaRPr b="0" lang="cs-CZ" sz="1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ggplot2 – plotting library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R Studio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IDE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Multiple functions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Data import (different formats)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Data cleaning and transformations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Descriptive statistics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Statistical models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Export of publication-ready outputs (word, pdf, html, even whole articles or books in markdown)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6305400" y="3099600"/>
            <a:ext cx="4914720" cy="180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R Studio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4" descr="RStudio"/>
          <p:cNvPicPr/>
          <p:nvPr/>
        </p:nvPicPr>
        <p:blipFill>
          <a:blip r:embed="rId1"/>
          <a:stretch/>
        </p:blipFill>
        <p:spPr>
          <a:xfrm>
            <a:off x="3406680" y="906480"/>
            <a:ext cx="6349680" cy="527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Application>LibreOffice/7.3.7.2$Linux_X86_64 LibreOffice_project/30$Build-2</Application>
  <AppVersion>15.0000</AppVersion>
  <Words>229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2021-03-22T11:12:04Z</dcterms:created>
  <dc:creator>Jakub Stauber</dc:creator>
  <dc:description/>
  <dc:language>cs-CZ</dc:language>
  <cp:lastModifiedBy/>
  <dcterms:modified xsi:type="dcterms:W3CDTF">2024-02-29T14:26:34Z</dcterms:modified>
  <cp:revision>10</cp:revision>
  <dc:subject/>
  <dc:title>Research Methods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9</vt:i4>
  </property>
</Properties>
</file>