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B31F2B-033B-4647-B2CD-DB3285F04BE1}" v="3" dt="2021-12-08T08:53:41.2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AAB31F2B-033B-4647-B2CD-DB3285F04BE1}"/>
    <pc:docChg chg="modSld">
      <pc:chgData name="Vladan Oláh" userId="S::olah@vojenskyobor.cz::6d2c33f5-8da9-44e3-b4cf-65bd519e0bfb" providerId="AD" clId="Web-{AAB31F2B-033B-4647-B2CD-DB3285F04BE1}" dt="2021-12-08T08:53:41.230" v="2" actId="20577"/>
      <pc:docMkLst>
        <pc:docMk/>
      </pc:docMkLst>
      <pc:sldChg chg="modSp">
        <pc:chgData name="Vladan Oláh" userId="S::olah@vojenskyobor.cz::6d2c33f5-8da9-44e3-b4cf-65bd519e0bfb" providerId="AD" clId="Web-{AAB31F2B-033B-4647-B2CD-DB3285F04BE1}" dt="2021-12-08T08:53:41.230" v="2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AAB31F2B-033B-4647-B2CD-DB3285F04BE1}" dt="2021-12-08T08:53:41.230" v="2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sebeobranné techniky a boj na zemi (opakování)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935127"/>
            <a:ext cx="10058400" cy="4433776"/>
          </a:xfrm>
        </p:spPr>
        <p:txBody>
          <a:bodyPr>
            <a:normAutofit lnSpcReduction="10000"/>
          </a:bodyPr>
          <a:lstStyle/>
          <a:p>
            <a:r>
              <a:rPr lang="cs-CZ" b="1"/>
              <a:t>Cíl: zopakovat sebeobranné techniky </a:t>
            </a:r>
            <a:r>
              <a:rPr lang="cs-CZ"/>
              <a:t>– techniky proti úderům a kopům, techniky proti držení a škrcení zepředu a zezadu, </a:t>
            </a:r>
            <a:r>
              <a:rPr lang="cs-CZ" b="1"/>
              <a:t>zopakovat boj na zemi</a:t>
            </a:r>
            <a:r>
              <a:rPr lang="cs-CZ"/>
              <a:t> </a:t>
            </a:r>
          </a:p>
          <a:p>
            <a:r>
              <a:rPr lang="cs-CZ" b="1"/>
              <a:t>Průběh: </a:t>
            </a:r>
            <a:r>
              <a:rPr lang="cs-CZ"/>
              <a:t>průpravné cvičení, </a:t>
            </a:r>
            <a:r>
              <a:rPr lang="cs-CZ" b="1"/>
              <a:t>sebeobranné techniky proti úderům a kopům </a:t>
            </a:r>
            <a:r>
              <a:rPr lang="cs-CZ"/>
              <a:t>(obrana proti přímému úderu; obrana proti obloukovým úderům, obrana proti obloukovým úderům, obrana proti přímému čelnímu kopu na střední pásmo); </a:t>
            </a:r>
            <a:r>
              <a:rPr lang="cs-CZ" b="1"/>
              <a:t>sebeobranné techniky proti držení a škrcení zepředu a zezadu </a:t>
            </a:r>
            <a:r>
              <a:rPr lang="cs-CZ"/>
              <a:t>(obrana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ruce); </a:t>
            </a:r>
            <a:r>
              <a:rPr lang="cs-CZ" b="1"/>
              <a:t>sebeobranné techniky proti napadení tyčovitým předmětem </a:t>
            </a:r>
            <a:r>
              <a:rPr lang="cs-CZ"/>
              <a:t>(proti úderu tyčovitým předmětem, obrana proti přímému bodnutí tyčovitým předmětem); </a:t>
            </a:r>
            <a:r>
              <a:rPr lang="cs-CZ" b="1"/>
              <a:t>sebeobranné techniky proti napadení nožem </a:t>
            </a:r>
            <a:r>
              <a:rPr lang="cs-CZ"/>
              <a:t>(obrana proti bodnutí nožem, obrana proti přímému bodnutí nožem); </a:t>
            </a:r>
            <a:r>
              <a:rPr lang="cs-CZ" b="1"/>
              <a:t>boj na zemi </a:t>
            </a:r>
            <a:r>
              <a:rPr lang="cs-CZ"/>
              <a:t>(pohyb na zemi, obranné pozice, útočné pozici, vítězné pozice, vychýlení z pozic, přehozy, porazy, škrcení)</a:t>
            </a:r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>
                <a:solidFill>
                  <a:schemeClr val="tx1"/>
                </a:solidFill>
              </a:rPr>
              <a:t>Sebeobranné techniky a boj na zemi (opakování)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/>
              <a:t> </a:t>
            </a:r>
            <a:r>
              <a:rPr lang="cs-CZ" sz="1300" i="1"/>
              <a:t>Zásady provádění sebeobranných technik: provedení musí být nenáročné, jednoduše proveditelné; proveditelné i v ústroji, výstroji </a:t>
            </a:r>
            <a:br>
              <a:rPr lang="cs-CZ" sz="1300" i="1"/>
            </a:br>
            <a:r>
              <a:rPr lang="cs-CZ" sz="1300" i="1"/>
              <a:t>  a výzbroji; lépe 10 osvojených techniky na 100% než 100 techniky na 10%.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/>
              <a:t> VÁGNER, Michal. </a:t>
            </a:r>
            <a:r>
              <a:rPr lang="cs-CZ" sz="1400" i="1"/>
              <a:t>K teorii boje zblízka</a:t>
            </a:r>
            <a:r>
              <a:rPr lang="cs-CZ" sz="140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/>
              <a:t> </a:t>
            </a:r>
            <a:r>
              <a:rPr lang="cs-CZ" sz="1400"/>
              <a:t>VÁGNER, Michal. </a:t>
            </a:r>
            <a:r>
              <a:rPr lang="cs-CZ" sz="1400" i="1"/>
              <a:t>1. stupeň boje zblízka</a:t>
            </a:r>
            <a:r>
              <a:rPr lang="cs-CZ" sz="1400"/>
              <a:t>. Praha: 2008.</a:t>
            </a:r>
            <a:endParaRPr lang="cs-CZ" sz="1400" i="1"/>
          </a:p>
          <a:p>
            <a:pPr marL="0" indent="0">
              <a:buNone/>
            </a:pPr>
            <a:endParaRPr lang="cs-CZ" b="1"/>
          </a:p>
          <a:p>
            <a:pPr>
              <a:buFont typeface="Wingdings" pitchFamily="2" charset="2"/>
              <a:buChar char="Ø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84C436-00E3-4D03-89FA-FF8187526406}">
  <ds:schemaRefs>
    <ds:schemaRef ds:uri="e2285f5f-a0f1-4742-bd8a-8c092caa1a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8F306E9-2F4E-4764-984D-7328EA0B37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782082-67C1-43F1-9F51-2296CA34804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Sebeobranné techniky a boj na zemi (opakování)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revision>1</cp:revision>
  <dcterms:created xsi:type="dcterms:W3CDTF">2021-12-01T12:47:50Z</dcterms:created>
  <dcterms:modified xsi:type="dcterms:W3CDTF">2021-12-08T08:53:50Z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