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9" r:id="rId3"/>
    <p:sldId id="257" r:id="rId4"/>
    <p:sldId id="263" r:id="rId5"/>
    <p:sldId id="285" r:id="rId6"/>
    <p:sldId id="286" r:id="rId7"/>
    <p:sldId id="287" r:id="rId8"/>
    <p:sldId id="288" r:id="rId9"/>
    <p:sldId id="289" r:id="rId10"/>
    <p:sldId id="291" r:id="rId11"/>
    <p:sldId id="290" r:id="rId12"/>
    <p:sldId id="294" r:id="rId13"/>
    <p:sldId id="295" r:id="rId14"/>
    <p:sldId id="296" r:id="rId15"/>
    <p:sldId id="315" r:id="rId16"/>
    <p:sldId id="316" r:id="rId17"/>
    <p:sldId id="267" r:id="rId18"/>
    <p:sldId id="319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C56540-5195-4BB4-8E4F-87081BB092D6}" v="19" dt="2021-11-23T07:39:35.5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éta Zandlová" userId="f597e985-6016-45b0-9e05-c32aa333b728" providerId="ADAL" clId="{89DE2533-41D8-4DAE-8100-5F27F7C806DA}"/>
    <pc:docChg chg="custSel addSld delSld modSld sldOrd">
      <pc:chgData name="Markéta Zandlová" userId="f597e985-6016-45b0-9e05-c32aa333b728" providerId="ADAL" clId="{89DE2533-41D8-4DAE-8100-5F27F7C806DA}" dt="2020-12-14T21:39:52.857" v="778" actId="47"/>
      <pc:docMkLst>
        <pc:docMk/>
      </pc:docMkLst>
      <pc:sldChg chg="modSp mod">
        <pc:chgData name="Markéta Zandlová" userId="f597e985-6016-45b0-9e05-c32aa333b728" providerId="ADAL" clId="{89DE2533-41D8-4DAE-8100-5F27F7C806DA}" dt="2020-12-07T11:28:24.553" v="14" actId="20577"/>
        <pc:sldMkLst>
          <pc:docMk/>
          <pc:sldMk cId="3438541158" sldId="256"/>
        </pc:sldMkLst>
        <pc:spChg chg="mod">
          <ac:chgData name="Markéta Zandlová" userId="f597e985-6016-45b0-9e05-c32aa333b728" providerId="ADAL" clId="{89DE2533-41D8-4DAE-8100-5F27F7C806DA}" dt="2020-12-07T11:28:24.553" v="14" actId="20577"/>
          <ac:spMkLst>
            <pc:docMk/>
            <pc:sldMk cId="3438541158" sldId="256"/>
            <ac:spMk id="2" creationId="{00000000-0000-0000-0000-000000000000}"/>
          </ac:spMkLst>
        </pc:spChg>
      </pc:sldChg>
      <pc:sldChg chg="modSp mod">
        <pc:chgData name="Markéta Zandlová" userId="f597e985-6016-45b0-9e05-c32aa333b728" providerId="ADAL" clId="{89DE2533-41D8-4DAE-8100-5F27F7C806DA}" dt="2020-12-14T21:39:03.851" v="746" actId="20577"/>
        <pc:sldMkLst>
          <pc:docMk/>
          <pc:sldMk cId="3794009373" sldId="267"/>
        </pc:sldMkLst>
        <pc:spChg chg="mod">
          <ac:chgData name="Markéta Zandlová" userId="f597e985-6016-45b0-9e05-c32aa333b728" providerId="ADAL" clId="{89DE2533-41D8-4DAE-8100-5F27F7C806DA}" dt="2020-12-14T21:30:05.732" v="54" actId="20577"/>
          <ac:spMkLst>
            <pc:docMk/>
            <pc:sldMk cId="3794009373" sldId="267"/>
            <ac:spMk id="2" creationId="{00000000-0000-0000-0000-000000000000}"/>
          </ac:spMkLst>
        </pc:spChg>
        <pc:spChg chg="mod">
          <ac:chgData name="Markéta Zandlová" userId="f597e985-6016-45b0-9e05-c32aa333b728" providerId="ADAL" clId="{89DE2533-41D8-4DAE-8100-5F27F7C806DA}" dt="2020-12-14T21:39:03.851" v="746" actId="20577"/>
          <ac:spMkLst>
            <pc:docMk/>
            <pc:sldMk cId="3794009373" sldId="267"/>
            <ac:spMk id="3" creationId="{00000000-0000-0000-0000-000000000000}"/>
          </ac:spMkLst>
        </pc:spChg>
      </pc:sldChg>
      <pc:sldChg chg="modSp mod">
        <pc:chgData name="Markéta Zandlová" userId="f597e985-6016-45b0-9e05-c32aa333b728" providerId="ADAL" clId="{89DE2533-41D8-4DAE-8100-5F27F7C806DA}" dt="2020-12-14T21:39:33.321" v="770" actId="20577"/>
        <pc:sldMkLst>
          <pc:docMk/>
          <pc:sldMk cId="4044361733" sldId="271"/>
        </pc:sldMkLst>
        <pc:spChg chg="mod">
          <ac:chgData name="Markéta Zandlová" userId="f597e985-6016-45b0-9e05-c32aa333b728" providerId="ADAL" clId="{89DE2533-41D8-4DAE-8100-5F27F7C806DA}" dt="2020-12-14T21:39:33.321" v="770" actId="20577"/>
          <ac:spMkLst>
            <pc:docMk/>
            <pc:sldMk cId="4044361733" sldId="271"/>
            <ac:spMk id="3" creationId="{00000000-0000-0000-0000-000000000000}"/>
          </ac:spMkLst>
        </pc:spChg>
      </pc:sldChg>
      <pc:sldChg chg="del">
        <pc:chgData name="Markéta Zandlová" userId="f597e985-6016-45b0-9e05-c32aa333b728" providerId="ADAL" clId="{89DE2533-41D8-4DAE-8100-5F27F7C806DA}" dt="2020-12-14T21:39:41.436" v="772" actId="47"/>
        <pc:sldMkLst>
          <pc:docMk/>
          <pc:sldMk cId="1981170727" sldId="299"/>
        </pc:sldMkLst>
      </pc:sldChg>
      <pc:sldChg chg="del">
        <pc:chgData name="Markéta Zandlová" userId="f597e985-6016-45b0-9e05-c32aa333b728" providerId="ADAL" clId="{89DE2533-41D8-4DAE-8100-5F27F7C806DA}" dt="2020-12-14T21:39:42.368" v="773" actId="47"/>
        <pc:sldMkLst>
          <pc:docMk/>
          <pc:sldMk cId="336455249" sldId="302"/>
        </pc:sldMkLst>
      </pc:sldChg>
      <pc:sldChg chg="del">
        <pc:chgData name="Markéta Zandlová" userId="f597e985-6016-45b0-9e05-c32aa333b728" providerId="ADAL" clId="{89DE2533-41D8-4DAE-8100-5F27F7C806DA}" dt="2020-12-07T10:46:50.214" v="3" actId="47"/>
        <pc:sldMkLst>
          <pc:docMk/>
          <pc:sldMk cId="1631109692" sldId="303"/>
        </pc:sldMkLst>
      </pc:sldChg>
      <pc:sldChg chg="del">
        <pc:chgData name="Markéta Zandlová" userId="f597e985-6016-45b0-9e05-c32aa333b728" providerId="ADAL" clId="{89DE2533-41D8-4DAE-8100-5F27F7C806DA}" dt="2020-12-07T10:46:51.599" v="4" actId="47"/>
        <pc:sldMkLst>
          <pc:docMk/>
          <pc:sldMk cId="2699140144" sldId="304"/>
        </pc:sldMkLst>
      </pc:sldChg>
      <pc:sldChg chg="del">
        <pc:chgData name="Markéta Zandlová" userId="f597e985-6016-45b0-9e05-c32aa333b728" providerId="ADAL" clId="{89DE2533-41D8-4DAE-8100-5F27F7C806DA}" dt="2020-12-07T10:46:54.232" v="5" actId="47"/>
        <pc:sldMkLst>
          <pc:docMk/>
          <pc:sldMk cId="2896672240" sldId="305"/>
        </pc:sldMkLst>
      </pc:sldChg>
      <pc:sldChg chg="del">
        <pc:chgData name="Markéta Zandlová" userId="f597e985-6016-45b0-9e05-c32aa333b728" providerId="ADAL" clId="{89DE2533-41D8-4DAE-8100-5F27F7C806DA}" dt="2020-12-14T21:39:43.039" v="774" actId="47"/>
        <pc:sldMkLst>
          <pc:docMk/>
          <pc:sldMk cId="3412278250" sldId="306"/>
        </pc:sldMkLst>
      </pc:sldChg>
      <pc:sldChg chg="del">
        <pc:chgData name="Markéta Zandlová" userId="f597e985-6016-45b0-9e05-c32aa333b728" providerId="ADAL" clId="{89DE2533-41D8-4DAE-8100-5F27F7C806DA}" dt="2020-12-14T21:39:43.662" v="775" actId="47"/>
        <pc:sldMkLst>
          <pc:docMk/>
          <pc:sldMk cId="1985417516" sldId="307"/>
        </pc:sldMkLst>
      </pc:sldChg>
      <pc:sldChg chg="del">
        <pc:chgData name="Markéta Zandlová" userId="f597e985-6016-45b0-9e05-c32aa333b728" providerId="ADAL" clId="{89DE2533-41D8-4DAE-8100-5F27F7C806DA}" dt="2020-12-14T21:39:45.838" v="776" actId="47"/>
        <pc:sldMkLst>
          <pc:docMk/>
          <pc:sldMk cId="1713437299" sldId="308"/>
        </pc:sldMkLst>
      </pc:sldChg>
      <pc:sldChg chg="del ord">
        <pc:chgData name="Markéta Zandlová" userId="f597e985-6016-45b0-9e05-c32aa333b728" providerId="ADAL" clId="{89DE2533-41D8-4DAE-8100-5F27F7C806DA}" dt="2020-12-14T21:39:47.046" v="777" actId="47"/>
        <pc:sldMkLst>
          <pc:docMk/>
          <pc:sldMk cId="2269838844" sldId="313"/>
        </pc:sldMkLst>
      </pc:sldChg>
      <pc:sldChg chg="del">
        <pc:chgData name="Markéta Zandlová" userId="f597e985-6016-45b0-9e05-c32aa333b728" providerId="ADAL" clId="{89DE2533-41D8-4DAE-8100-5F27F7C806DA}" dt="2020-12-14T21:29:59.114" v="46" actId="47"/>
        <pc:sldMkLst>
          <pc:docMk/>
          <pc:sldMk cId="2659941356" sldId="317"/>
        </pc:sldMkLst>
      </pc:sldChg>
      <pc:sldChg chg="modSp new del mod">
        <pc:chgData name="Markéta Zandlová" userId="f597e985-6016-45b0-9e05-c32aa333b728" providerId="ADAL" clId="{89DE2533-41D8-4DAE-8100-5F27F7C806DA}" dt="2020-12-14T21:39:52.857" v="778" actId="47"/>
        <pc:sldMkLst>
          <pc:docMk/>
          <pc:sldMk cId="2553551847" sldId="318"/>
        </pc:sldMkLst>
        <pc:spChg chg="mod">
          <ac:chgData name="Markéta Zandlová" userId="f597e985-6016-45b0-9e05-c32aa333b728" providerId="ADAL" clId="{89DE2533-41D8-4DAE-8100-5F27F7C806DA}" dt="2020-12-14T21:27:45.660" v="25" actId="20577"/>
          <ac:spMkLst>
            <pc:docMk/>
            <pc:sldMk cId="2553551847" sldId="318"/>
            <ac:spMk id="3" creationId="{D50CFC2A-A362-431C-B5CF-A5CE8FB040B2}"/>
          </ac:spMkLst>
        </pc:spChg>
      </pc:sldChg>
      <pc:sldChg chg="modSp new mod">
        <pc:chgData name="Markéta Zandlová" userId="f597e985-6016-45b0-9e05-c32aa333b728" providerId="ADAL" clId="{89DE2533-41D8-4DAE-8100-5F27F7C806DA}" dt="2020-12-14T21:39:21.622" v="768" actId="113"/>
        <pc:sldMkLst>
          <pc:docMk/>
          <pc:sldMk cId="1542852760" sldId="319"/>
        </pc:sldMkLst>
        <pc:spChg chg="mod">
          <ac:chgData name="Markéta Zandlová" userId="f597e985-6016-45b0-9e05-c32aa333b728" providerId="ADAL" clId="{89DE2533-41D8-4DAE-8100-5F27F7C806DA}" dt="2020-12-14T21:39:21.622" v="768" actId="113"/>
          <ac:spMkLst>
            <pc:docMk/>
            <pc:sldMk cId="1542852760" sldId="319"/>
            <ac:spMk id="2" creationId="{261FC91F-C5D3-45CF-BFA6-471E3B9E5727}"/>
          </ac:spMkLst>
        </pc:spChg>
        <pc:spChg chg="mod">
          <ac:chgData name="Markéta Zandlová" userId="f597e985-6016-45b0-9e05-c32aa333b728" providerId="ADAL" clId="{89DE2533-41D8-4DAE-8100-5F27F7C806DA}" dt="2020-12-14T21:29:00.725" v="43" actId="121"/>
          <ac:spMkLst>
            <pc:docMk/>
            <pc:sldMk cId="1542852760" sldId="319"/>
            <ac:spMk id="3" creationId="{6191AABF-89C9-4BFF-BD68-88DAF6B2E7B8}"/>
          </ac:spMkLst>
        </pc:spChg>
      </pc:sldChg>
      <pc:sldChg chg="del">
        <pc:chgData name="Markéta Zandlová" userId="f597e985-6016-45b0-9e05-c32aa333b728" providerId="ADAL" clId="{89DE2533-41D8-4DAE-8100-5F27F7C806DA}" dt="2020-12-07T10:46:14.367" v="0" actId="47"/>
        <pc:sldMkLst>
          <pc:docMk/>
          <pc:sldMk cId="597499503" sldId="320"/>
        </pc:sldMkLst>
      </pc:sldChg>
      <pc:sldChg chg="del">
        <pc:chgData name="Markéta Zandlová" userId="f597e985-6016-45b0-9e05-c32aa333b728" providerId="ADAL" clId="{89DE2533-41D8-4DAE-8100-5F27F7C806DA}" dt="2020-12-07T10:46:17.880" v="1" actId="47"/>
        <pc:sldMkLst>
          <pc:docMk/>
          <pc:sldMk cId="2963937711" sldId="321"/>
        </pc:sldMkLst>
      </pc:sldChg>
      <pc:sldChg chg="del">
        <pc:chgData name="Markéta Zandlová" userId="f597e985-6016-45b0-9e05-c32aa333b728" providerId="ADAL" clId="{89DE2533-41D8-4DAE-8100-5F27F7C806DA}" dt="2020-12-07T10:46:20.225" v="2" actId="47"/>
        <pc:sldMkLst>
          <pc:docMk/>
          <pc:sldMk cId="1873725972" sldId="323"/>
        </pc:sldMkLst>
      </pc:sldChg>
    </pc:docChg>
  </pc:docChgLst>
  <pc:docChgLst>
    <pc:chgData name="Markéta Zandlová" userId="f597e985-6016-45b0-9e05-c32aa333b728" providerId="ADAL" clId="{4CC56540-5195-4BB4-8E4F-87081BB092D6}"/>
    <pc:docChg chg="undo custSel modSld">
      <pc:chgData name="Markéta Zandlová" userId="f597e985-6016-45b0-9e05-c32aa333b728" providerId="ADAL" clId="{4CC56540-5195-4BB4-8E4F-87081BB092D6}" dt="2021-11-23T07:41:17.443" v="52" actId="403"/>
      <pc:docMkLst>
        <pc:docMk/>
      </pc:docMkLst>
      <pc:sldChg chg="addSp delSp modSp mod setBg addAnim delDesignElem">
        <pc:chgData name="Markéta Zandlová" userId="f597e985-6016-45b0-9e05-c32aa333b728" providerId="ADAL" clId="{4CC56540-5195-4BB4-8E4F-87081BB092D6}" dt="2021-11-23T07:35:04.765" v="31"/>
        <pc:sldMkLst>
          <pc:docMk/>
          <pc:sldMk cId="3438541158" sldId="256"/>
        </pc:sldMkLst>
        <pc:spChg chg="mod ord">
          <ac:chgData name="Markéta Zandlová" userId="f597e985-6016-45b0-9e05-c32aa333b728" providerId="ADAL" clId="{4CC56540-5195-4BB4-8E4F-87081BB092D6}" dt="2021-11-23T07:35:04.764" v="29" actId="26606"/>
          <ac:spMkLst>
            <pc:docMk/>
            <pc:sldMk cId="3438541158" sldId="256"/>
            <ac:spMk id="2" creationId="{00000000-0000-0000-0000-000000000000}"/>
          </ac:spMkLst>
        </pc:spChg>
        <pc:spChg chg="mod">
          <ac:chgData name="Markéta Zandlová" userId="f597e985-6016-45b0-9e05-c32aa333b728" providerId="ADAL" clId="{4CC56540-5195-4BB4-8E4F-87081BB092D6}" dt="2021-11-23T07:35:04.764" v="29" actId="26606"/>
          <ac:spMkLst>
            <pc:docMk/>
            <pc:sldMk cId="3438541158" sldId="256"/>
            <ac:spMk id="3" creationId="{00000000-0000-0000-0000-000000000000}"/>
          </ac:spMkLst>
        </pc:spChg>
        <pc:spChg chg="add">
          <ac:chgData name="Markéta Zandlová" userId="f597e985-6016-45b0-9e05-c32aa333b728" providerId="ADAL" clId="{4CC56540-5195-4BB4-8E4F-87081BB092D6}" dt="2021-11-23T07:35:04.764" v="29" actId="26606"/>
          <ac:spMkLst>
            <pc:docMk/>
            <pc:sldMk cId="3438541158" sldId="256"/>
            <ac:spMk id="5" creationId="{DDCA251B-4F28-43A9-A5FD-47101E24C81F}"/>
          </ac:spMkLst>
        </pc:spChg>
        <pc:spChg chg="add">
          <ac:chgData name="Markéta Zandlová" userId="f597e985-6016-45b0-9e05-c32aa333b728" providerId="ADAL" clId="{4CC56540-5195-4BB4-8E4F-87081BB092D6}" dt="2021-11-23T07:35:04.764" v="29" actId="26606"/>
          <ac:spMkLst>
            <pc:docMk/>
            <pc:sldMk cId="3438541158" sldId="256"/>
            <ac:spMk id="6" creationId="{27B3E067-68A1-4E6F-8B2A-DF0DC2803F92}"/>
          </ac:spMkLst>
        </pc:spChg>
        <pc:spChg chg="add del">
          <ac:chgData name="Markéta Zandlová" userId="f597e985-6016-45b0-9e05-c32aa333b728" providerId="ADAL" clId="{4CC56540-5195-4BB4-8E4F-87081BB092D6}" dt="2021-11-23T07:34:49.451" v="22"/>
          <ac:spMkLst>
            <pc:docMk/>
            <pc:sldMk cId="3438541158" sldId="256"/>
            <ac:spMk id="8" creationId="{6BDBA639-2A71-4A60-A71A-FF1836F546CE}"/>
          </ac:spMkLst>
        </pc:spChg>
        <pc:spChg chg="add">
          <ac:chgData name="Markéta Zandlová" userId="f597e985-6016-45b0-9e05-c32aa333b728" providerId="ADAL" clId="{4CC56540-5195-4BB4-8E4F-87081BB092D6}" dt="2021-11-23T07:35:04.764" v="29" actId="26606"/>
          <ac:spMkLst>
            <pc:docMk/>
            <pc:sldMk cId="3438541158" sldId="256"/>
            <ac:spMk id="12" creationId="{148F0EEF-7B63-4EC4-96D4-6AFBF46B1A58}"/>
          </ac:spMkLst>
        </pc:spChg>
        <pc:spChg chg="add">
          <ac:chgData name="Markéta Zandlová" userId="f597e985-6016-45b0-9e05-c32aa333b728" providerId="ADAL" clId="{4CC56540-5195-4BB4-8E4F-87081BB092D6}" dt="2021-11-23T07:35:04.764" v="29" actId="26606"/>
          <ac:spMkLst>
            <pc:docMk/>
            <pc:sldMk cId="3438541158" sldId="256"/>
            <ac:spMk id="14" creationId="{4FB5E673-6D85-4457-A048-FD09048DCECA}"/>
          </ac:spMkLst>
        </pc:spChg>
        <pc:spChg chg="add del">
          <ac:chgData name="Markéta Zandlová" userId="f597e985-6016-45b0-9e05-c32aa333b728" providerId="ADAL" clId="{4CC56540-5195-4BB4-8E4F-87081BB092D6}" dt="2021-11-23T07:34:49.451" v="22"/>
          <ac:spMkLst>
            <pc:docMk/>
            <pc:sldMk cId="3438541158" sldId="256"/>
            <ac:spMk id="31" creationId="{D9C506D7-84CB-4057-A44A-465313E78538}"/>
          </ac:spMkLst>
        </pc:spChg>
        <pc:spChg chg="add del">
          <ac:chgData name="Markéta Zandlová" userId="f597e985-6016-45b0-9e05-c32aa333b728" providerId="ADAL" clId="{4CC56540-5195-4BB4-8E4F-87081BB092D6}" dt="2021-11-23T07:34:49.451" v="22"/>
          <ac:spMkLst>
            <pc:docMk/>
            <pc:sldMk cId="3438541158" sldId="256"/>
            <ac:spMk id="33" creationId="{7842FC68-61FD-4700-8A22-BB8B071884DB}"/>
          </ac:spMkLst>
        </pc:spChg>
        <pc:grpChg chg="add del">
          <ac:chgData name="Markéta Zandlová" userId="f597e985-6016-45b0-9e05-c32aa333b728" providerId="ADAL" clId="{4CC56540-5195-4BB4-8E4F-87081BB092D6}" dt="2021-11-23T07:34:49.451" v="22"/>
          <ac:grpSpMkLst>
            <pc:docMk/>
            <pc:sldMk cId="3438541158" sldId="256"/>
            <ac:grpSpMk id="10" creationId="{5E208A8B-5EBD-4532-BE72-26414FA7CFF6}"/>
          </ac:grpSpMkLst>
        </pc:grpChg>
      </pc:sldChg>
      <pc:sldChg chg="modSp">
        <pc:chgData name="Markéta Zandlová" userId="f597e985-6016-45b0-9e05-c32aa333b728" providerId="ADAL" clId="{4CC56540-5195-4BB4-8E4F-87081BB092D6}" dt="2021-11-23T07:34:49.451" v="22"/>
        <pc:sldMkLst>
          <pc:docMk/>
          <pc:sldMk cId="1868602616" sldId="257"/>
        </pc:sldMkLst>
        <pc:spChg chg="mod">
          <ac:chgData name="Markéta Zandlová" userId="f597e985-6016-45b0-9e05-c32aa333b728" providerId="ADAL" clId="{4CC56540-5195-4BB4-8E4F-87081BB092D6}" dt="2021-11-23T07:34:49.451" v="22"/>
          <ac:spMkLst>
            <pc:docMk/>
            <pc:sldMk cId="1868602616" sldId="257"/>
            <ac:spMk id="2" creationId="{00000000-0000-0000-0000-000000000000}"/>
          </ac:spMkLst>
        </pc:spChg>
      </pc:sldChg>
      <pc:sldChg chg="modSp mod">
        <pc:chgData name="Markéta Zandlová" userId="f597e985-6016-45b0-9e05-c32aa333b728" providerId="ADAL" clId="{4CC56540-5195-4BB4-8E4F-87081BB092D6}" dt="2021-11-23T07:34:49.643" v="23" actId="27636"/>
        <pc:sldMkLst>
          <pc:docMk/>
          <pc:sldMk cId="2068336257" sldId="263"/>
        </pc:sldMkLst>
        <pc:spChg chg="mod">
          <ac:chgData name="Markéta Zandlová" userId="f597e985-6016-45b0-9e05-c32aa333b728" providerId="ADAL" clId="{4CC56540-5195-4BB4-8E4F-87081BB092D6}" dt="2021-11-23T07:34:49.643" v="23" actId="27636"/>
          <ac:spMkLst>
            <pc:docMk/>
            <pc:sldMk cId="2068336257" sldId="263"/>
            <ac:spMk id="3" creationId="{00000000-0000-0000-0000-000000000000}"/>
          </ac:spMkLst>
        </pc:spChg>
      </pc:sldChg>
      <pc:sldChg chg="modSp mod">
        <pc:chgData name="Markéta Zandlová" userId="f597e985-6016-45b0-9e05-c32aa333b728" providerId="ADAL" clId="{4CC56540-5195-4BB4-8E4F-87081BB092D6}" dt="2021-11-23T07:34:49.691" v="26" actId="27636"/>
        <pc:sldMkLst>
          <pc:docMk/>
          <pc:sldMk cId="3794009373" sldId="267"/>
        </pc:sldMkLst>
        <pc:spChg chg="mod">
          <ac:chgData name="Markéta Zandlová" userId="f597e985-6016-45b0-9e05-c32aa333b728" providerId="ADAL" clId="{4CC56540-5195-4BB4-8E4F-87081BB092D6}" dt="2021-11-23T07:34:49.451" v="22"/>
          <ac:spMkLst>
            <pc:docMk/>
            <pc:sldMk cId="3794009373" sldId="267"/>
            <ac:spMk id="2" creationId="{00000000-0000-0000-0000-000000000000}"/>
          </ac:spMkLst>
        </pc:spChg>
        <pc:spChg chg="mod">
          <ac:chgData name="Markéta Zandlová" userId="f597e985-6016-45b0-9e05-c32aa333b728" providerId="ADAL" clId="{4CC56540-5195-4BB4-8E4F-87081BB092D6}" dt="2021-11-23T07:34:49.691" v="26" actId="27636"/>
          <ac:spMkLst>
            <pc:docMk/>
            <pc:sldMk cId="3794009373" sldId="267"/>
            <ac:spMk id="3" creationId="{00000000-0000-0000-0000-000000000000}"/>
          </ac:spMkLst>
        </pc:spChg>
      </pc:sldChg>
      <pc:sldChg chg="modSp mod">
        <pc:chgData name="Markéta Zandlová" userId="f597e985-6016-45b0-9e05-c32aa333b728" providerId="ADAL" clId="{4CC56540-5195-4BB4-8E4F-87081BB092D6}" dt="2021-11-23T07:34:49.729" v="28" actId="27636"/>
        <pc:sldMkLst>
          <pc:docMk/>
          <pc:sldMk cId="4044361733" sldId="271"/>
        </pc:sldMkLst>
        <pc:spChg chg="mod">
          <ac:chgData name="Markéta Zandlová" userId="f597e985-6016-45b0-9e05-c32aa333b728" providerId="ADAL" clId="{4CC56540-5195-4BB4-8E4F-87081BB092D6}" dt="2021-11-23T07:34:49.451" v="22"/>
          <ac:spMkLst>
            <pc:docMk/>
            <pc:sldMk cId="4044361733" sldId="271"/>
            <ac:spMk id="2" creationId="{00000000-0000-0000-0000-000000000000}"/>
          </ac:spMkLst>
        </pc:spChg>
        <pc:spChg chg="mod">
          <ac:chgData name="Markéta Zandlová" userId="f597e985-6016-45b0-9e05-c32aa333b728" providerId="ADAL" clId="{4CC56540-5195-4BB4-8E4F-87081BB092D6}" dt="2021-11-23T07:34:49.729" v="28" actId="27636"/>
          <ac:spMkLst>
            <pc:docMk/>
            <pc:sldMk cId="4044361733" sldId="271"/>
            <ac:spMk id="3" creationId="{00000000-0000-0000-0000-000000000000}"/>
          </ac:spMkLst>
        </pc:spChg>
      </pc:sldChg>
      <pc:sldChg chg="modSp mod">
        <pc:chgData name="Markéta Zandlová" userId="f597e985-6016-45b0-9e05-c32aa333b728" providerId="ADAL" clId="{4CC56540-5195-4BB4-8E4F-87081BB092D6}" dt="2021-11-23T07:35:39.670" v="35" actId="14100"/>
        <pc:sldMkLst>
          <pc:docMk/>
          <pc:sldMk cId="996296777" sldId="279"/>
        </pc:sldMkLst>
        <pc:spChg chg="mod">
          <ac:chgData name="Markéta Zandlová" userId="f597e985-6016-45b0-9e05-c32aa333b728" providerId="ADAL" clId="{4CC56540-5195-4BB4-8E4F-87081BB092D6}" dt="2021-11-23T07:34:49.451" v="22"/>
          <ac:spMkLst>
            <pc:docMk/>
            <pc:sldMk cId="996296777" sldId="279"/>
            <ac:spMk id="2" creationId="{00000000-0000-0000-0000-000000000000}"/>
          </ac:spMkLst>
        </pc:spChg>
        <pc:spChg chg="mod">
          <ac:chgData name="Markéta Zandlová" userId="f597e985-6016-45b0-9e05-c32aa333b728" providerId="ADAL" clId="{4CC56540-5195-4BB4-8E4F-87081BB092D6}" dt="2021-11-23T07:35:29.671" v="33" actId="14100"/>
          <ac:spMkLst>
            <pc:docMk/>
            <pc:sldMk cId="996296777" sldId="279"/>
            <ac:spMk id="3" creationId="{00000000-0000-0000-0000-000000000000}"/>
          </ac:spMkLst>
        </pc:spChg>
        <pc:picChg chg="mod">
          <ac:chgData name="Markéta Zandlová" userId="f597e985-6016-45b0-9e05-c32aa333b728" providerId="ADAL" clId="{4CC56540-5195-4BB4-8E4F-87081BB092D6}" dt="2021-11-23T07:35:39.670" v="35" actId="14100"/>
          <ac:picMkLst>
            <pc:docMk/>
            <pc:sldMk cId="996296777" sldId="279"/>
            <ac:picMk id="4" creationId="{00000000-0000-0000-0000-000000000000}"/>
          </ac:picMkLst>
        </pc:picChg>
      </pc:sldChg>
      <pc:sldChg chg="modSp">
        <pc:chgData name="Markéta Zandlová" userId="f597e985-6016-45b0-9e05-c32aa333b728" providerId="ADAL" clId="{4CC56540-5195-4BB4-8E4F-87081BB092D6}" dt="2021-11-23T07:34:49.451" v="22"/>
        <pc:sldMkLst>
          <pc:docMk/>
          <pc:sldMk cId="2880240101" sldId="285"/>
        </pc:sldMkLst>
        <pc:spChg chg="mod">
          <ac:chgData name="Markéta Zandlová" userId="f597e985-6016-45b0-9e05-c32aa333b728" providerId="ADAL" clId="{4CC56540-5195-4BB4-8E4F-87081BB092D6}" dt="2021-11-23T07:34:49.451" v="22"/>
          <ac:spMkLst>
            <pc:docMk/>
            <pc:sldMk cId="2880240101" sldId="285"/>
            <ac:spMk id="2" creationId="{00000000-0000-0000-0000-000000000000}"/>
          </ac:spMkLst>
        </pc:spChg>
      </pc:sldChg>
      <pc:sldChg chg="addSp delSp modSp mod setBg">
        <pc:chgData name="Markéta Zandlová" userId="f597e985-6016-45b0-9e05-c32aa333b728" providerId="ADAL" clId="{4CC56540-5195-4BB4-8E4F-87081BB092D6}" dt="2021-11-23T07:38:08.396" v="49" actId="1076"/>
        <pc:sldMkLst>
          <pc:docMk/>
          <pc:sldMk cId="1336100482" sldId="286"/>
        </pc:sldMkLst>
        <pc:spChg chg="mod">
          <ac:chgData name="Markéta Zandlová" userId="f597e985-6016-45b0-9e05-c32aa333b728" providerId="ADAL" clId="{4CC56540-5195-4BB4-8E4F-87081BB092D6}" dt="2021-11-23T07:38:01.330" v="47" actId="26606"/>
          <ac:spMkLst>
            <pc:docMk/>
            <pc:sldMk cId="1336100482" sldId="286"/>
            <ac:spMk id="2" creationId="{00000000-0000-0000-0000-000000000000}"/>
          </ac:spMkLst>
        </pc:spChg>
        <pc:spChg chg="add del">
          <ac:chgData name="Markéta Zandlová" userId="f597e985-6016-45b0-9e05-c32aa333b728" providerId="ADAL" clId="{4CC56540-5195-4BB4-8E4F-87081BB092D6}" dt="2021-11-23T07:38:01.330" v="47" actId="26606"/>
          <ac:spMkLst>
            <pc:docMk/>
            <pc:sldMk cId="1336100482" sldId="286"/>
            <ac:spMk id="74" creationId="{7DAA46B9-B7E8-4487-B28E-C63A6EB7AA27}"/>
          </ac:spMkLst>
        </pc:spChg>
        <pc:spChg chg="add del">
          <ac:chgData name="Markéta Zandlová" userId="f597e985-6016-45b0-9e05-c32aa333b728" providerId="ADAL" clId="{4CC56540-5195-4BB4-8E4F-87081BB092D6}" dt="2021-11-23T07:38:01.330" v="47" actId="26606"/>
          <ac:spMkLst>
            <pc:docMk/>
            <pc:sldMk cId="1336100482" sldId="286"/>
            <ac:spMk id="76" creationId="{C866818C-1E5F-475A-B310-3C06B555FB69}"/>
          </ac:spMkLst>
        </pc:spChg>
        <pc:spChg chg="add del">
          <ac:chgData name="Markéta Zandlová" userId="f597e985-6016-45b0-9e05-c32aa333b728" providerId="ADAL" clId="{4CC56540-5195-4BB4-8E4F-87081BB092D6}" dt="2021-11-23T07:38:01.330" v="47" actId="26606"/>
          <ac:spMkLst>
            <pc:docMk/>
            <pc:sldMk cId="1336100482" sldId="286"/>
            <ac:spMk id="78" creationId="{D12AFDE8-E1ED-4A49-B8B3-4953F4B8ACB9}"/>
          </ac:spMkLst>
        </pc:spChg>
        <pc:spChg chg="add del">
          <ac:chgData name="Markéta Zandlová" userId="f597e985-6016-45b0-9e05-c32aa333b728" providerId="ADAL" clId="{4CC56540-5195-4BB4-8E4F-87081BB092D6}" dt="2021-11-23T07:38:01.330" v="47" actId="26606"/>
          <ac:spMkLst>
            <pc:docMk/>
            <pc:sldMk cId="1336100482" sldId="286"/>
            <ac:spMk id="2055" creationId="{8254A655-B76F-486D-831E-612880D83940}"/>
          </ac:spMkLst>
        </pc:spChg>
        <pc:picChg chg="add del mod replId">
          <ac:chgData name="Markéta Zandlová" userId="f597e985-6016-45b0-9e05-c32aa333b728" providerId="ADAL" clId="{4CC56540-5195-4BB4-8E4F-87081BB092D6}" dt="2021-11-23T07:38:07.015" v="48" actId="1076"/>
          <ac:picMkLst>
            <pc:docMk/>
            <pc:sldMk cId="1336100482" sldId="286"/>
            <ac:picMk id="2050" creationId="{00000000-0000-0000-0000-000000000000}"/>
          </ac:picMkLst>
        </pc:picChg>
        <pc:picChg chg="add del mod">
          <ac:chgData name="Markéta Zandlová" userId="f597e985-6016-45b0-9e05-c32aa333b728" providerId="ADAL" clId="{4CC56540-5195-4BB4-8E4F-87081BB092D6}" dt="2021-11-23T07:38:01.330" v="47" actId="26606"/>
          <ac:picMkLst>
            <pc:docMk/>
            <pc:sldMk cId="1336100482" sldId="286"/>
            <ac:picMk id="2050" creationId="{00000000-0000-0000-0000-000000000000}"/>
          </ac:picMkLst>
        </pc:picChg>
        <pc:picChg chg="mod">
          <ac:chgData name="Markéta Zandlová" userId="f597e985-6016-45b0-9e05-c32aa333b728" providerId="ADAL" clId="{4CC56540-5195-4BB4-8E4F-87081BB092D6}" dt="2021-11-23T07:38:08.396" v="49" actId="1076"/>
          <ac:picMkLst>
            <pc:docMk/>
            <pc:sldMk cId="1336100482" sldId="286"/>
            <ac:picMk id="2051" creationId="{00000000-0000-0000-0000-000000000000}"/>
          </ac:picMkLst>
        </pc:picChg>
      </pc:sldChg>
      <pc:sldChg chg="modSp mod">
        <pc:chgData name="Markéta Zandlová" userId="f597e985-6016-45b0-9e05-c32aa333b728" providerId="ADAL" clId="{4CC56540-5195-4BB4-8E4F-87081BB092D6}" dt="2021-11-23T07:34:49.451" v="22"/>
        <pc:sldMkLst>
          <pc:docMk/>
          <pc:sldMk cId="95274774" sldId="287"/>
        </pc:sldMkLst>
        <pc:spChg chg="mod">
          <ac:chgData name="Markéta Zandlová" userId="f597e985-6016-45b0-9e05-c32aa333b728" providerId="ADAL" clId="{4CC56540-5195-4BB4-8E4F-87081BB092D6}" dt="2021-11-23T07:34:49.451" v="22"/>
          <ac:spMkLst>
            <pc:docMk/>
            <pc:sldMk cId="95274774" sldId="287"/>
            <ac:spMk id="2" creationId="{00000000-0000-0000-0000-000000000000}"/>
          </ac:spMkLst>
        </pc:spChg>
      </pc:sldChg>
      <pc:sldChg chg="modSp">
        <pc:chgData name="Markéta Zandlová" userId="f597e985-6016-45b0-9e05-c32aa333b728" providerId="ADAL" clId="{4CC56540-5195-4BB4-8E4F-87081BB092D6}" dt="2021-11-23T07:34:49.451" v="22"/>
        <pc:sldMkLst>
          <pc:docMk/>
          <pc:sldMk cId="3025419613" sldId="289"/>
        </pc:sldMkLst>
        <pc:spChg chg="mod">
          <ac:chgData name="Markéta Zandlová" userId="f597e985-6016-45b0-9e05-c32aa333b728" providerId="ADAL" clId="{4CC56540-5195-4BB4-8E4F-87081BB092D6}" dt="2021-11-23T07:34:49.451" v="22"/>
          <ac:spMkLst>
            <pc:docMk/>
            <pc:sldMk cId="3025419613" sldId="289"/>
            <ac:spMk id="2" creationId="{00000000-0000-0000-0000-000000000000}"/>
          </ac:spMkLst>
        </pc:spChg>
      </pc:sldChg>
      <pc:sldChg chg="modSp">
        <pc:chgData name="Markéta Zandlová" userId="f597e985-6016-45b0-9e05-c32aa333b728" providerId="ADAL" clId="{4CC56540-5195-4BB4-8E4F-87081BB092D6}" dt="2021-11-23T07:34:49.451" v="22"/>
        <pc:sldMkLst>
          <pc:docMk/>
          <pc:sldMk cId="738177103" sldId="290"/>
        </pc:sldMkLst>
        <pc:spChg chg="mod">
          <ac:chgData name="Markéta Zandlová" userId="f597e985-6016-45b0-9e05-c32aa333b728" providerId="ADAL" clId="{4CC56540-5195-4BB4-8E4F-87081BB092D6}" dt="2021-11-23T07:34:49.451" v="22"/>
          <ac:spMkLst>
            <pc:docMk/>
            <pc:sldMk cId="738177103" sldId="290"/>
            <ac:spMk id="2" creationId="{00000000-0000-0000-0000-000000000000}"/>
          </ac:spMkLst>
        </pc:spChg>
      </pc:sldChg>
      <pc:sldChg chg="modSp">
        <pc:chgData name="Markéta Zandlová" userId="f597e985-6016-45b0-9e05-c32aa333b728" providerId="ADAL" clId="{4CC56540-5195-4BB4-8E4F-87081BB092D6}" dt="2021-11-23T07:34:49.451" v="22"/>
        <pc:sldMkLst>
          <pc:docMk/>
          <pc:sldMk cId="2304404789" sldId="291"/>
        </pc:sldMkLst>
        <pc:spChg chg="mod">
          <ac:chgData name="Markéta Zandlová" userId="f597e985-6016-45b0-9e05-c32aa333b728" providerId="ADAL" clId="{4CC56540-5195-4BB4-8E4F-87081BB092D6}" dt="2021-11-23T07:34:49.451" v="22"/>
          <ac:spMkLst>
            <pc:docMk/>
            <pc:sldMk cId="2304404789" sldId="291"/>
            <ac:spMk id="2" creationId="{00000000-0000-0000-0000-000000000000}"/>
          </ac:spMkLst>
        </pc:spChg>
      </pc:sldChg>
      <pc:sldChg chg="modSp">
        <pc:chgData name="Markéta Zandlová" userId="f597e985-6016-45b0-9e05-c32aa333b728" providerId="ADAL" clId="{4CC56540-5195-4BB4-8E4F-87081BB092D6}" dt="2021-11-23T07:34:49.451" v="22"/>
        <pc:sldMkLst>
          <pc:docMk/>
          <pc:sldMk cId="405971378" sldId="294"/>
        </pc:sldMkLst>
        <pc:spChg chg="mod">
          <ac:chgData name="Markéta Zandlová" userId="f597e985-6016-45b0-9e05-c32aa333b728" providerId="ADAL" clId="{4CC56540-5195-4BB4-8E4F-87081BB092D6}" dt="2021-11-23T07:34:49.451" v="22"/>
          <ac:spMkLst>
            <pc:docMk/>
            <pc:sldMk cId="405971378" sldId="294"/>
            <ac:spMk id="2" creationId="{00000000-0000-0000-0000-000000000000}"/>
          </ac:spMkLst>
        </pc:spChg>
        <pc:spChg chg="mod">
          <ac:chgData name="Markéta Zandlová" userId="f597e985-6016-45b0-9e05-c32aa333b728" providerId="ADAL" clId="{4CC56540-5195-4BB4-8E4F-87081BB092D6}" dt="2021-11-23T07:34:49.451" v="22"/>
          <ac:spMkLst>
            <pc:docMk/>
            <pc:sldMk cId="405971378" sldId="294"/>
            <ac:spMk id="3" creationId="{00000000-0000-0000-0000-000000000000}"/>
          </ac:spMkLst>
        </pc:spChg>
      </pc:sldChg>
      <pc:sldChg chg="modSp">
        <pc:chgData name="Markéta Zandlová" userId="f597e985-6016-45b0-9e05-c32aa333b728" providerId="ADAL" clId="{4CC56540-5195-4BB4-8E4F-87081BB092D6}" dt="2021-11-23T07:34:49.451" v="22"/>
        <pc:sldMkLst>
          <pc:docMk/>
          <pc:sldMk cId="1195983406" sldId="295"/>
        </pc:sldMkLst>
        <pc:spChg chg="mod">
          <ac:chgData name="Markéta Zandlová" userId="f597e985-6016-45b0-9e05-c32aa333b728" providerId="ADAL" clId="{4CC56540-5195-4BB4-8E4F-87081BB092D6}" dt="2021-11-23T07:34:49.451" v="22"/>
          <ac:spMkLst>
            <pc:docMk/>
            <pc:sldMk cId="1195983406" sldId="295"/>
            <ac:spMk id="2" creationId="{00000000-0000-0000-0000-000000000000}"/>
          </ac:spMkLst>
        </pc:spChg>
      </pc:sldChg>
      <pc:sldChg chg="modSp mod">
        <pc:chgData name="Markéta Zandlová" userId="f597e985-6016-45b0-9e05-c32aa333b728" providerId="ADAL" clId="{4CC56540-5195-4BB4-8E4F-87081BB092D6}" dt="2021-11-23T07:34:49.661" v="24" actId="27636"/>
        <pc:sldMkLst>
          <pc:docMk/>
          <pc:sldMk cId="3856496610" sldId="315"/>
        </pc:sldMkLst>
        <pc:spChg chg="mod">
          <ac:chgData name="Markéta Zandlová" userId="f597e985-6016-45b0-9e05-c32aa333b728" providerId="ADAL" clId="{4CC56540-5195-4BB4-8E4F-87081BB092D6}" dt="2021-11-23T07:34:49.451" v="22"/>
          <ac:spMkLst>
            <pc:docMk/>
            <pc:sldMk cId="3856496610" sldId="315"/>
            <ac:spMk id="2" creationId="{00000000-0000-0000-0000-000000000000}"/>
          </ac:spMkLst>
        </pc:spChg>
        <pc:spChg chg="mod">
          <ac:chgData name="Markéta Zandlová" userId="f597e985-6016-45b0-9e05-c32aa333b728" providerId="ADAL" clId="{4CC56540-5195-4BB4-8E4F-87081BB092D6}" dt="2021-11-23T07:34:49.661" v="24" actId="27636"/>
          <ac:spMkLst>
            <pc:docMk/>
            <pc:sldMk cId="3856496610" sldId="315"/>
            <ac:spMk id="3" creationId="{00000000-0000-0000-0000-000000000000}"/>
          </ac:spMkLst>
        </pc:spChg>
      </pc:sldChg>
      <pc:sldChg chg="modSp mod">
        <pc:chgData name="Markéta Zandlová" userId="f597e985-6016-45b0-9e05-c32aa333b728" providerId="ADAL" clId="{4CC56540-5195-4BB4-8E4F-87081BB092D6}" dt="2021-11-23T07:34:49.672" v="25" actId="27636"/>
        <pc:sldMkLst>
          <pc:docMk/>
          <pc:sldMk cId="3606556735" sldId="316"/>
        </pc:sldMkLst>
        <pc:spChg chg="mod">
          <ac:chgData name="Markéta Zandlová" userId="f597e985-6016-45b0-9e05-c32aa333b728" providerId="ADAL" clId="{4CC56540-5195-4BB4-8E4F-87081BB092D6}" dt="2021-11-23T07:34:49.451" v="22"/>
          <ac:spMkLst>
            <pc:docMk/>
            <pc:sldMk cId="3606556735" sldId="316"/>
            <ac:spMk id="2" creationId="{00000000-0000-0000-0000-000000000000}"/>
          </ac:spMkLst>
        </pc:spChg>
        <pc:spChg chg="mod">
          <ac:chgData name="Markéta Zandlová" userId="f597e985-6016-45b0-9e05-c32aa333b728" providerId="ADAL" clId="{4CC56540-5195-4BB4-8E4F-87081BB092D6}" dt="2021-11-23T07:34:49.672" v="25" actId="27636"/>
          <ac:spMkLst>
            <pc:docMk/>
            <pc:sldMk cId="3606556735" sldId="316"/>
            <ac:spMk id="3" creationId="{00000000-0000-0000-0000-000000000000}"/>
          </ac:spMkLst>
        </pc:spChg>
      </pc:sldChg>
      <pc:sldChg chg="modSp mod">
        <pc:chgData name="Markéta Zandlová" userId="f597e985-6016-45b0-9e05-c32aa333b728" providerId="ADAL" clId="{4CC56540-5195-4BB4-8E4F-87081BB092D6}" dt="2021-11-23T07:41:17.443" v="52" actId="403"/>
        <pc:sldMkLst>
          <pc:docMk/>
          <pc:sldMk cId="1542852760" sldId="319"/>
        </pc:sldMkLst>
        <pc:spChg chg="mod">
          <ac:chgData name="Markéta Zandlová" userId="f597e985-6016-45b0-9e05-c32aa333b728" providerId="ADAL" clId="{4CC56540-5195-4BB4-8E4F-87081BB092D6}" dt="2021-11-23T07:34:49.451" v="22"/>
          <ac:spMkLst>
            <pc:docMk/>
            <pc:sldMk cId="1542852760" sldId="319"/>
            <ac:spMk id="2" creationId="{261FC91F-C5D3-45CF-BFA6-471E3B9E5727}"/>
          </ac:spMkLst>
        </pc:spChg>
        <pc:spChg chg="mod">
          <ac:chgData name="Markéta Zandlová" userId="f597e985-6016-45b0-9e05-c32aa333b728" providerId="ADAL" clId="{4CC56540-5195-4BB4-8E4F-87081BB092D6}" dt="2021-11-23T07:41:17.443" v="52" actId="403"/>
          <ac:spMkLst>
            <pc:docMk/>
            <pc:sldMk cId="1542852760" sldId="319"/>
            <ac:spMk id="3" creationId="{6191AABF-89C9-4BFF-BD68-88DAF6B2E7B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99E6-5FA9-48B5-B811-34BB8BDEF06E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F76C-A281-4A1B-9A18-78254B83D7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8476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99E6-5FA9-48B5-B811-34BB8BDEF06E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F76C-A281-4A1B-9A18-78254B83D7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8066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99E6-5FA9-48B5-B811-34BB8BDEF06E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F76C-A281-4A1B-9A18-78254B83D7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2569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99E6-5FA9-48B5-B811-34BB8BDEF06E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F76C-A281-4A1B-9A18-78254B83D739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7390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99E6-5FA9-48B5-B811-34BB8BDEF06E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F76C-A281-4A1B-9A18-78254B83D7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4727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99E6-5FA9-48B5-B811-34BB8BDEF06E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F76C-A281-4A1B-9A18-78254B83D7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2158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99E6-5FA9-48B5-B811-34BB8BDEF06E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F76C-A281-4A1B-9A18-78254B83D7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1158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99E6-5FA9-48B5-B811-34BB8BDEF06E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F76C-A281-4A1B-9A18-78254B83D7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751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99E6-5FA9-48B5-B811-34BB8BDEF06E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F76C-A281-4A1B-9A18-78254B83D7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842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99E6-5FA9-48B5-B811-34BB8BDEF06E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F76C-A281-4A1B-9A18-78254B83D7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0702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99E6-5FA9-48B5-B811-34BB8BDEF06E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F76C-A281-4A1B-9A18-78254B83D7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7526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99E6-5FA9-48B5-B811-34BB8BDEF06E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F76C-A281-4A1B-9A18-78254B83D7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0502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99E6-5FA9-48B5-B811-34BB8BDEF06E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F76C-A281-4A1B-9A18-78254B83D7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6234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99E6-5FA9-48B5-B811-34BB8BDEF06E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F76C-A281-4A1B-9A18-78254B83D7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2035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99E6-5FA9-48B5-B811-34BB8BDEF06E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F76C-A281-4A1B-9A18-78254B83D7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0240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99E6-5FA9-48B5-B811-34BB8BDEF06E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F76C-A281-4A1B-9A18-78254B83D7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1759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99E6-5FA9-48B5-B811-34BB8BDEF06E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F76C-A281-4A1B-9A18-78254B83D7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1816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E8299E6-5FA9-48B5-B811-34BB8BDEF06E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8F76C-A281-4A1B-9A18-78254B83D7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25328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s://www.youtube.com/watch?v=LZ0ue-XGl9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DDCA251B-4F28-43A9-A5FD-47101E24C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7B3E067-68A1-4E6F-8B2A-DF0DC2803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0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22614" y="1266958"/>
            <a:ext cx="1926771" cy="4528457"/>
          </a:xfrm>
        </p:spPr>
        <p:txBody>
          <a:bodyPr anchor="ctr">
            <a:normAutofit/>
          </a:bodyPr>
          <a:lstStyle/>
          <a:p>
            <a:pPr algn="r"/>
            <a:r>
              <a:rPr lang="cs-CZ">
                <a:solidFill>
                  <a:srgbClr val="FFFFFF"/>
                </a:solidFill>
              </a:rPr>
              <a:t>ZS 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8F0EEF-7B63-4EC4-96D4-6AFBF46B1A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78992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B5E673-6D85-4457-A048-FD09048DC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10524" y="1266958"/>
            <a:ext cx="4686468" cy="452845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5000"/>
              <a:t>8. HRANICE</a:t>
            </a:r>
            <a:br>
              <a:rPr lang="cs-CZ" sz="5000"/>
            </a:br>
            <a:br>
              <a:rPr lang="cs-CZ" sz="5000"/>
            </a:br>
            <a:r>
              <a:rPr lang="cs-CZ" sz="50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Dohled, </a:t>
            </a:r>
            <a:r>
              <a:rPr lang="cs-CZ" sz="5000" b="1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disciplinace</a:t>
            </a:r>
            <a:r>
              <a:rPr lang="cs-CZ" sz="50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biopolitika</a:t>
            </a:r>
            <a:br>
              <a:rPr lang="cs-CZ" sz="5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sz="5000"/>
          </a:p>
        </p:txBody>
      </p:sp>
    </p:spTree>
    <p:extLst>
      <p:ext uri="{BB962C8B-B14F-4D97-AF65-F5344CB8AC3E}">
        <p14:creationId xmlns:p14="http://schemas.microsoft.com/office/powerpoint/2010/main" val="343854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5" y="303852"/>
            <a:ext cx="4731954" cy="264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494" y="2204864"/>
            <a:ext cx="3551287" cy="2513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70357"/>
            <a:ext cx="428625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404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6632"/>
            <a:ext cx="5472608" cy="3688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7142"/>
            <a:ext cx="5724128" cy="321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177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Hranice a tělesnost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cs-CZ" sz="2000" dirty="0"/>
          </a:p>
          <a:p>
            <a:pPr lvl="0"/>
            <a:r>
              <a:rPr lang="cs-CZ" sz="2200" b="1" dirty="0"/>
              <a:t>Performance a ustavování významů </a:t>
            </a:r>
            <a:r>
              <a:rPr lang="cs-CZ" sz="2200" dirty="0"/>
              <a:t>- např. národní suverenita / marginalizace / gender atd. prostřednictvím pasů a pasových fotografií (biometrické údaje), vízové politiky, kontroly na hranicích  </a:t>
            </a:r>
          </a:p>
          <a:p>
            <a:endParaRPr lang="cs-CZ" sz="2200" dirty="0"/>
          </a:p>
          <a:p>
            <a:pPr lvl="0"/>
            <a:r>
              <a:rPr lang="cs-CZ" sz="2200" dirty="0"/>
              <a:t>„Utváření těl k překračování hranic“ – hranice se „vtěluje“: PAŠOVÁNÍ a pašeráci / pohraniční stráž / migranti </a:t>
            </a:r>
          </a:p>
          <a:p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971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 err="1"/>
              <a:t>Donnan</a:t>
            </a:r>
            <a:r>
              <a:rPr lang="cs-CZ" sz="2400" dirty="0"/>
              <a:t>, H.; Wilson, T. M. 1999. </a:t>
            </a:r>
            <a:r>
              <a:rPr lang="cs-CZ" sz="2400" dirty="0" err="1"/>
              <a:t>Borders</a:t>
            </a:r>
            <a:r>
              <a:rPr lang="cs-CZ" sz="2400" dirty="0"/>
              <a:t>: </a:t>
            </a:r>
            <a:r>
              <a:rPr lang="cs-CZ" sz="2400" dirty="0" err="1"/>
              <a:t>Frontiers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Identity, </a:t>
            </a:r>
            <a:r>
              <a:rPr lang="cs-CZ" sz="2400" dirty="0" err="1"/>
              <a:t>Nation</a:t>
            </a:r>
            <a:r>
              <a:rPr lang="cs-CZ" sz="2400" dirty="0"/>
              <a:t> and </a:t>
            </a:r>
            <a:r>
              <a:rPr lang="cs-CZ" sz="2400" dirty="0" err="1"/>
              <a:t>State</a:t>
            </a:r>
            <a:r>
              <a:rPr lang="cs-CZ" sz="2400" dirty="0"/>
              <a:t>.  kap. Body </a:t>
            </a:r>
            <a:r>
              <a:rPr lang="cs-CZ" sz="2400" dirty="0" err="1"/>
              <a:t>Politics</a:t>
            </a:r>
            <a:r>
              <a:rPr lang="cs-CZ" sz="2400" dirty="0"/>
              <a:t> in </a:t>
            </a:r>
            <a:r>
              <a:rPr lang="cs-CZ" sz="2400" dirty="0" err="1"/>
              <a:t>Borders</a:t>
            </a:r>
            <a:r>
              <a:rPr lang="cs-CZ" sz="2400" dirty="0"/>
              <a:t> </a:t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Autofit/>
          </a:bodyPr>
          <a:lstStyle/>
          <a:p>
            <a:pPr lvl="0"/>
            <a:endParaRPr lang="cs-CZ" sz="2000" b="1" dirty="0"/>
          </a:p>
          <a:p>
            <a:pPr lvl="0"/>
            <a:r>
              <a:rPr lang="cs-CZ" sz="2200" b="1" dirty="0"/>
              <a:t>Hranice</a:t>
            </a:r>
            <a:r>
              <a:rPr lang="cs-CZ" sz="2200" dirty="0"/>
              <a:t>: stát prokazuje </a:t>
            </a:r>
            <a:r>
              <a:rPr lang="cs-CZ" sz="2200" b="1" dirty="0"/>
              <a:t>kontrolu a moc</a:t>
            </a:r>
            <a:r>
              <a:rPr lang="cs-CZ" sz="2200" dirty="0"/>
              <a:t>, nad územím i </a:t>
            </a:r>
            <a:r>
              <a:rPr lang="cs-CZ" sz="2200" b="1" dirty="0"/>
              <a:t>lidmi jako tělesnými bytostmi </a:t>
            </a:r>
            <a:endParaRPr lang="cs-CZ" sz="2200" dirty="0"/>
          </a:p>
          <a:p>
            <a:pPr lvl="0"/>
            <a:r>
              <a:rPr lang="cs-CZ" sz="2200" dirty="0" err="1"/>
              <a:t>Liminální</a:t>
            </a:r>
            <a:r>
              <a:rPr lang="cs-CZ" sz="2200" dirty="0"/>
              <a:t> prostor, kde </a:t>
            </a:r>
            <a:r>
              <a:rPr lang="cs-CZ" sz="2200" b="1" dirty="0"/>
              <a:t>přestávají platit pravidla „vnitrozemí“, </a:t>
            </a:r>
            <a:r>
              <a:rPr lang="cs-CZ" sz="2200" dirty="0"/>
              <a:t>včetně pravidel tělesného kontaktu: </a:t>
            </a:r>
            <a:r>
              <a:rPr lang="cs-CZ" sz="2200" b="1" dirty="0"/>
              <a:t>stát si nárokuje kontrolu lidských těl:</a:t>
            </a:r>
            <a:endParaRPr lang="cs-CZ" sz="2200" dirty="0"/>
          </a:p>
          <a:p>
            <a:pPr marL="0" indent="0">
              <a:buNone/>
            </a:pPr>
            <a:r>
              <a:rPr lang="cs-CZ" sz="2200" dirty="0"/>
              <a:t> </a:t>
            </a:r>
          </a:p>
          <a:p>
            <a:pPr lvl="1"/>
            <a:r>
              <a:rPr lang="cs-CZ" sz="2200" b="1" dirty="0"/>
              <a:t>tělesné prohlídky</a:t>
            </a:r>
            <a:r>
              <a:rPr lang="cs-CZ" sz="2200" dirty="0"/>
              <a:t>: překročení hranice </a:t>
            </a:r>
            <a:r>
              <a:rPr lang="cs-CZ" sz="2200" b="1" dirty="0"/>
              <a:t>„intimity“ </a:t>
            </a:r>
            <a:r>
              <a:rPr lang="cs-CZ" sz="2200" dirty="0"/>
              <a:t>(fyzicky / technologie) </a:t>
            </a:r>
          </a:p>
          <a:p>
            <a:pPr lvl="1"/>
            <a:r>
              <a:rPr lang="cs-CZ" sz="2200" dirty="0"/>
              <a:t>přesvědčení aktérů, že do těl </a:t>
            </a:r>
            <a:r>
              <a:rPr lang="cs-CZ" sz="2200" b="1" dirty="0"/>
              <a:t>vepsána </a:t>
            </a:r>
            <a:r>
              <a:rPr lang="cs-CZ" sz="2200" dirty="0"/>
              <a:t>(nelegální)</a:t>
            </a:r>
            <a:r>
              <a:rPr lang="cs-CZ" sz="2200" b="1" dirty="0"/>
              <a:t> činnost</a:t>
            </a:r>
            <a:r>
              <a:rPr lang="cs-CZ" sz="2200" dirty="0"/>
              <a:t> = lze v nich </a:t>
            </a:r>
            <a:r>
              <a:rPr lang="cs-CZ" sz="2200" b="1" dirty="0"/>
              <a:t>číst, </a:t>
            </a:r>
            <a:r>
              <a:rPr lang="cs-CZ" sz="2200" dirty="0"/>
              <a:t>identifikovat, kdo je kdo</a:t>
            </a:r>
            <a:endParaRPr lang="cs-CZ" sz="2200" b="1" dirty="0"/>
          </a:p>
          <a:p>
            <a:pPr lvl="1"/>
            <a:r>
              <a:rPr lang="cs-CZ" sz="2200" b="1" dirty="0"/>
              <a:t>tělesný habitus</a:t>
            </a:r>
            <a:r>
              <a:rPr lang="cs-CZ" sz="2200" dirty="0"/>
              <a:t> stráží, intuice</a:t>
            </a:r>
          </a:p>
        </p:txBody>
      </p:sp>
    </p:spTree>
    <p:extLst>
      <p:ext uri="{BB962C8B-B14F-4D97-AF65-F5344CB8AC3E}">
        <p14:creationId xmlns:p14="http://schemas.microsoft.com/office/powerpoint/2010/main" val="1195983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cs-CZ" sz="3200" dirty="0"/>
              <a:t>Těla na hranicích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cs-CZ" sz="2200" b="1" dirty="0"/>
              <a:t>Pohraniční kontrola - cestovní pasy – fotografie – víza – biometrické údaje … </a:t>
            </a:r>
            <a:endParaRPr lang="cs-CZ" sz="2200" dirty="0"/>
          </a:p>
          <a:p>
            <a:pPr marL="0" lvl="0" indent="0">
              <a:buNone/>
            </a:pPr>
            <a:endParaRPr lang="cs-CZ" sz="2200" dirty="0"/>
          </a:p>
          <a:p>
            <a:pPr marL="0" lvl="0" indent="0">
              <a:buNone/>
            </a:pPr>
            <a:r>
              <a:rPr lang="cs-CZ" sz="2200" dirty="0"/>
              <a:t>= měření, fotografování, sběr údajů, ověřování, archivace …</a:t>
            </a:r>
          </a:p>
          <a:p>
            <a:pPr marL="0" lvl="0" indent="0">
              <a:buNone/>
            </a:pPr>
            <a:endParaRPr lang="cs-CZ" sz="2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200" dirty="0"/>
              <a:t>Identifikace (otisky prstů, fotografie, DNA, oční duhovka atd.)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200" dirty="0"/>
              <a:t>Kontrola, dozor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200" dirty="0"/>
              <a:t>Ovládání, manipulace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575466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b="1" dirty="0"/>
              <a:t>KONTROLA a DOHLED na hranicích - BIOPOLITIKA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b="1" dirty="0"/>
              <a:t>Michel Foucault (1926 – 1984)</a:t>
            </a:r>
          </a:p>
          <a:p>
            <a:endParaRPr lang="cs-CZ" dirty="0"/>
          </a:p>
          <a:p>
            <a:r>
              <a:rPr lang="cs-CZ" sz="2000" dirty="0"/>
              <a:t>Zrození kliniky. Červený Kostelec: Pavel </a:t>
            </a:r>
            <a:r>
              <a:rPr lang="cs-CZ" sz="2000" dirty="0" err="1"/>
              <a:t>Mervant</a:t>
            </a:r>
            <a:r>
              <a:rPr lang="cs-CZ" sz="2000" dirty="0"/>
              <a:t> 2010</a:t>
            </a:r>
          </a:p>
          <a:p>
            <a:r>
              <a:rPr lang="cs-CZ" sz="2000" dirty="0"/>
              <a:t>Zrození biopolitiky. Kurs na </a:t>
            </a:r>
            <a:r>
              <a:rPr lang="cs-CZ" sz="2000" dirty="0" err="1"/>
              <a:t>Collège</a:t>
            </a:r>
            <a:r>
              <a:rPr lang="cs-CZ" sz="2000" dirty="0"/>
              <a:t> de France 1978-1979. Brno: Centrum pro studium demokracie a kultury, 2009</a:t>
            </a:r>
          </a:p>
          <a:p>
            <a:r>
              <a:rPr lang="cs-CZ" sz="2000" dirty="0"/>
              <a:t>Dohlížet a trestat. Kniha o zrodu vězení. Praha : Dauphin, 2000. </a:t>
            </a:r>
          </a:p>
          <a:p>
            <a:r>
              <a:rPr lang="cs-CZ" sz="2000" dirty="0"/>
              <a:t>Slova a věci. Brno: </a:t>
            </a:r>
            <a:r>
              <a:rPr lang="cs-CZ" sz="2000" dirty="0" err="1"/>
              <a:t>Computer</a:t>
            </a:r>
            <a:r>
              <a:rPr lang="cs-CZ" sz="2000" dirty="0"/>
              <a:t> </a:t>
            </a:r>
            <a:r>
              <a:rPr lang="cs-CZ" sz="2000" dirty="0" err="1"/>
              <a:t>Press</a:t>
            </a:r>
            <a:r>
              <a:rPr lang="cs-CZ" sz="2000" dirty="0"/>
              <a:t>, 2007. </a:t>
            </a:r>
          </a:p>
          <a:p>
            <a:r>
              <a:rPr lang="cs-CZ" sz="2000" dirty="0"/>
              <a:t>Myšlení vnějšku. Praha : </a:t>
            </a:r>
            <a:r>
              <a:rPr lang="cs-CZ" sz="2000" dirty="0" err="1"/>
              <a:t>Herrmann</a:t>
            </a:r>
            <a:r>
              <a:rPr lang="cs-CZ" sz="2000" dirty="0"/>
              <a:t>, 1996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6496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Moc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 fontScale="92500"/>
          </a:bodyPr>
          <a:lstStyle/>
          <a:p>
            <a:pPr lvl="0"/>
            <a:r>
              <a:rPr lang="cs-CZ" sz="2200" dirty="0"/>
              <a:t>abstraktní princip, prostupující celou společností  </a:t>
            </a:r>
          </a:p>
          <a:p>
            <a:pPr lvl="0"/>
            <a:r>
              <a:rPr lang="cs-CZ" sz="2200" dirty="0"/>
              <a:t>není nikým „vlastněna“ – je součástí vztahů</a:t>
            </a:r>
          </a:p>
          <a:p>
            <a:r>
              <a:rPr lang="cs-CZ" sz="2200" b="1" dirty="0"/>
              <a:t>„kapilární působení politické moci“</a:t>
            </a:r>
            <a:r>
              <a:rPr lang="cs-CZ" sz="2200" dirty="0"/>
              <a:t>, tj. v každodenním životě - existence různých technik, strategií, manévrování, postupů a dalších nástrojů k dosažení daného cíle</a:t>
            </a:r>
          </a:p>
          <a:p>
            <a:pPr marL="0" indent="0" algn="ctr">
              <a:buNone/>
            </a:pPr>
            <a:endParaRPr lang="cs-CZ" sz="2200" dirty="0"/>
          </a:p>
          <a:p>
            <a:pPr marL="0" indent="0" algn="ctr">
              <a:buNone/>
            </a:pPr>
            <a:r>
              <a:rPr lang="cs-CZ" sz="2400" b="1" dirty="0"/>
              <a:t>Způsoby uskutečňování moci</a:t>
            </a:r>
          </a:p>
          <a:p>
            <a:pPr marL="0" indent="0" algn="ctr">
              <a:buNone/>
            </a:pPr>
            <a:endParaRPr lang="cs-CZ" sz="2200" b="1" dirty="0"/>
          </a:p>
          <a:p>
            <a:r>
              <a:rPr lang="cs-CZ" sz="2200" b="1" dirty="0"/>
              <a:t>dohled a disciplinace </a:t>
            </a:r>
            <a:r>
              <a:rPr lang="cs-CZ" sz="2200" dirty="0"/>
              <a:t>(</a:t>
            </a:r>
            <a:r>
              <a:rPr lang="cs-CZ" sz="2200" dirty="0" err="1"/>
              <a:t>Panoptikon</a:t>
            </a:r>
            <a:r>
              <a:rPr lang="cs-CZ" sz="2200" dirty="0"/>
              <a:t> - vědomí trvalé viditelnosti)</a:t>
            </a:r>
          </a:p>
          <a:p>
            <a:r>
              <a:rPr lang="cs-CZ" sz="2200" b="1" dirty="0"/>
              <a:t>racionalizace normality</a:t>
            </a:r>
            <a:r>
              <a:rPr lang="cs-CZ" sz="2200" dirty="0"/>
              <a:t> - uplatňování moci soustředěno </a:t>
            </a:r>
            <a:r>
              <a:rPr lang="cs-CZ" sz="2200" b="1" dirty="0"/>
              <a:t>na populaci, nikoli jedince, </a:t>
            </a:r>
            <a:r>
              <a:rPr lang="cs-CZ" sz="2200" dirty="0"/>
              <a:t>vytyčování toho, co je normální a co je žádoucí</a:t>
            </a:r>
          </a:p>
          <a:p>
            <a:endParaRPr lang="cs-CZ" sz="2200" dirty="0"/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606556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/>
              <a:t>Biomoc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rmAutofit fontScale="85000" lnSpcReduction="10000"/>
          </a:bodyPr>
          <a:lstStyle/>
          <a:p>
            <a:pPr lvl="0"/>
            <a:endParaRPr lang="cs-CZ" sz="2400" dirty="0"/>
          </a:p>
          <a:p>
            <a:pPr lvl="0"/>
            <a:r>
              <a:rPr lang="cs-CZ" sz="2400" dirty="0"/>
              <a:t>mechanismy používané k disciplinování individuálního i sociálního těla, konečným cílem </a:t>
            </a:r>
            <a:r>
              <a:rPr lang="cs-CZ" sz="2400" b="1" i="1" dirty="0"/>
              <a:t>kultivace života</a:t>
            </a:r>
          </a:p>
          <a:p>
            <a:pPr lvl="0"/>
            <a:endParaRPr lang="cs-CZ" sz="2400" b="1" i="1" dirty="0"/>
          </a:p>
          <a:p>
            <a:pPr lvl="0"/>
            <a:r>
              <a:rPr lang="cs-CZ" sz="2400" b="1" i="1" dirty="0"/>
              <a:t>řízení populace i jedinců </a:t>
            </a:r>
            <a:r>
              <a:rPr lang="cs-CZ" sz="2400" dirty="0"/>
              <a:t>prostřednictvím jemných mechanismů regulace a manipulace, distribuovaných skrze </a:t>
            </a:r>
            <a:r>
              <a:rPr lang="cs-CZ" sz="2400" b="1" i="1" dirty="0"/>
              <a:t>administrativní aparát moderního státu</a:t>
            </a:r>
          </a:p>
          <a:p>
            <a:endParaRPr lang="cs-CZ" sz="2400" dirty="0"/>
          </a:p>
          <a:p>
            <a:r>
              <a:rPr lang="cs-CZ" sz="2400" dirty="0"/>
              <a:t>včlenění </a:t>
            </a:r>
            <a:r>
              <a:rPr lang="cs-CZ" sz="2400" b="1" dirty="0"/>
              <a:t>života </a:t>
            </a:r>
            <a:r>
              <a:rPr lang="cs-CZ" sz="2400" dirty="0"/>
              <a:t>do politických a vládních struktur společnosti, vtáhnutí „života“ do soukolí byrokratických aparátů</a:t>
            </a:r>
          </a:p>
          <a:p>
            <a:pPr lvl="0"/>
            <a:endParaRPr lang="cs-CZ" sz="2400" dirty="0"/>
          </a:p>
          <a:p>
            <a:pPr lvl="0"/>
            <a:r>
              <a:rPr lang="cs-CZ" sz="1900" dirty="0"/>
              <a:t>Příklady: statistiky a tabulky „normálního“ vývoje (měření a vážení novorozenců a dětí apod.); očkování; prenatální diagnostika, porodnost; úmrtnost; nemocnost; biometrické údaje v dokladech; psychiatrické diagnózy … V extrémní podobě – eugenika, měření IQ přistěhovalců do USA mezi válkami, nucené sterilizace aj.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94009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1FC91F-C5D3-45CF-BFA6-471E3B9E5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/>
              <a:t>Moc = vědění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91AABF-89C9-4BFF-BD68-88DAF6B2E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 algn="ctr">
              <a:buNone/>
            </a:pPr>
            <a:endParaRPr lang="cs-CZ" sz="2400" dirty="0"/>
          </a:p>
          <a:p>
            <a:pPr marL="0" lvl="0" indent="0" algn="ctr">
              <a:buNone/>
            </a:pPr>
            <a:r>
              <a:rPr lang="cs-CZ" sz="2100" b="1" dirty="0">
                <a:solidFill>
                  <a:srgbClr val="92D050"/>
                </a:solidFill>
              </a:rPr>
              <a:t>„</a:t>
            </a:r>
            <a:r>
              <a:rPr lang="cs-CZ" sz="2100" b="1" dirty="0" err="1">
                <a:solidFill>
                  <a:srgbClr val="92D050"/>
                </a:solidFill>
              </a:rPr>
              <a:t>Biomoc</a:t>
            </a:r>
            <a:r>
              <a:rPr lang="cs-CZ" sz="2100" b="1" dirty="0">
                <a:solidFill>
                  <a:srgbClr val="92D050"/>
                </a:solidFill>
              </a:rPr>
              <a:t> je forma moci/vědění (…), která vytváří řád, kdy lidé v západním světě jsou zdraví, zabezpečení (</a:t>
            </a:r>
            <a:r>
              <a:rPr lang="cs-CZ" sz="2100" b="1" dirty="0" err="1">
                <a:solidFill>
                  <a:srgbClr val="92D050"/>
                </a:solidFill>
              </a:rPr>
              <a:t>secure</a:t>
            </a:r>
            <a:r>
              <a:rPr lang="cs-CZ" sz="2100" b="1" dirty="0">
                <a:solidFill>
                  <a:srgbClr val="92D050"/>
                </a:solidFill>
              </a:rPr>
              <a:t>) a produktivní.“ </a:t>
            </a:r>
          </a:p>
          <a:p>
            <a:pPr marL="0" lvl="0" indent="0" algn="r">
              <a:buNone/>
            </a:pPr>
            <a:r>
              <a:rPr lang="cs-CZ" sz="2100" b="1" dirty="0">
                <a:solidFill>
                  <a:srgbClr val="92D050"/>
                </a:solidFill>
              </a:rPr>
              <a:t>[Dreyfus a </a:t>
            </a:r>
            <a:r>
              <a:rPr lang="cs-CZ" sz="2100" b="1" dirty="0" err="1">
                <a:solidFill>
                  <a:srgbClr val="92D050"/>
                </a:solidFill>
              </a:rPr>
              <a:t>Rabinow</a:t>
            </a:r>
            <a:r>
              <a:rPr lang="cs-CZ" sz="2100" b="1" dirty="0">
                <a:solidFill>
                  <a:srgbClr val="92D050"/>
                </a:solidFill>
              </a:rPr>
              <a:t> 1989: 116]</a:t>
            </a:r>
          </a:p>
          <a:p>
            <a:endParaRPr lang="cs-CZ" sz="2000" dirty="0"/>
          </a:p>
          <a:p>
            <a:endParaRPr lang="cs-CZ" sz="2000" dirty="0"/>
          </a:p>
          <a:p>
            <a:pPr lvl="0"/>
            <a:r>
              <a:rPr lang="cs-CZ" sz="2000" dirty="0"/>
              <a:t>tento způsob uplatňování moci = </a:t>
            </a:r>
            <a:r>
              <a:rPr lang="cs-CZ" sz="2000" b="1" dirty="0"/>
              <a:t>„</a:t>
            </a:r>
            <a:r>
              <a:rPr lang="cs-CZ" sz="2000" b="1" dirty="0" err="1"/>
              <a:t>governmentalita</a:t>
            </a:r>
            <a:r>
              <a:rPr lang="cs-CZ" sz="2000" dirty="0"/>
              <a:t>“</a:t>
            </a:r>
          </a:p>
          <a:p>
            <a:pPr marL="457200" lvl="1" indent="0">
              <a:buNone/>
            </a:pPr>
            <a:endParaRPr lang="cs-CZ" sz="2000" dirty="0"/>
          </a:p>
          <a:p>
            <a:pPr marL="457200" lvl="1" indent="0">
              <a:buNone/>
            </a:pPr>
            <a:r>
              <a:rPr lang="cs-CZ" sz="2000" dirty="0"/>
              <a:t>„</a:t>
            </a:r>
            <a:r>
              <a:rPr lang="cs-CZ" sz="2000" b="1" dirty="0" err="1"/>
              <a:t>Governmentalita</a:t>
            </a:r>
            <a:r>
              <a:rPr lang="cs-CZ" sz="2000" b="1" dirty="0"/>
              <a:t> lokalizuje regulační aktivity do všech úrovní společenského života</a:t>
            </a:r>
            <a:r>
              <a:rPr lang="cs-CZ" sz="2000" dirty="0"/>
              <a:t>, od rodiny, sdělovacích prostředků a škol až k byrokratickým institucím jako parlament, legislativa či policie.“ </a:t>
            </a:r>
          </a:p>
          <a:p>
            <a:pPr marL="457200" lvl="1" indent="0" algn="r">
              <a:buNone/>
            </a:pPr>
            <a:r>
              <a:rPr lang="cs-CZ" sz="2000" dirty="0"/>
              <a:t>[</a:t>
            </a:r>
            <a:r>
              <a:rPr lang="cs-CZ" sz="2000" dirty="0" err="1"/>
              <a:t>Lupton</a:t>
            </a:r>
            <a:r>
              <a:rPr lang="cs-CZ" sz="2000" dirty="0"/>
              <a:t> 1997: 9]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2852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Dva póly </a:t>
            </a:r>
            <a:r>
              <a:rPr lang="cs-CZ" sz="3200" dirty="0" err="1"/>
              <a:t>biomoci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endParaRPr lang="cs-CZ" sz="2400" b="1" dirty="0"/>
          </a:p>
          <a:p>
            <a:pPr lvl="0"/>
            <a:endParaRPr lang="cs-CZ" sz="2400" b="1" dirty="0"/>
          </a:p>
          <a:p>
            <a:pPr lvl="0"/>
            <a:r>
              <a:rPr lang="cs-CZ" sz="2000" b="1" dirty="0" err="1"/>
              <a:t>Anatomo</a:t>
            </a:r>
            <a:r>
              <a:rPr lang="cs-CZ" sz="2000" b="1" dirty="0"/>
              <a:t>-politika</a:t>
            </a:r>
            <a:r>
              <a:rPr lang="cs-CZ" sz="2000" dirty="0"/>
              <a:t> operuje v poli </a:t>
            </a:r>
            <a:r>
              <a:rPr lang="cs-CZ" sz="2000" b="1" dirty="0"/>
              <a:t>disciplinování jedince a jeho těla</a:t>
            </a:r>
            <a:r>
              <a:rPr lang="cs-CZ" sz="2000" dirty="0"/>
              <a:t>, optimalizace jeho schopností a sil, zvýšení jeho užitečnosti, poslušnosti a integrace do systému ekonomické produktivity (= „zdravé tělo“) </a:t>
            </a:r>
          </a:p>
          <a:p>
            <a:pPr lvl="0"/>
            <a:endParaRPr lang="cs-CZ" sz="2000" dirty="0"/>
          </a:p>
          <a:p>
            <a:pPr lvl="0"/>
            <a:r>
              <a:rPr lang="cs-CZ" sz="2000" b="1" dirty="0"/>
              <a:t>Biopolitika, </a:t>
            </a:r>
            <a:r>
              <a:rPr lang="cs-CZ" sz="2000" dirty="0"/>
              <a:t>vnímající tělo jako soubor biologických procesů; </a:t>
            </a:r>
            <a:r>
              <a:rPr lang="cs-CZ" sz="2000" b="1" dirty="0"/>
              <a:t> pracuje v rovině regulace společnosti/populace</a:t>
            </a:r>
            <a:r>
              <a:rPr lang="cs-CZ" sz="2000" dirty="0"/>
              <a:t> jako celku; disciplinace skrze techniky moci = </a:t>
            </a:r>
            <a:r>
              <a:rPr lang="cs-CZ" sz="2000" b="1" dirty="0"/>
              <a:t>populace </a:t>
            </a:r>
            <a:r>
              <a:rPr lang="cs-CZ" sz="2000" dirty="0"/>
              <a:t>jako předmět kontroly, regulace, modifikace...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4361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3974" y="332656"/>
            <a:ext cx="8336498" cy="6336703"/>
          </a:xfrm>
        </p:spPr>
        <p:txBody>
          <a:bodyPr/>
          <a:lstStyle/>
          <a:p>
            <a:r>
              <a:rPr lang="cs-CZ" sz="2400" u="sng" dirty="0">
                <a:hlinkClick r:id="rId2"/>
              </a:rPr>
              <a:t>https://www.youtube.com/watch?v=LZ0ue-XGl9c</a:t>
            </a:r>
            <a:endParaRPr lang="cs-CZ" sz="2400" dirty="0"/>
          </a:p>
          <a:p>
            <a:endParaRPr lang="cs-CZ" b="1" dirty="0"/>
          </a:p>
          <a:p>
            <a:endParaRPr lang="cs-CZ" b="1" dirty="0"/>
          </a:p>
        </p:txBody>
      </p:sp>
      <p:pic>
        <p:nvPicPr>
          <p:cNvPr id="4" name="Obrázek 3" descr="Map of India-Pakistan borde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6768752" cy="5112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6296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HRANICE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Autofit/>
          </a:bodyPr>
          <a:lstStyle/>
          <a:p>
            <a:pPr marL="0" lvl="0" indent="0" algn="ctr">
              <a:spcAft>
                <a:spcPts val="600"/>
              </a:spcAft>
              <a:buNone/>
            </a:pPr>
            <a:r>
              <a:rPr lang="cs-CZ" sz="2200" b="1" i="1" dirty="0" err="1"/>
              <a:t>othering</a:t>
            </a:r>
            <a:r>
              <a:rPr lang="cs-CZ" sz="2200" b="1" i="1" dirty="0"/>
              <a:t> (vytváření Jiného) – </a:t>
            </a:r>
            <a:r>
              <a:rPr lang="cs-CZ" sz="2200" b="1" i="1" dirty="0" err="1"/>
              <a:t>ordering</a:t>
            </a:r>
            <a:r>
              <a:rPr lang="cs-CZ" sz="2200" b="1" i="1" dirty="0"/>
              <a:t> (ustavování řádu) - </a:t>
            </a:r>
            <a:r>
              <a:rPr lang="cs-CZ" sz="2200" b="1" i="1" dirty="0" err="1"/>
              <a:t>bordering</a:t>
            </a:r>
            <a:r>
              <a:rPr lang="cs-CZ" sz="2200" b="1" i="1" dirty="0"/>
              <a:t> (vytváření hranic)</a:t>
            </a:r>
            <a:r>
              <a:rPr lang="cs-CZ" sz="2200" dirty="0"/>
              <a:t> (van </a:t>
            </a:r>
            <a:r>
              <a:rPr lang="cs-CZ" sz="2200" dirty="0" err="1"/>
              <a:t>Houtum</a:t>
            </a:r>
            <a:r>
              <a:rPr lang="cs-CZ" sz="2200" dirty="0"/>
              <a:t>, </a:t>
            </a:r>
            <a:r>
              <a:rPr lang="cs-CZ" sz="2200" dirty="0" err="1"/>
              <a:t>Naerssen</a:t>
            </a:r>
            <a:r>
              <a:rPr lang="cs-CZ" sz="2200" dirty="0"/>
              <a:t>, 2002)</a:t>
            </a:r>
          </a:p>
          <a:p>
            <a:pPr>
              <a:spcAft>
                <a:spcPts val="600"/>
              </a:spcAft>
            </a:pPr>
            <a:r>
              <a:rPr lang="cs-CZ" sz="2200" b="1" dirty="0"/>
              <a:t>procesuálnost</a:t>
            </a:r>
          </a:p>
          <a:p>
            <a:pPr>
              <a:spcAft>
                <a:spcPts val="600"/>
              </a:spcAft>
            </a:pPr>
            <a:r>
              <a:rPr lang="cs-CZ" sz="2200" b="1" dirty="0"/>
              <a:t>nesamozřejmost</a:t>
            </a:r>
            <a:endParaRPr lang="cs-CZ" sz="2200" dirty="0"/>
          </a:p>
          <a:p>
            <a:pPr>
              <a:spcAft>
                <a:spcPts val="600"/>
              </a:spcAft>
            </a:pPr>
            <a:r>
              <a:rPr lang="cs-CZ" sz="2200" dirty="0"/>
              <a:t>setkávání a vytváření </a:t>
            </a:r>
            <a:r>
              <a:rPr lang="cs-CZ" sz="2200" b="1" dirty="0"/>
              <a:t>různosti</a:t>
            </a:r>
          </a:p>
          <a:p>
            <a:pPr lvl="0">
              <a:spcAft>
                <a:spcPts val="600"/>
              </a:spcAft>
            </a:pPr>
            <a:r>
              <a:rPr lang="cs-CZ" sz="2200" b="1" dirty="0"/>
              <a:t>reflexivnost</a:t>
            </a:r>
          </a:p>
          <a:p>
            <a:pPr>
              <a:spcAft>
                <a:spcPts val="600"/>
              </a:spcAft>
            </a:pPr>
            <a:r>
              <a:rPr lang="cs-CZ" sz="2200" b="1" dirty="0"/>
              <a:t>fixace X mobilita </a:t>
            </a:r>
          </a:p>
          <a:p>
            <a:pPr lvl="0">
              <a:spcAft>
                <a:spcPts val="600"/>
              </a:spcAft>
            </a:pPr>
            <a:r>
              <a:rPr lang="cs-CZ" sz="2200" b="1" dirty="0"/>
              <a:t>prostorová i sociální diferenciace </a:t>
            </a:r>
            <a:r>
              <a:rPr lang="cs-CZ" sz="2200" dirty="0"/>
              <a:t>– </a:t>
            </a:r>
            <a:r>
              <a:rPr lang="cs-CZ" sz="2200" b="1" dirty="0"/>
              <a:t>klasifikace</a:t>
            </a:r>
            <a:r>
              <a:rPr lang="cs-CZ" sz="2200" dirty="0"/>
              <a:t>, </a:t>
            </a:r>
            <a:r>
              <a:rPr lang="cs-CZ" sz="2200" b="1" dirty="0"/>
              <a:t>sdělování (a sdílení) významu</a:t>
            </a:r>
            <a:r>
              <a:rPr lang="cs-CZ" sz="2200" dirty="0"/>
              <a:t> i </a:t>
            </a:r>
            <a:r>
              <a:rPr lang="cs-CZ" sz="2200" b="1" dirty="0"/>
              <a:t>prosazování kontroly</a:t>
            </a:r>
            <a:r>
              <a:rPr lang="cs-CZ" sz="2200" dirty="0"/>
              <a:t> (</a:t>
            </a:r>
            <a:r>
              <a:rPr lang="cs-CZ" sz="2200" dirty="0" err="1"/>
              <a:t>Houtum</a:t>
            </a:r>
            <a:r>
              <a:rPr lang="cs-CZ" sz="2200" dirty="0"/>
              <a:t>, </a:t>
            </a:r>
            <a:r>
              <a:rPr lang="cs-CZ" sz="2200" dirty="0" err="1"/>
              <a:t>Naerssen</a:t>
            </a:r>
            <a:r>
              <a:rPr lang="cs-CZ" sz="2200" dirty="0"/>
              <a:t>, 2002)</a:t>
            </a:r>
          </a:p>
        </p:txBody>
      </p:sp>
    </p:spTree>
    <p:extLst>
      <p:ext uri="{BB962C8B-B14F-4D97-AF65-F5344CB8AC3E}">
        <p14:creationId xmlns:p14="http://schemas.microsoft.com/office/powerpoint/2010/main" val="1868602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cs-CZ" sz="3200" b="1" dirty="0"/>
              <a:t>Významy hranic a pohraničí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sz="4200" dirty="0"/>
          </a:p>
          <a:p>
            <a:pPr marL="0" indent="0" algn="ctr">
              <a:buNone/>
            </a:pPr>
            <a:r>
              <a:rPr lang="cs-CZ" sz="2000" dirty="0"/>
              <a:t>„Hranice jsou symbolem, jehož prostřednictvím státy, národy a místa definují sama sebe. Definují současně </a:t>
            </a:r>
            <a:r>
              <a:rPr lang="cs-CZ" sz="2000" b="1" dirty="0"/>
              <a:t>teritoriální </a:t>
            </a:r>
            <a:r>
              <a:rPr lang="cs-CZ" sz="2000" dirty="0"/>
              <a:t>meze i </a:t>
            </a:r>
            <a:r>
              <a:rPr lang="cs-CZ" sz="2000" b="1" dirty="0"/>
              <a:t>sociokulturní </a:t>
            </a:r>
            <a:r>
              <a:rPr lang="cs-CZ" sz="2000" dirty="0"/>
              <a:t>prostor.“ (</a:t>
            </a:r>
            <a:r>
              <a:rPr lang="cs-CZ" sz="2000" dirty="0" err="1"/>
              <a:t>Berdahl</a:t>
            </a:r>
            <a:r>
              <a:rPr lang="cs-CZ" sz="2000" dirty="0"/>
              <a:t> 1999: 3)</a:t>
            </a:r>
          </a:p>
          <a:p>
            <a:endParaRPr lang="cs-CZ" sz="2000" dirty="0"/>
          </a:p>
          <a:p>
            <a:pPr marL="0" indent="0" algn="ctr">
              <a:buNone/>
            </a:pPr>
            <a:r>
              <a:rPr lang="cs-CZ" sz="2400" b="1" dirty="0"/>
              <a:t>HRANICE A MOC</a:t>
            </a:r>
          </a:p>
          <a:p>
            <a:pPr marL="0" indent="0" algn="ctr">
              <a:buNone/>
            </a:pPr>
            <a:endParaRPr lang="cs-CZ" sz="2000" b="1" dirty="0"/>
          </a:p>
          <a:p>
            <a:pPr marL="0" indent="0" algn="ctr">
              <a:buNone/>
            </a:pPr>
            <a:r>
              <a:rPr lang="cs-CZ" sz="2000" b="1" dirty="0"/>
              <a:t>legitimizace moci a suverenity národního státu = hranice ustavované shora , státem = prostor symbolických rituálů moci</a:t>
            </a:r>
            <a:r>
              <a:rPr lang="cs-CZ" sz="2000" dirty="0"/>
              <a:t> </a:t>
            </a:r>
          </a:p>
          <a:p>
            <a:pPr marL="0" indent="0" algn="ctr">
              <a:buNone/>
            </a:pPr>
            <a:r>
              <a:rPr lang="cs-CZ" sz="2000" b="1" dirty="0"/>
              <a:t>X</a:t>
            </a:r>
            <a:endParaRPr lang="cs-CZ" sz="2000" dirty="0"/>
          </a:p>
          <a:p>
            <a:pPr marL="0" indent="0" algn="ctr">
              <a:buNone/>
            </a:pPr>
            <a:r>
              <a:rPr lang="cs-CZ" sz="2000" b="1" dirty="0"/>
              <a:t>konstrukce a zakoušení samotnými obyvateli hranic = zdola</a:t>
            </a:r>
            <a:endParaRPr lang="cs-CZ" sz="2000" dirty="0"/>
          </a:p>
          <a:p>
            <a:pPr marL="0" indent="0" algn="ctr">
              <a:buNone/>
            </a:pPr>
            <a:r>
              <a:rPr lang="cs-CZ" sz="2000" dirty="0"/>
              <a:t>(zdroj historek, legend; prostor legální i ilegální směny zboží a služeb; místo dohledu, kontroly; prostor tajemství, obav, nebezpečí a touhy …)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8336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79" y="1052736"/>
            <a:ext cx="4633985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00312"/>
            <a:ext cx="56483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4664"/>
            <a:ext cx="4536504" cy="301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240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6484" y="2545605"/>
            <a:ext cx="6437516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988"/>
            <a:ext cx="6048672" cy="31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100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/>
              <a:t>Brest;</a:t>
            </a:r>
            <a:br>
              <a:rPr lang="cs-CZ" dirty="0"/>
            </a:b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795" y="1563411"/>
            <a:ext cx="4752528" cy="296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0000">
            <a:off x="293079" y="-27065"/>
            <a:ext cx="4536504" cy="3019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3752850"/>
            <a:ext cx="461962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74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Autofit/>
          </a:bodyPr>
          <a:lstStyle/>
          <a:p>
            <a:pPr algn="r"/>
            <a:r>
              <a:rPr lang="cs-CZ" sz="2000" dirty="0"/>
              <a:t>USA  </a:t>
            </a:r>
            <a:r>
              <a:rPr lang="cs-CZ" sz="2000" dirty="0" err="1"/>
              <a:t>border</a:t>
            </a:r>
            <a:r>
              <a:rPr lang="cs-CZ" sz="2000" dirty="0"/>
              <a:t> </a:t>
            </a:r>
            <a:r>
              <a:rPr lang="cs-CZ" sz="2000" dirty="0" err="1"/>
              <a:t>control</a:t>
            </a:r>
            <a:r>
              <a:rPr lang="cs-CZ" sz="2000" dirty="0"/>
              <a:t>        </a:t>
            </a:r>
            <a:br>
              <a:rPr lang="cs-CZ" sz="2000" dirty="0"/>
            </a:br>
            <a:br>
              <a:rPr lang="cs-CZ" sz="2000" dirty="0"/>
            </a:br>
            <a:br>
              <a:rPr lang="cs-CZ" sz="2400" dirty="0"/>
            </a:br>
            <a:r>
              <a:rPr lang="en-US" sz="2000" dirty="0"/>
              <a:t>Health</a:t>
            </a:r>
            <a:br>
              <a:rPr lang="cs-CZ" sz="2000" dirty="0"/>
            </a:br>
            <a:r>
              <a:rPr lang="en-US" sz="2000" dirty="0"/>
              <a:t> screening at the Conakry</a:t>
            </a:r>
            <a:br>
              <a:rPr lang="cs-CZ" sz="2000" dirty="0"/>
            </a:br>
            <a:r>
              <a:rPr lang="en-US" sz="2000" dirty="0"/>
              <a:t> Maritime Port in Guinea.</a:t>
            </a:r>
            <a:endParaRPr lang="cs-CZ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4544767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233" y="3140968"/>
            <a:ext cx="4386064" cy="3289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73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00000">
            <a:off x="395536" y="1844824"/>
            <a:ext cx="4498173" cy="299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777" y="29277"/>
            <a:ext cx="4715472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4196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Zeleno-žlutá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1349</TotalTime>
  <Words>816</Words>
  <Application>Microsoft Office PowerPoint</Application>
  <PresentationFormat>Předvádění na obrazovce (4:3)</PresentationFormat>
  <Paragraphs>86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8. HRANICE  Dohled, disciplinace, biopolitika </vt:lpstr>
      <vt:lpstr>Prezentace aplikace PowerPoint</vt:lpstr>
      <vt:lpstr>HRANICE</vt:lpstr>
      <vt:lpstr>Významy hranic a pohraničí</vt:lpstr>
      <vt:lpstr>Prezentace aplikace PowerPoint</vt:lpstr>
      <vt:lpstr>Prezentace aplikace PowerPoint</vt:lpstr>
      <vt:lpstr>Brest; </vt:lpstr>
      <vt:lpstr>USA  border control           Health  screening at the Conakry  Maritime Port in Guinea.</vt:lpstr>
      <vt:lpstr>Prezentace aplikace PowerPoint</vt:lpstr>
      <vt:lpstr>Prezentace aplikace PowerPoint</vt:lpstr>
      <vt:lpstr>Prezentace aplikace PowerPoint</vt:lpstr>
      <vt:lpstr>Hranice a tělesnost</vt:lpstr>
      <vt:lpstr>Donnan, H.; Wilson, T. M. 1999. Borders: Frontiers of Identity, Nation and State.  kap. Body Politics in Borders  </vt:lpstr>
      <vt:lpstr>Těla na hranicích</vt:lpstr>
      <vt:lpstr>KONTROLA a DOHLED na hranicích - BIOPOLITIKA</vt:lpstr>
      <vt:lpstr>Moc</vt:lpstr>
      <vt:lpstr>Biomoc</vt:lpstr>
      <vt:lpstr>Moc = vědění</vt:lpstr>
      <vt:lpstr>Dva póly biomoci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zandlova@live.com</dc:creator>
  <cp:lastModifiedBy>Markéta Zandlová</cp:lastModifiedBy>
  <cp:revision>55</cp:revision>
  <dcterms:created xsi:type="dcterms:W3CDTF">2016-04-25T07:23:29Z</dcterms:created>
  <dcterms:modified xsi:type="dcterms:W3CDTF">2021-11-23T07:41:40Z</dcterms:modified>
</cp:coreProperties>
</file>