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90181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90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86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49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60679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52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9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2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69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869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288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EC4F200-80E6-468E-8420-7C1E34C0FA2A}" type="datetimeFigureOut">
              <a:rPr lang="cs-CZ" smtClean="0"/>
              <a:t>12.03.2018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2977081-60D3-4059-8CE7-7011685140F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08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Centra pro seniory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KVALITATIVNÍ VÝZKUM</a:t>
            </a:r>
          </a:p>
          <a:p>
            <a:r>
              <a:rPr lang="cs-CZ" dirty="0" smtClean="0"/>
              <a:t>Terezie Charvátová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66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TRAJEKTORIE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 Nova Light" panose="020B0304020202020204" pitchFamily="34" charset="0"/>
              </a:rPr>
              <a:t>Výzkum ve dvou centrech pro seniory v České republice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Struktura klientů ve výzkumu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Rozdílnost center, respondentů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Kvalitativní výzkum v obou centrech</a:t>
            </a:r>
            <a:endParaRPr lang="cs-CZ" sz="2800" dirty="0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27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 Nova Light" panose="020B0304020202020204" pitchFamily="34" charset="0"/>
              </a:rPr>
              <a:t>Tři hlavní zdroje dat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Data získaná z dokumentů týkajících se chodu center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Terénní poznámky</a:t>
            </a:r>
          </a:p>
          <a:p>
            <a:r>
              <a:rPr lang="cs-CZ" sz="2800" dirty="0" err="1" smtClean="0">
                <a:latin typeface="Arial Nova Light" panose="020B0304020202020204" pitchFamily="34" charset="0"/>
              </a:rPr>
              <a:t>Polostrukturované</a:t>
            </a:r>
            <a:r>
              <a:rPr lang="cs-CZ" sz="2800" dirty="0" smtClean="0">
                <a:latin typeface="Arial Nova Light" panose="020B0304020202020204" pitchFamily="34" charset="0"/>
              </a:rPr>
              <a:t>/hloubkové rozhovory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Pozorování</a:t>
            </a:r>
            <a:endParaRPr lang="cs-CZ" sz="2800" dirty="0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34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PROCESY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 Nova Light" panose="020B0304020202020204" pitchFamily="34" charset="0"/>
              </a:rPr>
              <a:t>Etnografický výzkum – cyklický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Reflexe sesbíraných dat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Detailní analýza terénních poznámek, pozorování a rozhovorů</a:t>
            </a:r>
            <a:endParaRPr lang="cs-CZ" sz="2800" dirty="0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53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OTÁZKY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 Nova Light" panose="020B0304020202020204" pitchFamily="34" charset="0"/>
              </a:rPr>
              <a:t>Nutnost informovaných souhlasů všech zúčastněných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Předchozí domluva s personálem a vedením daných center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Nejprve sledování a zapojení se do aktivit, až poté rozhovory</a:t>
            </a:r>
          </a:p>
        </p:txBody>
      </p:sp>
    </p:spTree>
    <p:extLst>
      <p:ext uri="{BB962C8B-B14F-4D97-AF65-F5344CB8AC3E}">
        <p14:creationId xmlns:p14="http://schemas.microsoft.com/office/powerpoint/2010/main" val="199970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 Nova Light" panose="020B0304020202020204" pitchFamily="34" charset="0"/>
              </a:rPr>
              <a:t>Shrnutí: použité metody, analýza daných dat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Kvalitativní rozměr daného výzkumu</a:t>
            </a:r>
          </a:p>
          <a:p>
            <a:r>
              <a:rPr lang="cs-CZ" sz="2800" dirty="0" smtClean="0">
                <a:latin typeface="Arial Nova Light" panose="020B0304020202020204" pitchFamily="34" charset="0"/>
              </a:rPr>
              <a:t>Aktivní stárnutí v České republice</a:t>
            </a:r>
            <a:endParaRPr lang="cs-CZ" sz="2800" dirty="0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67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Hasmanová </a:t>
            </a:r>
            <a:r>
              <a:rPr lang="cs-CZ" sz="2800" dirty="0" err="1" smtClean="0"/>
              <a:t>Marhánková</a:t>
            </a:r>
            <a:r>
              <a:rPr lang="cs-CZ" sz="2800" dirty="0" smtClean="0"/>
              <a:t>, </a:t>
            </a:r>
            <a:r>
              <a:rPr lang="cs-CZ" sz="2800" smtClean="0"/>
              <a:t>Jaroslava: Aktivita </a:t>
            </a:r>
            <a:r>
              <a:rPr lang="cs-CZ" sz="2800" dirty="0"/>
              <a:t>jako projekt: Etnografie </a:t>
            </a:r>
            <a:r>
              <a:rPr lang="cs-CZ" sz="2800" dirty="0" smtClean="0"/>
              <a:t>volnočasových </a:t>
            </a:r>
            <a:r>
              <a:rPr lang="cs-CZ" sz="2800" dirty="0"/>
              <a:t>center </a:t>
            </a:r>
            <a:r>
              <a:rPr lang="cs-CZ" sz="2800"/>
              <a:t>pro </a:t>
            </a:r>
            <a:r>
              <a:rPr lang="cs-CZ" sz="2800" smtClean="0"/>
              <a:t>seniory, 2011</a:t>
            </a:r>
            <a:endParaRPr lang="cs-CZ" sz="2800" dirty="0"/>
          </a:p>
          <a:p>
            <a:endParaRPr lang="cs-CZ" sz="2800" dirty="0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80505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32</TotalTime>
  <Words>130</Words>
  <Application>Microsoft Office PowerPoint</Application>
  <PresentationFormat>Širokoúhlá obrazovka</PresentationFormat>
  <Paragraphs>28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 Nova Light</vt:lpstr>
      <vt:lpstr>Franklin Gothic Book</vt:lpstr>
      <vt:lpstr>Crop</vt:lpstr>
      <vt:lpstr>Centra pro seniory</vt:lpstr>
      <vt:lpstr>TRAJEKTORIE VÝZKUMU</vt:lpstr>
      <vt:lpstr>VÝZKUMNÉ METODY</vt:lpstr>
      <vt:lpstr>PROCESY ANALÝZY</vt:lpstr>
      <vt:lpstr>ETICKÉ OTÁZKY VÝZKUMU</vt:lpstr>
      <vt:lpstr>VÝSLEDKY VÝZKUMU</vt:lpstr>
      <vt:lpstr>ZDROJ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 pro senior</dc:title>
  <dc:creator>charvat</dc:creator>
  <cp:lastModifiedBy>charvat</cp:lastModifiedBy>
  <cp:revision>4</cp:revision>
  <dcterms:created xsi:type="dcterms:W3CDTF">2018-03-12T18:24:59Z</dcterms:created>
  <dcterms:modified xsi:type="dcterms:W3CDTF">2018-03-12T18:57:47Z</dcterms:modified>
</cp:coreProperties>
</file>