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7"/>
  </p:notesMasterIdLst>
  <p:sldIdLst>
    <p:sldId id="342" r:id="rId5"/>
    <p:sldId id="294" r:id="rId6"/>
    <p:sldId id="295" r:id="rId7"/>
    <p:sldId id="297" r:id="rId8"/>
    <p:sldId id="296" r:id="rId9"/>
    <p:sldId id="298" r:id="rId10"/>
    <p:sldId id="267" r:id="rId11"/>
    <p:sldId id="271" r:id="rId12"/>
    <p:sldId id="272" r:id="rId13"/>
    <p:sldId id="273" r:id="rId14"/>
    <p:sldId id="274" r:id="rId15"/>
    <p:sldId id="278" r:id="rId16"/>
    <p:sldId id="344" r:id="rId17"/>
    <p:sldId id="277" r:id="rId18"/>
    <p:sldId id="279" r:id="rId19"/>
    <p:sldId id="280" r:id="rId20"/>
    <p:sldId id="281" r:id="rId21"/>
    <p:sldId id="345" r:id="rId22"/>
    <p:sldId id="283" r:id="rId23"/>
    <p:sldId id="348" r:id="rId24"/>
    <p:sldId id="347" r:id="rId25"/>
    <p:sldId id="282" r:id="rId26"/>
    <p:sldId id="270" r:id="rId27"/>
    <p:sldId id="284" r:id="rId28"/>
    <p:sldId id="288" r:id="rId29"/>
    <p:sldId id="355" r:id="rId30"/>
    <p:sldId id="350" r:id="rId31"/>
    <p:sldId id="349" r:id="rId32"/>
    <p:sldId id="352" r:id="rId33"/>
    <p:sldId id="353" r:id="rId34"/>
    <p:sldId id="351" r:id="rId35"/>
    <p:sldId id="299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11AF2-D7CA-4C43-8FE2-662D7E778F4A}" v="169" dt="2020-11-18T08:42:30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h Radka" userId="518bf1e1-4c2b-4377-bcde-8d3465f14ce8" providerId="ADAL" clId="{BA53E2F2-1809-495E-B7A1-E8A74F6093D8}"/>
    <pc:docChg chg="undo custSel mod addSld delSld modSld sldOrd">
      <pc:chgData name="High Radka" userId="518bf1e1-4c2b-4377-bcde-8d3465f14ce8" providerId="ADAL" clId="{BA53E2F2-1809-495E-B7A1-E8A74F6093D8}" dt="2020-09-30T09:09:11.410" v="4012" actId="20577"/>
      <pc:docMkLst>
        <pc:docMk/>
      </pc:docMkLst>
      <pc:sldChg chg="del">
        <pc:chgData name="High Radka" userId="518bf1e1-4c2b-4377-bcde-8d3465f14ce8" providerId="ADAL" clId="{BA53E2F2-1809-495E-B7A1-E8A74F6093D8}" dt="2020-09-27T12:51:19.369" v="531" actId="2696"/>
        <pc:sldMkLst>
          <pc:docMk/>
          <pc:sldMk cId="2229491187" sldId="257"/>
        </pc:sldMkLst>
      </pc:sldChg>
      <pc:sldChg chg="del">
        <pc:chgData name="High Radka" userId="518bf1e1-4c2b-4377-bcde-8d3465f14ce8" providerId="ADAL" clId="{BA53E2F2-1809-495E-B7A1-E8A74F6093D8}" dt="2020-09-30T09:00:55.462" v="3692" actId="2696"/>
        <pc:sldMkLst>
          <pc:docMk/>
          <pc:sldMk cId="2716328063" sldId="276"/>
        </pc:sldMkLst>
      </pc:sldChg>
      <pc:sldChg chg="del">
        <pc:chgData name="High Radka" userId="518bf1e1-4c2b-4377-bcde-8d3465f14ce8" providerId="ADAL" clId="{BA53E2F2-1809-495E-B7A1-E8A74F6093D8}" dt="2020-09-27T12:16:35.780" v="26" actId="2696"/>
        <pc:sldMkLst>
          <pc:docMk/>
          <pc:sldMk cId="3256956090" sldId="277"/>
        </pc:sldMkLst>
      </pc:sldChg>
      <pc:sldChg chg="del">
        <pc:chgData name="High Radka" userId="518bf1e1-4c2b-4377-bcde-8d3465f14ce8" providerId="ADAL" clId="{BA53E2F2-1809-495E-B7A1-E8A74F6093D8}" dt="2020-09-27T12:16:32.939" v="20" actId="2696"/>
        <pc:sldMkLst>
          <pc:docMk/>
          <pc:sldMk cId="4230639734" sldId="278"/>
        </pc:sldMkLst>
      </pc:sldChg>
      <pc:sldChg chg="del">
        <pc:chgData name="High Radka" userId="518bf1e1-4c2b-4377-bcde-8d3465f14ce8" providerId="ADAL" clId="{BA53E2F2-1809-495E-B7A1-E8A74F6093D8}" dt="2020-09-27T12:16:32.949" v="21" actId="2696"/>
        <pc:sldMkLst>
          <pc:docMk/>
          <pc:sldMk cId="247475" sldId="279"/>
        </pc:sldMkLst>
      </pc:sldChg>
      <pc:sldChg chg="del">
        <pc:chgData name="High Radka" userId="518bf1e1-4c2b-4377-bcde-8d3465f14ce8" providerId="ADAL" clId="{BA53E2F2-1809-495E-B7A1-E8A74F6093D8}" dt="2020-09-27T12:16:06.989" v="15" actId="2696"/>
        <pc:sldMkLst>
          <pc:docMk/>
          <pc:sldMk cId="3323120031" sldId="280"/>
        </pc:sldMkLst>
      </pc:sldChg>
      <pc:sldChg chg="del">
        <pc:chgData name="High Radka" userId="518bf1e1-4c2b-4377-bcde-8d3465f14ce8" providerId="ADAL" clId="{BA53E2F2-1809-495E-B7A1-E8A74F6093D8}" dt="2020-09-27T12:16:32.964" v="22" actId="2696"/>
        <pc:sldMkLst>
          <pc:docMk/>
          <pc:sldMk cId="2570818947" sldId="282"/>
        </pc:sldMkLst>
      </pc:sldChg>
      <pc:sldChg chg="del">
        <pc:chgData name="High Radka" userId="518bf1e1-4c2b-4377-bcde-8d3465f14ce8" providerId="ADAL" clId="{BA53E2F2-1809-495E-B7A1-E8A74F6093D8}" dt="2020-09-27T12:16:32.983" v="24" actId="2696"/>
        <pc:sldMkLst>
          <pc:docMk/>
          <pc:sldMk cId="2417565981" sldId="283"/>
        </pc:sldMkLst>
      </pc:sldChg>
      <pc:sldChg chg="del">
        <pc:chgData name="High Radka" userId="518bf1e1-4c2b-4377-bcde-8d3465f14ce8" providerId="ADAL" clId="{BA53E2F2-1809-495E-B7A1-E8A74F6093D8}" dt="2020-09-27T12:16:20.882" v="19" actId="2696"/>
        <pc:sldMkLst>
          <pc:docMk/>
          <pc:sldMk cId="1318052417" sldId="284"/>
        </pc:sldMkLst>
      </pc:sldChg>
      <pc:sldChg chg="del">
        <pc:chgData name="High Radka" userId="518bf1e1-4c2b-4377-bcde-8d3465f14ce8" providerId="ADAL" clId="{BA53E2F2-1809-495E-B7A1-E8A74F6093D8}" dt="2020-09-27T17:05:43.827" v="1403" actId="2696"/>
        <pc:sldMkLst>
          <pc:docMk/>
          <pc:sldMk cId="1421634020" sldId="285"/>
        </pc:sldMkLst>
      </pc:sldChg>
      <pc:sldChg chg="del">
        <pc:chgData name="High Radka" userId="518bf1e1-4c2b-4377-bcde-8d3465f14ce8" providerId="ADAL" clId="{BA53E2F2-1809-495E-B7A1-E8A74F6093D8}" dt="2020-09-27T12:16:32.992" v="25" actId="2696"/>
        <pc:sldMkLst>
          <pc:docMk/>
          <pc:sldMk cId="3091383122" sldId="287"/>
        </pc:sldMkLst>
      </pc:sldChg>
      <pc:sldChg chg="del">
        <pc:chgData name="High Radka" userId="518bf1e1-4c2b-4377-bcde-8d3465f14ce8" providerId="ADAL" clId="{BA53E2F2-1809-495E-B7A1-E8A74F6093D8}" dt="2020-09-27T12:16:32.969" v="23" actId="2696"/>
        <pc:sldMkLst>
          <pc:docMk/>
          <pc:sldMk cId="1329483702" sldId="288"/>
        </pc:sldMkLst>
      </pc:sldChg>
      <pc:sldChg chg="del">
        <pc:chgData name="High Radka" userId="518bf1e1-4c2b-4377-bcde-8d3465f14ce8" providerId="ADAL" clId="{BA53E2F2-1809-495E-B7A1-E8A74F6093D8}" dt="2020-09-27T12:16:15.595" v="17" actId="2696"/>
        <pc:sldMkLst>
          <pc:docMk/>
          <pc:sldMk cId="891310838" sldId="289"/>
        </pc:sldMkLst>
      </pc:sldChg>
      <pc:sldChg chg="del">
        <pc:chgData name="High Radka" userId="518bf1e1-4c2b-4377-bcde-8d3465f14ce8" providerId="ADAL" clId="{BA53E2F2-1809-495E-B7A1-E8A74F6093D8}" dt="2020-09-27T16:25:03.079" v="881" actId="2696"/>
        <pc:sldMkLst>
          <pc:docMk/>
          <pc:sldMk cId="3790810010" sldId="290"/>
        </pc:sldMkLst>
      </pc:sldChg>
      <pc:sldChg chg="del">
        <pc:chgData name="High Radka" userId="518bf1e1-4c2b-4377-bcde-8d3465f14ce8" providerId="ADAL" clId="{BA53E2F2-1809-495E-B7A1-E8A74F6093D8}" dt="2020-09-27T12:16:03.117" v="12" actId="2696"/>
        <pc:sldMkLst>
          <pc:docMk/>
          <pc:sldMk cId="3245079546" sldId="291"/>
        </pc:sldMkLst>
      </pc:sldChg>
      <pc:sldChg chg="modSp ord">
        <pc:chgData name="High Radka" userId="518bf1e1-4c2b-4377-bcde-8d3465f14ce8" providerId="ADAL" clId="{BA53E2F2-1809-495E-B7A1-E8A74F6093D8}" dt="2020-09-30T08:59:01.116" v="3528"/>
        <pc:sldMkLst>
          <pc:docMk/>
          <pc:sldMk cId="2382811420" sldId="292"/>
        </pc:sldMkLst>
        <pc:spChg chg="mod">
          <ac:chgData name="High Radka" userId="518bf1e1-4c2b-4377-bcde-8d3465f14ce8" providerId="ADAL" clId="{BA53E2F2-1809-495E-B7A1-E8A74F6093D8}" dt="2020-09-30T08:58:52.625" v="3527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del">
        <pc:chgData name="High Radka" userId="518bf1e1-4c2b-4377-bcde-8d3465f14ce8" providerId="ADAL" clId="{BA53E2F2-1809-495E-B7A1-E8A74F6093D8}" dt="2020-09-27T12:16:03.130" v="13" actId="2696"/>
        <pc:sldMkLst>
          <pc:docMk/>
          <pc:sldMk cId="2321095447" sldId="293"/>
        </pc:sldMkLst>
      </pc:sldChg>
      <pc:sldChg chg="del">
        <pc:chgData name="High Radka" userId="518bf1e1-4c2b-4377-bcde-8d3465f14ce8" providerId="ADAL" clId="{BA53E2F2-1809-495E-B7A1-E8A74F6093D8}" dt="2020-09-27T12:15:58.275" v="11" actId="2696"/>
        <pc:sldMkLst>
          <pc:docMk/>
          <pc:sldMk cId="560800510" sldId="294"/>
        </pc:sldMkLst>
      </pc:sldChg>
      <pc:sldChg chg="del">
        <pc:chgData name="High Radka" userId="518bf1e1-4c2b-4377-bcde-8d3465f14ce8" providerId="ADAL" clId="{BA53E2F2-1809-495E-B7A1-E8A74F6093D8}" dt="2020-09-27T17:57:17.591" v="2612" actId="2696"/>
        <pc:sldMkLst>
          <pc:docMk/>
          <pc:sldMk cId="3647207725" sldId="296"/>
        </pc:sldMkLst>
      </pc:sldChg>
      <pc:sldChg chg="del">
        <pc:chgData name="High Radka" userId="518bf1e1-4c2b-4377-bcde-8d3465f14ce8" providerId="ADAL" clId="{BA53E2F2-1809-495E-B7A1-E8A74F6093D8}" dt="2020-09-27T12:15:58.241" v="10" actId="2696"/>
        <pc:sldMkLst>
          <pc:docMk/>
          <pc:sldMk cId="947447076" sldId="297"/>
        </pc:sldMkLst>
      </pc:sldChg>
      <pc:sldChg chg="del">
        <pc:chgData name="High Radka" userId="518bf1e1-4c2b-4377-bcde-8d3465f14ce8" providerId="ADAL" clId="{BA53E2F2-1809-495E-B7A1-E8A74F6093D8}" dt="2020-09-27T12:16:03.160" v="14" actId="2696"/>
        <pc:sldMkLst>
          <pc:docMk/>
          <pc:sldMk cId="3048659000" sldId="298"/>
        </pc:sldMkLst>
      </pc:sldChg>
      <pc:sldChg chg="del">
        <pc:chgData name="High Radka" userId="518bf1e1-4c2b-4377-bcde-8d3465f14ce8" providerId="ADAL" clId="{BA53E2F2-1809-495E-B7A1-E8A74F6093D8}" dt="2020-09-27T12:15:58.229" v="9" actId="2696"/>
        <pc:sldMkLst>
          <pc:docMk/>
          <pc:sldMk cId="3336049205" sldId="299"/>
        </pc:sldMkLst>
      </pc:sldChg>
      <pc:sldChg chg="del">
        <pc:chgData name="High Radka" userId="518bf1e1-4c2b-4377-bcde-8d3465f14ce8" providerId="ADAL" clId="{BA53E2F2-1809-495E-B7A1-E8A74F6093D8}" dt="2020-09-27T12:15:52.198" v="1" actId="2696"/>
        <pc:sldMkLst>
          <pc:docMk/>
          <pc:sldMk cId="1114278795" sldId="301"/>
        </pc:sldMkLst>
      </pc:sldChg>
      <pc:sldChg chg="del">
        <pc:chgData name="High Radka" userId="518bf1e1-4c2b-4377-bcde-8d3465f14ce8" providerId="ADAL" clId="{BA53E2F2-1809-495E-B7A1-E8A74F6093D8}" dt="2020-09-27T12:15:52.211" v="2" actId="2696"/>
        <pc:sldMkLst>
          <pc:docMk/>
          <pc:sldMk cId="553831514" sldId="302"/>
        </pc:sldMkLst>
      </pc:sldChg>
      <pc:sldChg chg="del">
        <pc:chgData name="High Radka" userId="518bf1e1-4c2b-4377-bcde-8d3465f14ce8" providerId="ADAL" clId="{BA53E2F2-1809-495E-B7A1-E8A74F6093D8}" dt="2020-09-27T12:15:52.299" v="8" actId="2696"/>
        <pc:sldMkLst>
          <pc:docMk/>
          <pc:sldMk cId="1602550560" sldId="303"/>
        </pc:sldMkLst>
      </pc:sldChg>
      <pc:sldChg chg="del ord">
        <pc:chgData name="High Radka" userId="518bf1e1-4c2b-4377-bcde-8d3465f14ce8" providerId="ADAL" clId="{BA53E2F2-1809-495E-B7A1-E8A74F6093D8}" dt="2020-09-29T17:25:28.407" v="3304" actId="2696"/>
        <pc:sldMkLst>
          <pc:docMk/>
          <pc:sldMk cId="2259296016" sldId="305"/>
        </pc:sldMkLst>
      </pc:sldChg>
      <pc:sldChg chg="modSp del">
        <pc:chgData name="High Radka" userId="518bf1e1-4c2b-4377-bcde-8d3465f14ce8" providerId="ADAL" clId="{BA53E2F2-1809-495E-B7A1-E8A74F6093D8}" dt="2020-09-30T09:06:00.284" v="3712" actId="2696"/>
        <pc:sldMkLst>
          <pc:docMk/>
          <pc:sldMk cId="3357248250" sldId="306"/>
        </pc:sldMkLst>
        <pc:spChg chg="mod">
          <ac:chgData name="High Radka" userId="518bf1e1-4c2b-4377-bcde-8d3465f14ce8" providerId="ADAL" clId="{BA53E2F2-1809-495E-B7A1-E8A74F6093D8}" dt="2020-09-27T12:15:27.908" v="0" actId="20577"/>
          <ac:spMkLst>
            <pc:docMk/>
            <pc:sldMk cId="3357248250" sldId="306"/>
            <ac:spMk id="3" creationId="{CCE668D5-82C9-487E-9285-9B046E846C28}"/>
          </ac:spMkLst>
        </pc:spChg>
      </pc:sldChg>
      <pc:sldChg chg="del">
        <pc:chgData name="High Radka" userId="518bf1e1-4c2b-4377-bcde-8d3465f14ce8" providerId="ADAL" clId="{BA53E2F2-1809-495E-B7A1-E8A74F6093D8}" dt="2020-09-27T12:16:06.998" v="16" actId="2696"/>
        <pc:sldMkLst>
          <pc:docMk/>
          <pc:sldMk cId="3502436450" sldId="308"/>
        </pc:sldMkLst>
      </pc:sldChg>
      <pc:sldChg chg="del">
        <pc:chgData name="High Radka" userId="518bf1e1-4c2b-4377-bcde-8d3465f14ce8" providerId="ADAL" clId="{BA53E2F2-1809-495E-B7A1-E8A74F6093D8}" dt="2020-09-27T12:16:15.611" v="18" actId="2696"/>
        <pc:sldMkLst>
          <pc:docMk/>
          <pc:sldMk cId="1170546975" sldId="309"/>
        </pc:sldMkLst>
      </pc:sldChg>
      <pc:sldChg chg="del">
        <pc:chgData name="High Radka" userId="518bf1e1-4c2b-4377-bcde-8d3465f14ce8" providerId="ADAL" clId="{BA53E2F2-1809-495E-B7A1-E8A74F6093D8}" dt="2020-09-27T12:15:52.229" v="3" actId="2696"/>
        <pc:sldMkLst>
          <pc:docMk/>
          <pc:sldMk cId="3668490204" sldId="310"/>
        </pc:sldMkLst>
      </pc:sldChg>
      <pc:sldChg chg="del">
        <pc:chgData name="High Radka" userId="518bf1e1-4c2b-4377-bcde-8d3465f14ce8" providerId="ADAL" clId="{BA53E2F2-1809-495E-B7A1-E8A74F6093D8}" dt="2020-09-27T12:15:52.263" v="6" actId="2696"/>
        <pc:sldMkLst>
          <pc:docMk/>
          <pc:sldMk cId="945415169" sldId="313"/>
        </pc:sldMkLst>
      </pc:sldChg>
      <pc:sldChg chg="del">
        <pc:chgData name="High Radka" userId="518bf1e1-4c2b-4377-bcde-8d3465f14ce8" providerId="ADAL" clId="{BA53E2F2-1809-495E-B7A1-E8A74F6093D8}" dt="2020-09-27T12:15:52.235" v="4" actId="2696"/>
        <pc:sldMkLst>
          <pc:docMk/>
          <pc:sldMk cId="3349533784" sldId="314"/>
        </pc:sldMkLst>
      </pc:sldChg>
      <pc:sldChg chg="del">
        <pc:chgData name="High Radka" userId="518bf1e1-4c2b-4377-bcde-8d3465f14ce8" providerId="ADAL" clId="{BA53E2F2-1809-495E-B7A1-E8A74F6093D8}" dt="2020-09-27T12:15:52.277" v="7" actId="2696"/>
        <pc:sldMkLst>
          <pc:docMk/>
          <pc:sldMk cId="2767885732" sldId="315"/>
        </pc:sldMkLst>
      </pc:sldChg>
      <pc:sldChg chg="del">
        <pc:chgData name="High Radka" userId="518bf1e1-4c2b-4377-bcde-8d3465f14ce8" providerId="ADAL" clId="{BA53E2F2-1809-495E-B7A1-E8A74F6093D8}" dt="2020-09-27T12:15:52.247" v="5" actId="2696"/>
        <pc:sldMkLst>
          <pc:docMk/>
          <pc:sldMk cId="338504596" sldId="316"/>
        </pc:sldMkLst>
      </pc:sldChg>
      <pc:sldChg chg="del">
        <pc:chgData name="High Radka" userId="518bf1e1-4c2b-4377-bcde-8d3465f14ce8" providerId="ADAL" clId="{BA53E2F2-1809-495E-B7A1-E8A74F6093D8}" dt="2020-09-27T17:56:58.559" v="2610" actId="2696"/>
        <pc:sldMkLst>
          <pc:docMk/>
          <pc:sldMk cId="2602019142" sldId="317"/>
        </pc:sldMkLst>
      </pc:sldChg>
      <pc:sldChg chg="del">
        <pc:chgData name="High Radka" userId="518bf1e1-4c2b-4377-bcde-8d3465f14ce8" providerId="ADAL" clId="{BA53E2F2-1809-495E-B7A1-E8A74F6093D8}" dt="2020-09-27T17:05:43.852" v="1404" actId="2696"/>
        <pc:sldMkLst>
          <pc:docMk/>
          <pc:sldMk cId="1889473622" sldId="318"/>
        </pc:sldMkLst>
      </pc:sldChg>
      <pc:sldChg chg="del">
        <pc:chgData name="High Radka" userId="518bf1e1-4c2b-4377-bcde-8d3465f14ce8" providerId="ADAL" clId="{BA53E2F2-1809-495E-B7A1-E8A74F6093D8}" dt="2020-09-27T17:05:43.880" v="1405" actId="2696"/>
        <pc:sldMkLst>
          <pc:docMk/>
          <pc:sldMk cId="3948403980" sldId="319"/>
        </pc:sldMkLst>
      </pc:sldChg>
      <pc:sldChg chg="del">
        <pc:chgData name="High Radka" userId="518bf1e1-4c2b-4377-bcde-8d3465f14ce8" providerId="ADAL" clId="{BA53E2F2-1809-495E-B7A1-E8A74F6093D8}" dt="2020-09-30T09:00:55.448" v="3691" actId="2696"/>
        <pc:sldMkLst>
          <pc:docMk/>
          <pc:sldMk cId="385401036" sldId="320"/>
        </pc:sldMkLst>
      </pc:sldChg>
      <pc:sldChg chg="modSp add">
        <pc:chgData name="High Radka" userId="518bf1e1-4c2b-4377-bcde-8d3465f14ce8" providerId="ADAL" clId="{BA53E2F2-1809-495E-B7A1-E8A74F6093D8}" dt="2020-09-27T16:32:32.075" v="997" actId="113"/>
        <pc:sldMkLst>
          <pc:docMk/>
          <pc:sldMk cId="2219801604" sldId="321"/>
        </pc:sldMkLst>
        <pc:spChg chg="mod">
          <ac:chgData name="High Radka" userId="518bf1e1-4c2b-4377-bcde-8d3465f14ce8" providerId="ADAL" clId="{BA53E2F2-1809-495E-B7A1-E8A74F6093D8}" dt="2020-09-27T12:20:30.040" v="132" actId="20577"/>
          <ac:spMkLst>
            <pc:docMk/>
            <pc:sldMk cId="2219801604" sldId="321"/>
            <ac:spMk id="2" creationId="{1E86239B-273E-4000-84CF-FB1D5E294F1E}"/>
          </ac:spMkLst>
        </pc:spChg>
        <pc:spChg chg="mod">
          <ac:chgData name="High Radka" userId="518bf1e1-4c2b-4377-bcde-8d3465f14ce8" providerId="ADAL" clId="{BA53E2F2-1809-495E-B7A1-E8A74F6093D8}" dt="2020-09-27T16:32:32.075" v="997" actId="113"/>
          <ac:spMkLst>
            <pc:docMk/>
            <pc:sldMk cId="2219801604" sldId="321"/>
            <ac:spMk id="3" creationId="{6F4D9860-5FB6-4F14-AC2F-95E7AE286132}"/>
          </ac:spMkLst>
        </pc:spChg>
      </pc:sldChg>
      <pc:sldChg chg="addSp modSp add">
        <pc:chgData name="High Radka" userId="518bf1e1-4c2b-4377-bcde-8d3465f14ce8" providerId="ADAL" clId="{BA53E2F2-1809-495E-B7A1-E8A74F6093D8}" dt="2020-09-28T13:45:03.705" v="3123" actId="20577"/>
        <pc:sldMkLst>
          <pc:docMk/>
          <pc:sldMk cId="3102749598" sldId="322"/>
        </pc:sldMkLst>
        <pc:spChg chg="mod">
          <ac:chgData name="High Radka" userId="518bf1e1-4c2b-4377-bcde-8d3465f14ce8" providerId="ADAL" clId="{BA53E2F2-1809-495E-B7A1-E8A74F6093D8}" dt="2020-09-27T12:18:49.766" v="68" actId="5793"/>
          <ac:spMkLst>
            <pc:docMk/>
            <pc:sldMk cId="3102749598" sldId="322"/>
            <ac:spMk id="2" creationId="{BECA89E2-7522-4123-A2EB-05EC1CB5FF24}"/>
          </ac:spMkLst>
        </pc:spChg>
        <pc:spChg chg="mod">
          <ac:chgData name="High Radka" userId="518bf1e1-4c2b-4377-bcde-8d3465f14ce8" providerId="ADAL" clId="{BA53E2F2-1809-495E-B7A1-E8A74F6093D8}" dt="2020-09-28T13:45:03.705" v="3123" actId="20577"/>
          <ac:spMkLst>
            <pc:docMk/>
            <pc:sldMk cId="3102749598" sldId="322"/>
            <ac:spMk id="3" creationId="{3BCF24E1-7728-49C6-8700-D453A8009FE9}"/>
          </ac:spMkLst>
        </pc:spChg>
        <pc:spChg chg="add mod">
          <ac:chgData name="High Radka" userId="518bf1e1-4c2b-4377-bcde-8d3465f14ce8" providerId="ADAL" clId="{BA53E2F2-1809-495E-B7A1-E8A74F6093D8}" dt="2020-09-28T13:43:37.760" v="3101" actId="1076"/>
          <ac:spMkLst>
            <pc:docMk/>
            <pc:sldMk cId="3102749598" sldId="322"/>
            <ac:spMk id="4" creationId="{7C7F6CFE-327E-4AC8-ADDA-890005F601FC}"/>
          </ac:spMkLst>
        </pc:spChg>
        <pc:spChg chg="add mod">
          <ac:chgData name="High Radka" userId="518bf1e1-4c2b-4377-bcde-8d3465f14ce8" providerId="ADAL" clId="{BA53E2F2-1809-495E-B7A1-E8A74F6093D8}" dt="2020-09-28T13:43:47.308" v="3103" actId="1076"/>
          <ac:spMkLst>
            <pc:docMk/>
            <pc:sldMk cId="3102749598" sldId="322"/>
            <ac:spMk id="5" creationId="{2B1BCCD6-F9BB-4A51-90B9-4C75FFE61D49}"/>
          </ac:spMkLst>
        </pc:spChg>
        <pc:spChg chg="add mod">
          <ac:chgData name="High Radka" userId="518bf1e1-4c2b-4377-bcde-8d3465f14ce8" providerId="ADAL" clId="{BA53E2F2-1809-495E-B7A1-E8A74F6093D8}" dt="2020-09-28T13:44:22.208" v="3112" actId="1076"/>
          <ac:spMkLst>
            <pc:docMk/>
            <pc:sldMk cId="3102749598" sldId="322"/>
            <ac:spMk id="6" creationId="{AFC47E81-1527-44DD-95A9-7EA89EDDE026}"/>
          </ac:spMkLst>
        </pc:spChg>
        <pc:spChg chg="add mod">
          <ac:chgData name="High Radka" userId="518bf1e1-4c2b-4377-bcde-8d3465f14ce8" providerId="ADAL" clId="{BA53E2F2-1809-495E-B7A1-E8A74F6093D8}" dt="2020-09-28T13:44:43.299" v="3121" actId="1076"/>
          <ac:spMkLst>
            <pc:docMk/>
            <pc:sldMk cId="3102749598" sldId="322"/>
            <ac:spMk id="7" creationId="{55F08E05-2657-4B8D-AE24-544BDCFAB549}"/>
          </ac:spMkLst>
        </pc:spChg>
      </pc:sldChg>
      <pc:sldChg chg="addSp delSp modSp add">
        <pc:chgData name="High Radka" userId="518bf1e1-4c2b-4377-bcde-8d3465f14ce8" providerId="ADAL" clId="{BA53E2F2-1809-495E-B7A1-E8A74F6093D8}" dt="2020-09-27T12:28:41.495" v="238" actId="26606"/>
        <pc:sldMkLst>
          <pc:docMk/>
          <pc:sldMk cId="766984205" sldId="323"/>
        </pc:sldMkLst>
        <pc:spChg chg="mod">
          <ac:chgData name="High Radka" userId="518bf1e1-4c2b-4377-bcde-8d3465f14ce8" providerId="ADAL" clId="{BA53E2F2-1809-495E-B7A1-E8A74F6093D8}" dt="2020-09-27T12:28:41.495" v="238" actId="26606"/>
          <ac:spMkLst>
            <pc:docMk/>
            <pc:sldMk cId="766984205" sldId="323"/>
            <ac:spMk id="2" creationId="{8797D162-6351-4197-AAB8-23658E2D284F}"/>
          </ac:spMkLst>
        </pc:spChg>
        <pc:spChg chg="del">
          <ac:chgData name="High Radka" userId="518bf1e1-4c2b-4377-bcde-8d3465f14ce8" providerId="ADAL" clId="{BA53E2F2-1809-495E-B7A1-E8A74F6093D8}" dt="2020-09-27T12:28:31.257" v="236" actId="931"/>
          <ac:spMkLst>
            <pc:docMk/>
            <pc:sldMk cId="766984205" sldId="323"/>
            <ac:spMk id="3" creationId="{1CA59AAC-6BE8-4F7B-AE80-FCD577A68215}"/>
          </ac:spMkLst>
        </pc:spChg>
        <pc:picChg chg="add mod">
          <ac:chgData name="High Radka" userId="518bf1e1-4c2b-4377-bcde-8d3465f14ce8" providerId="ADAL" clId="{BA53E2F2-1809-495E-B7A1-E8A74F6093D8}" dt="2020-09-27T12:28:41.495" v="238" actId="26606"/>
          <ac:picMkLst>
            <pc:docMk/>
            <pc:sldMk cId="766984205" sldId="323"/>
            <ac:picMk id="5" creationId="{30352B9B-878F-4336-AE11-DE14AD5A8E92}"/>
          </ac:picMkLst>
        </pc:picChg>
      </pc:sldChg>
      <pc:sldChg chg="addSp delSp modSp add">
        <pc:chgData name="High Radka" userId="518bf1e1-4c2b-4377-bcde-8d3465f14ce8" providerId="ADAL" clId="{BA53E2F2-1809-495E-B7A1-E8A74F6093D8}" dt="2020-09-29T17:25:15.685" v="3303" actId="20577"/>
        <pc:sldMkLst>
          <pc:docMk/>
          <pc:sldMk cId="2885196958" sldId="324"/>
        </pc:sldMkLst>
        <pc:spChg chg="mod">
          <ac:chgData name="High Radka" userId="518bf1e1-4c2b-4377-bcde-8d3465f14ce8" providerId="ADAL" clId="{BA53E2F2-1809-495E-B7A1-E8A74F6093D8}" dt="2020-09-29T17:25:15.685" v="3303" actId="20577"/>
          <ac:spMkLst>
            <pc:docMk/>
            <pc:sldMk cId="2885196958" sldId="324"/>
            <ac:spMk id="2" creationId="{6AD102C4-4645-44F0-B7D2-5329E51EC62C}"/>
          </ac:spMkLst>
        </pc:spChg>
        <pc:spChg chg="del">
          <ac:chgData name="High Radka" userId="518bf1e1-4c2b-4377-bcde-8d3465f14ce8" providerId="ADAL" clId="{BA53E2F2-1809-495E-B7A1-E8A74F6093D8}" dt="2020-09-27T12:29:32.737" v="241" actId="931"/>
          <ac:spMkLst>
            <pc:docMk/>
            <pc:sldMk cId="2885196958" sldId="324"/>
            <ac:spMk id="3" creationId="{E210ECFB-6B5D-46C3-9E72-55B4A88F4786}"/>
          </ac:spMkLst>
        </pc:spChg>
        <pc:spChg chg="add mod">
          <ac:chgData name="High Radka" userId="518bf1e1-4c2b-4377-bcde-8d3465f14ce8" providerId="ADAL" clId="{BA53E2F2-1809-495E-B7A1-E8A74F6093D8}" dt="2020-09-27T12:30:53.209" v="263" actId="1076"/>
          <ac:spMkLst>
            <pc:docMk/>
            <pc:sldMk cId="2885196958" sldId="324"/>
            <ac:spMk id="8" creationId="{6B89A078-3E1F-41FF-B0EF-1CB4BB268BD2}"/>
          </ac:spMkLst>
        </pc:spChg>
        <pc:spChg chg="add mod">
          <ac:chgData name="High Radka" userId="518bf1e1-4c2b-4377-bcde-8d3465f14ce8" providerId="ADAL" clId="{BA53E2F2-1809-495E-B7A1-E8A74F6093D8}" dt="2020-09-27T12:34:04.606" v="290" actId="20577"/>
          <ac:spMkLst>
            <pc:docMk/>
            <pc:sldMk cId="2885196958" sldId="324"/>
            <ac:spMk id="9" creationId="{85B1A1A3-5321-445A-8E63-F866D20B93CB}"/>
          </ac:spMkLst>
        </pc:spChg>
        <pc:picChg chg="add mod">
          <ac:chgData name="High Radka" userId="518bf1e1-4c2b-4377-bcde-8d3465f14ce8" providerId="ADAL" clId="{BA53E2F2-1809-495E-B7A1-E8A74F6093D8}" dt="2020-09-27T12:30:12.449" v="244" actId="1076"/>
          <ac:picMkLst>
            <pc:docMk/>
            <pc:sldMk cId="2885196958" sldId="324"/>
            <ac:picMk id="5" creationId="{E817E691-E3B3-49CB-8098-F7E829D0E870}"/>
          </ac:picMkLst>
        </pc:picChg>
        <pc:picChg chg="add mod">
          <ac:chgData name="High Radka" userId="518bf1e1-4c2b-4377-bcde-8d3465f14ce8" providerId="ADAL" clId="{BA53E2F2-1809-495E-B7A1-E8A74F6093D8}" dt="2020-09-27T12:30:14.760" v="245" actId="1076"/>
          <ac:picMkLst>
            <pc:docMk/>
            <pc:sldMk cId="2885196958" sldId="324"/>
            <ac:picMk id="7" creationId="{56EB9C80-3396-4B82-B521-79FB301F0E11}"/>
          </ac:picMkLst>
        </pc:picChg>
      </pc:sldChg>
      <pc:sldChg chg="addSp delSp modSp add">
        <pc:chgData name="High Radka" userId="518bf1e1-4c2b-4377-bcde-8d3465f14ce8" providerId="ADAL" clId="{BA53E2F2-1809-495E-B7A1-E8A74F6093D8}" dt="2020-09-30T09:07:12.251" v="3823" actId="20577"/>
        <pc:sldMkLst>
          <pc:docMk/>
          <pc:sldMk cId="3800350670" sldId="325"/>
        </pc:sldMkLst>
        <pc:spChg chg="del mod">
          <ac:chgData name="High Radka" userId="518bf1e1-4c2b-4377-bcde-8d3465f14ce8" providerId="ADAL" clId="{BA53E2F2-1809-495E-B7A1-E8A74F6093D8}" dt="2020-09-27T12:40:20.916" v="403" actId="478"/>
          <ac:spMkLst>
            <pc:docMk/>
            <pc:sldMk cId="3800350670" sldId="325"/>
            <ac:spMk id="2" creationId="{2426A1BE-9C08-4BE1-A490-9EB002F09706}"/>
          </ac:spMkLst>
        </pc:spChg>
        <pc:spChg chg="del">
          <ac:chgData name="High Radka" userId="518bf1e1-4c2b-4377-bcde-8d3465f14ce8" providerId="ADAL" clId="{BA53E2F2-1809-495E-B7A1-E8A74F6093D8}" dt="2020-09-27T12:38:14.381" v="371"/>
          <ac:spMkLst>
            <pc:docMk/>
            <pc:sldMk cId="3800350670" sldId="325"/>
            <ac:spMk id="3" creationId="{50ADE80E-A332-45F4-83E1-B81B16B1E577}"/>
          </ac:spMkLst>
        </pc:spChg>
        <pc:spChg chg="add mod">
          <ac:chgData name="High Radka" userId="518bf1e1-4c2b-4377-bcde-8d3465f14ce8" providerId="ADAL" clId="{BA53E2F2-1809-495E-B7A1-E8A74F6093D8}" dt="2020-09-30T09:07:12.251" v="3823" actId="20577"/>
          <ac:spMkLst>
            <pc:docMk/>
            <pc:sldMk cId="3800350670" sldId="325"/>
            <ac:spMk id="4" creationId="{76D52491-300D-4830-A412-725E0957D1E1}"/>
          </ac:spMkLst>
        </pc:spChg>
        <pc:spChg chg="add mod">
          <ac:chgData name="High Radka" userId="518bf1e1-4c2b-4377-bcde-8d3465f14ce8" providerId="ADAL" clId="{BA53E2F2-1809-495E-B7A1-E8A74F6093D8}" dt="2020-09-27T12:39:19.053" v="399" actId="1076"/>
          <ac:spMkLst>
            <pc:docMk/>
            <pc:sldMk cId="3800350670" sldId="325"/>
            <ac:spMk id="5" creationId="{B814131C-08D4-404E-85D7-FC59567199C2}"/>
          </ac:spMkLst>
        </pc:spChg>
        <pc:spChg chg="add mod">
          <ac:chgData name="High Radka" userId="518bf1e1-4c2b-4377-bcde-8d3465f14ce8" providerId="ADAL" clId="{BA53E2F2-1809-495E-B7A1-E8A74F6093D8}" dt="2020-09-27T12:43:49.802" v="468" actId="14100"/>
          <ac:spMkLst>
            <pc:docMk/>
            <pc:sldMk cId="3800350670" sldId="325"/>
            <ac:spMk id="6" creationId="{FEA95EA7-DD38-4660-8FC6-3F5C7AC01DA4}"/>
          </ac:spMkLst>
        </pc:spChg>
        <pc:spChg chg="add mod">
          <ac:chgData name="High Radka" userId="518bf1e1-4c2b-4377-bcde-8d3465f14ce8" providerId="ADAL" clId="{BA53E2F2-1809-495E-B7A1-E8A74F6093D8}" dt="2020-09-27T12:46:21.372" v="498" actId="20577"/>
          <ac:spMkLst>
            <pc:docMk/>
            <pc:sldMk cId="3800350670" sldId="325"/>
            <ac:spMk id="7" creationId="{8B0C8108-D8BB-4AD2-9A65-C3EE9840CDA8}"/>
          </ac:spMkLst>
        </pc:spChg>
        <pc:spChg chg="add mod">
          <ac:chgData name="High Radka" userId="518bf1e1-4c2b-4377-bcde-8d3465f14ce8" providerId="ADAL" clId="{BA53E2F2-1809-495E-B7A1-E8A74F6093D8}" dt="2020-09-27T12:47:43.758" v="508" actId="1076"/>
          <ac:spMkLst>
            <pc:docMk/>
            <pc:sldMk cId="3800350670" sldId="325"/>
            <ac:spMk id="8" creationId="{63B3E0C8-8429-46F4-BD4B-BE50457A8E5F}"/>
          </ac:spMkLst>
        </pc:spChg>
        <pc:cxnChg chg="add mod">
          <ac:chgData name="High Radka" userId="518bf1e1-4c2b-4377-bcde-8d3465f14ce8" providerId="ADAL" clId="{BA53E2F2-1809-495E-B7A1-E8A74F6093D8}" dt="2020-09-27T12:46:45.670" v="500" actId="13822"/>
          <ac:cxnSpMkLst>
            <pc:docMk/>
            <pc:sldMk cId="3800350670" sldId="325"/>
            <ac:cxnSpMk id="10" creationId="{D16DA6B7-F6ED-4A40-9A1C-663510C7D2B6}"/>
          </ac:cxnSpMkLst>
        </pc:cxnChg>
        <pc:cxnChg chg="add mod">
          <ac:chgData name="High Radka" userId="518bf1e1-4c2b-4377-bcde-8d3465f14ce8" providerId="ADAL" clId="{BA53E2F2-1809-495E-B7A1-E8A74F6093D8}" dt="2020-09-27T12:47:08.409" v="503" actId="14100"/>
          <ac:cxnSpMkLst>
            <pc:docMk/>
            <pc:sldMk cId="3800350670" sldId="325"/>
            <ac:cxnSpMk id="12" creationId="{A5635557-874B-4393-A160-A605076175A8}"/>
          </ac:cxnSpMkLst>
        </pc:cxnChg>
        <pc:cxnChg chg="add mod">
          <ac:chgData name="High Radka" userId="518bf1e1-4c2b-4377-bcde-8d3465f14ce8" providerId="ADAL" clId="{BA53E2F2-1809-495E-B7A1-E8A74F6093D8}" dt="2020-09-27T12:47:21.917" v="505" actId="13822"/>
          <ac:cxnSpMkLst>
            <pc:docMk/>
            <pc:sldMk cId="3800350670" sldId="325"/>
            <ac:cxnSpMk id="15" creationId="{AAAA38FB-ACE4-41CE-AE80-DC7965DA82EB}"/>
          </ac:cxnSpMkLst>
        </pc:cxnChg>
        <pc:cxnChg chg="add mod">
          <ac:chgData name="High Radka" userId="518bf1e1-4c2b-4377-bcde-8d3465f14ce8" providerId="ADAL" clId="{BA53E2F2-1809-495E-B7A1-E8A74F6093D8}" dt="2020-09-27T12:47:53.855" v="510" actId="14100"/>
          <ac:cxnSpMkLst>
            <pc:docMk/>
            <pc:sldMk cId="3800350670" sldId="325"/>
            <ac:cxnSpMk id="17" creationId="{21DB49C0-3242-44AE-8102-8F9D9C54C6A9}"/>
          </ac:cxnSpMkLst>
        </pc:cxnChg>
      </pc:sldChg>
      <pc:sldChg chg="addSp delSp modSp add">
        <pc:chgData name="High Radka" userId="518bf1e1-4c2b-4377-bcde-8d3465f14ce8" providerId="ADAL" clId="{BA53E2F2-1809-495E-B7A1-E8A74F6093D8}" dt="2020-09-27T13:25:45.225" v="720" actId="1076"/>
        <pc:sldMkLst>
          <pc:docMk/>
          <pc:sldMk cId="727694224" sldId="326"/>
        </pc:sldMkLst>
        <pc:spChg chg="mod">
          <ac:chgData name="High Radka" userId="518bf1e1-4c2b-4377-bcde-8d3465f14ce8" providerId="ADAL" clId="{BA53E2F2-1809-495E-B7A1-E8A74F6093D8}" dt="2020-09-27T12:53:20.039" v="578" actId="20577"/>
          <ac:spMkLst>
            <pc:docMk/>
            <pc:sldMk cId="727694224" sldId="326"/>
            <ac:spMk id="2" creationId="{BF82F0CC-359B-4FD1-94C5-D964FEA8C3CF}"/>
          </ac:spMkLst>
        </pc:spChg>
        <pc:spChg chg="del mod">
          <ac:chgData name="High Radka" userId="518bf1e1-4c2b-4377-bcde-8d3465f14ce8" providerId="ADAL" clId="{BA53E2F2-1809-495E-B7A1-E8A74F6093D8}" dt="2020-09-27T13:19:09.701" v="601"/>
          <ac:spMkLst>
            <pc:docMk/>
            <pc:sldMk cId="727694224" sldId="326"/>
            <ac:spMk id="3" creationId="{809D3A1E-FFC6-4A73-AEA9-278F4D230827}"/>
          </ac:spMkLst>
        </pc:spChg>
        <pc:spChg chg="add mod">
          <ac:chgData name="High Radka" userId="518bf1e1-4c2b-4377-bcde-8d3465f14ce8" providerId="ADAL" clId="{BA53E2F2-1809-495E-B7A1-E8A74F6093D8}" dt="2020-09-27T13:20:04.415" v="640" actId="1076"/>
          <ac:spMkLst>
            <pc:docMk/>
            <pc:sldMk cId="727694224" sldId="326"/>
            <ac:spMk id="4" creationId="{2EC0C131-90D1-4C4A-B212-069D360B80B1}"/>
          </ac:spMkLst>
        </pc:spChg>
        <pc:spChg chg="add mod">
          <ac:chgData name="High Radka" userId="518bf1e1-4c2b-4377-bcde-8d3465f14ce8" providerId="ADAL" clId="{BA53E2F2-1809-495E-B7A1-E8A74F6093D8}" dt="2020-09-27T13:20:45.998" v="645" actId="208"/>
          <ac:spMkLst>
            <pc:docMk/>
            <pc:sldMk cId="727694224" sldId="326"/>
            <ac:spMk id="5" creationId="{6E80FDED-4353-41DA-BDA2-6772B76FED3E}"/>
          </ac:spMkLst>
        </pc:spChg>
        <pc:spChg chg="add mod">
          <ac:chgData name="High Radka" userId="518bf1e1-4c2b-4377-bcde-8d3465f14ce8" providerId="ADAL" clId="{BA53E2F2-1809-495E-B7A1-E8A74F6093D8}" dt="2020-09-27T13:22:10.094" v="658" actId="122"/>
          <ac:spMkLst>
            <pc:docMk/>
            <pc:sldMk cId="727694224" sldId="326"/>
            <ac:spMk id="6" creationId="{70D6B1B1-519C-477B-BEBF-D14737A83D13}"/>
          </ac:spMkLst>
        </pc:spChg>
        <pc:spChg chg="add mod">
          <ac:chgData name="High Radka" userId="518bf1e1-4c2b-4377-bcde-8d3465f14ce8" providerId="ADAL" clId="{BA53E2F2-1809-495E-B7A1-E8A74F6093D8}" dt="2020-09-27T13:22:25.277" v="660" actId="1076"/>
          <ac:spMkLst>
            <pc:docMk/>
            <pc:sldMk cId="727694224" sldId="326"/>
            <ac:spMk id="7" creationId="{07D3D4B6-80AF-4CB3-962A-77617464C0D2}"/>
          </ac:spMkLst>
        </pc:spChg>
        <pc:spChg chg="add mod">
          <ac:chgData name="High Radka" userId="518bf1e1-4c2b-4377-bcde-8d3465f14ce8" providerId="ADAL" clId="{BA53E2F2-1809-495E-B7A1-E8A74F6093D8}" dt="2020-09-27T13:24:16.859" v="691" actId="1076"/>
          <ac:spMkLst>
            <pc:docMk/>
            <pc:sldMk cId="727694224" sldId="326"/>
            <ac:spMk id="8" creationId="{24DFDA51-C122-41FD-A69B-712459CD2C09}"/>
          </ac:spMkLst>
        </pc:spChg>
        <pc:spChg chg="add mod">
          <ac:chgData name="High Radka" userId="518bf1e1-4c2b-4377-bcde-8d3465f14ce8" providerId="ADAL" clId="{BA53E2F2-1809-495E-B7A1-E8A74F6093D8}" dt="2020-09-27T13:25:03.744" v="693" actId="1076"/>
          <ac:spMkLst>
            <pc:docMk/>
            <pc:sldMk cId="727694224" sldId="326"/>
            <ac:spMk id="9" creationId="{DFD45E50-253B-4A25-81D7-2A8553B84339}"/>
          </ac:spMkLst>
        </pc:spChg>
        <pc:spChg chg="add mod">
          <ac:chgData name="High Radka" userId="518bf1e1-4c2b-4377-bcde-8d3465f14ce8" providerId="ADAL" clId="{BA53E2F2-1809-495E-B7A1-E8A74F6093D8}" dt="2020-09-27T13:25:45.225" v="720" actId="1076"/>
          <ac:spMkLst>
            <pc:docMk/>
            <pc:sldMk cId="727694224" sldId="326"/>
            <ac:spMk id="10" creationId="{83F27C33-90D2-479A-8370-B9079E936E07}"/>
          </ac:spMkLst>
        </pc:spChg>
      </pc:sldChg>
      <pc:sldChg chg="addSp delSp modSp add">
        <pc:chgData name="High Radka" userId="518bf1e1-4c2b-4377-bcde-8d3465f14ce8" providerId="ADAL" clId="{BA53E2F2-1809-495E-B7A1-E8A74F6093D8}" dt="2020-09-27T16:37:26.447" v="1249" actId="20577"/>
        <pc:sldMkLst>
          <pc:docMk/>
          <pc:sldMk cId="2398756084" sldId="327"/>
        </pc:sldMkLst>
        <pc:spChg chg="mod">
          <ac:chgData name="High Radka" userId="518bf1e1-4c2b-4377-bcde-8d3465f14ce8" providerId="ADAL" clId="{BA53E2F2-1809-495E-B7A1-E8A74F6093D8}" dt="2020-09-27T16:27:57.038" v="942" actId="26606"/>
          <ac:spMkLst>
            <pc:docMk/>
            <pc:sldMk cId="2398756084" sldId="327"/>
            <ac:spMk id="2" creationId="{53FE7A45-DC11-43A5-8937-296DF3D1B76F}"/>
          </ac:spMkLst>
        </pc:spChg>
        <pc:spChg chg="del mod">
          <ac:chgData name="High Radka" userId="518bf1e1-4c2b-4377-bcde-8d3465f14ce8" providerId="ADAL" clId="{BA53E2F2-1809-495E-B7A1-E8A74F6093D8}" dt="2020-09-27T16:27:57.038" v="942" actId="26606"/>
          <ac:spMkLst>
            <pc:docMk/>
            <pc:sldMk cId="2398756084" sldId="327"/>
            <ac:spMk id="3" creationId="{F0B3A82B-D46A-4C22-8510-A55FA393146F}"/>
          </ac:spMkLst>
        </pc:spChg>
        <pc:graphicFrameChg chg="add mod">
          <ac:chgData name="High Radka" userId="518bf1e1-4c2b-4377-bcde-8d3465f14ce8" providerId="ADAL" clId="{BA53E2F2-1809-495E-B7A1-E8A74F6093D8}" dt="2020-09-27T16:37:26.447" v="1249" actId="20577"/>
          <ac:graphicFrameMkLst>
            <pc:docMk/>
            <pc:sldMk cId="2398756084" sldId="327"/>
            <ac:graphicFrameMk id="5" creationId="{BB456E45-A2B1-4F31-9FC2-1C97B8A7DB1D}"/>
          </ac:graphicFrameMkLst>
        </pc:graphicFrameChg>
      </pc:sldChg>
      <pc:sldChg chg="addSp delSp modSp add">
        <pc:chgData name="High Radka" userId="518bf1e1-4c2b-4377-bcde-8d3465f14ce8" providerId="ADAL" clId="{BA53E2F2-1809-495E-B7A1-E8A74F6093D8}" dt="2020-09-27T16:23:22.090" v="880" actId="20577"/>
        <pc:sldMkLst>
          <pc:docMk/>
          <pc:sldMk cId="1595978377" sldId="328"/>
        </pc:sldMkLst>
        <pc:spChg chg="add del mod">
          <ac:chgData name="High Radka" userId="518bf1e1-4c2b-4377-bcde-8d3465f14ce8" providerId="ADAL" clId="{BA53E2F2-1809-495E-B7A1-E8A74F6093D8}" dt="2020-09-27T16:21:59.314" v="759"/>
          <ac:spMkLst>
            <pc:docMk/>
            <pc:sldMk cId="1595978377" sldId="328"/>
            <ac:spMk id="2" creationId="{D3740B32-3D69-47AD-A38F-A4BF6C9485DD}"/>
          </ac:spMkLst>
        </pc:spChg>
        <pc:spChg chg="add del mod">
          <ac:chgData name="High Radka" userId="518bf1e1-4c2b-4377-bcde-8d3465f14ce8" providerId="ADAL" clId="{BA53E2F2-1809-495E-B7A1-E8A74F6093D8}" dt="2020-09-27T16:23:22.090" v="880" actId="20577"/>
          <ac:spMkLst>
            <pc:docMk/>
            <pc:sldMk cId="1595978377" sldId="328"/>
            <ac:spMk id="3" creationId="{AC8CD98E-0244-403B-947B-FD6FDB99C467}"/>
          </ac:spMkLst>
        </pc:spChg>
        <pc:spChg chg="add del mod">
          <ac:chgData name="High Radka" userId="518bf1e1-4c2b-4377-bcde-8d3465f14ce8" providerId="ADAL" clId="{BA53E2F2-1809-495E-B7A1-E8A74F6093D8}" dt="2020-09-27T16:21:57.150" v="758"/>
          <ac:spMkLst>
            <pc:docMk/>
            <pc:sldMk cId="1595978377" sldId="328"/>
            <ac:spMk id="4" creationId="{4C56BE5D-924B-4310-9855-6419B1685D31}"/>
          </ac:spMkLst>
        </pc:spChg>
        <pc:spChg chg="add del mod">
          <ac:chgData name="High Radka" userId="518bf1e1-4c2b-4377-bcde-8d3465f14ce8" providerId="ADAL" clId="{BA53E2F2-1809-495E-B7A1-E8A74F6093D8}" dt="2020-09-27T16:21:57.150" v="758"/>
          <ac:spMkLst>
            <pc:docMk/>
            <pc:sldMk cId="1595978377" sldId="328"/>
            <ac:spMk id="5" creationId="{A4C45B90-6332-4624-AB6F-5CA4B90D940D}"/>
          </ac:spMkLst>
        </pc:spChg>
      </pc:sldChg>
      <pc:sldChg chg="addSp modSp add ord">
        <pc:chgData name="High Radka" userId="518bf1e1-4c2b-4377-bcde-8d3465f14ce8" providerId="ADAL" clId="{BA53E2F2-1809-495E-B7A1-E8A74F6093D8}" dt="2020-09-27T17:38:52.953" v="2121"/>
        <pc:sldMkLst>
          <pc:docMk/>
          <pc:sldMk cId="4010421893" sldId="329"/>
        </pc:sldMkLst>
        <pc:spChg chg="mod">
          <ac:chgData name="High Radka" userId="518bf1e1-4c2b-4377-bcde-8d3465f14ce8" providerId="ADAL" clId="{BA53E2F2-1809-495E-B7A1-E8A74F6093D8}" dt="2020-09-27T16:48:53.885" v="1270" actId="20577"/>
          <ac:spMkLst>
            <pc:docMk/>
            <pc:sldMk cId="4010421893" sldId="329"/>
            <ac:spMk id="2" creationId="{0CEAA191-5E1B-423E-82BC-D3063650C55C}"/>
          </ac:spMkLst>
        </pc:spChg>
        <pc:spChg chg="mod">
          <ac:chgData name="High Radka" userId="518bf1e1-4c2b-4377-bcde-8d3465f14ce8" providerId="ADAL" clId="{BA53E2F2-1809-495E-B7A1-E8A74F6093D8}" dt="2020-09-27T16:51:22.660" v="1368" actId="20577"/>
          <ac:spMkLst>
            <pc:docMk/>
            <pc:sldMk cId="4010421893" sldId="329"/>
            <ac:spMk id="3" creationId="{5F528DFA-64AC-415A-85B7-6DC61F11DE12}"/>
          </ac:spMkLst>
        </pc:spChg>
        <pc:spChg chg="add mod">
          <ac:chgData name="High Radka" userId="518bf1e1-4c2b-4377-bcde-8d3465f14ce8" providerId="ADAL" clId="{BA53E2F2-1809-495E-B7A1-E8A74F6093D8}" dt="2020-09-27T16:50:24.266" v="1346" actId="1076"/>
          <ac:spMkLst>
            <pc:docMk/>
            <pc:sldMk cId="4010421893" sldId="329"/>
            <ac:spMk id="4" creationId="{C9D5F09F-8365-4042-9CF5-A12610ABB2F1}"/>
          </ac:spMkLst>
        </pc:spChg>
        <pc:spChg chg="add mod">
          <ac:chgData name="High Radka" userId="518bf1e1-4c2b-4377-bcde-8d3465f14ce8" providerId="ADAL" clId="{BA53E2F2-1809-495E-B7A1-E8A74F6093D8}" dt="2020-09-27T16:50:32.214" v="1347" actId="1076"/>
          <ac:spMkLst>
            <pc:docMk/>
            <pc:sldMk cId="4010421893" sldId="329"/>
            <ac:spMk id="5" creationId="{00BF4941-E3B5-4F89-8677-E4A67F575F92}"/>
          </ac:spMkLst>
        </pc:spChg>
        <pc:spChg chg="add mod">
          <ac:chgData name="High Radka" userId="518bf1e1-4c2b-4377-bcde-8d3465f14ce8" providerId="ADAL" clId="{BA53E2F2-1809-495E-B7A1-E8A74F6093D8}" dt="2020-09-27T16:50:42.630" v="1349" actId="1076"/>
          <ac:spMkLst>
            <pc:docMk/>
            <pc:sldMk cId="4010421893" sldId="329"/>
            <ac:spMk id="6" creationId="{3FE87FF6-D14E-472D-8F34-F61EA8BD4FF2}"/>
          </ac:spMkLst>
        </pc:spChg>
        <pc:spChg chg="add mod">
          <ac:chgData name="High Radka" userId="518bf1e1-4c2b-4377-bcde-8d3465f14ce8" providerId="ADAL" clId="{BA53E2F2-1809-495E-B7A1-E8A74F6093D8}" dt="2020-09-27T16:51:04.950" v="1365" actId="20577"/>
          <ac:spMkLst>
            <pc:docMk/>
            <pc:sldMk cId="4010421893" sldId="329"/>
            <ac:spMk id="7" creationId="{EF16621B-04A2-4F9F-937A-30257688768D}"/>
          </ac:spMkLst>
        </pc:spChg>
        <pc:spChg chg="add mod">
          <ac:chgData name="High Radka" userId="518bf1e1-4c2b-4377-bcde-8d3465f14ce8" providerId="ADAL" clId="{BA53E2F2-1809-495E-B7A1-E8A74F6093D8}" dt="2020-09-27T16:51:56.693" v="1372" actId="1076"/>
          <ac:spMkLst>
            <pc:docMk/>
            <pc:sldMk cId="4010421893" sldId="329"/>
            <ac:spMk id="8" creationId="{131A4A1D-B174-4C9A-8CC5-08676960B3B2}"/>
          </ac:spMkLst>
        </pc:spChg>
        <pc:spChg chg="add mod">
          <ac:chgData name="High Radka" userId="518bf1e1-4c2b-4377-bcde-8d3465f14ce8" providerId="ADAL" clId="{BA53E2F2-1809-495E-B7A1-E8A74F6093D8}" dt="2020-09-27T16:53:08.749" v="1397" actId="14100"/>
          <ac:spMkLst>
            <pc:docMk/>
            <pc:sldMk cId="4010421893" sldId="329"/>
            <ac:spMk id="9" creationId="{027D4A2A-87EC-448F-8C9C-D92B69E1741A}"/>
          </ac:spMkLst>
        </pc:spChg>
        <pc:cxnChg chg="add mod">
          <ac:chgData name="High Radka" userId="518bf1e1-4c2b-4377-bcde-8d3465f14ce8" providerId="ADAL" clId="{BA53E2F2-1809-495E-B7A1-E8A74F6093D8}" dt="2020-09-27T16:53:29.731" v="1399" actId="13822"/>
          <ac:cxnSpMkLst>
            <pc:docMk/>
            <pc:sldMk cId="4010421893" sldId="329"/>
            <ac:cxnSpMk id="11" creationId="{DA1D82FC-06B7-485F-821A-A1DB1591DCCF}"/>
          </ac:cxnSpMkLst>
        </pc:cxnChg>
        <pc:cxnChg chg="add mod">
          <ac:chgData name="High Radka" userId="518bf1e1-4c2b-4377-bcde-8d3465f14ce8" providerId="ADAL" clId="{BA53E2F2-1809-495E-B7A1-E8A74F6093D8}" dt="2020-09-27T16:53:43.388" v="1401" actId="13822"/>
          <ac:cxnSpMkLst>
            <pc:docMk/>
            <pc:sldMk cId="4010421893" sldId="329"/>
            <ac:cxnSpMk id="13" creationId="{1BC8C07F-E8DB-47B5-AACE-95F6A5D6464A}"/>
          </ac:cxnSpMkLst>
        </pc:cxnChg>
      </pc:sldChg>
      <pc:sldChg chg="add del">
        <pc:chgData name="High Radka" userId="518bf1e1-4c2b-4377-bcde-8d3465f14ce8" providerId="ADAL" clId="{BA53E2F2-1809-495E-B7A1-E8A74F6093D8}" dt="2020-09-27T17:57:03.610" v="2611" actId="2696"/>
        <pc:sldMkLst>
          <pc:docMk/>
          <pc:sldMk cId="4235047060" sldId="330"/>
        </pc:sldMkLst>
      </pc:sldChg>
      <pc:sldChg chg="modSp add">
        <pc:chgData name="High Radka" userId="518bf1e1-4c2b-4377-bcde-8d3465f14ce8" providerId="ADAL" clId="{BA53E2F2-1809-495E-B7A1-E8A74F6093D8}" dt="2020-09-27T17:15:34.833" v="1665" actId="20577"/>
        <pc:sldMkLst>
          <pc:docMk/>
          <pc:sldMk cId="1926714168" sldId="331"/>
        </pc:sldMkLst>
        <pc:spChg chg="mod">
          <ac:chgData name="High Radka" userId="518bf1e1-4c2b-4377-bcde-8d3465f14ce8" providerId="ADAL" clId="{BA53E2F2-1809-495E-B7A1-E8A74F6093D8}" dt="2020-09-27T17:15:08.123" v="1634" actId="20577"/>
          <ac:spMkLst>
            <pc:docMk/>
            <pc:sldMk cId="1926714168" sldId="331"/>
            <ac:spMk id="2" creationId="{B3863A33-3B32-4329-9D03-F2BBAC4BD5C6}"/>
          </ac:spMkLst>
        </pc:spChg>
        <pc:spChg chg="mod">
          <ac:chgData name="High Radka" userId="518bf1e1-4c2b-4377-bcde-8d3465f14ce8" providerId="ADAL" clId="{BA53E2F2-1809-495E-B7A1-E8A74F6093D8}" dt="2020-09-27T17:15:34.833" v="1665" actId="20577"/>
          <ac:spMkLst>
            <pc:docMk/>
            <pc:sldMk cId="1926714168" sldId="331"/>
            <ac:spMk id="3" creationId="{5387DDEE-FAC8-47E0-BFFC-2D47E5D4FBBB}"/>
          </ac:spMkLst>
        </pc:spChg>
      </pc:sldChg>
      <pc:sldChg chg="modSp add">
        <pc:chgData name="High Radka" userId="518bf1e1-4c2b-4377-bcde-8d3465f14ce8" providerId="ADAL" clId="{BA53E2F2-1809-495E-B7A1-E8A74F6093D8}" dt="2020-09-27T17:41:34.283" v="2328" actId="20577"/>
        <pc:sldMkLst>
          <pc:docMk/>
          <pc:sldMk cId="2765439780" sldId="332"/>
        </pc:sldMkLst>
        <pc:spChg chg="mod">
          <ac:chgData name="High Radka" userId="518bf1e1-4c2b-4377-bcde-8d3465f14ce8" providerId="ADAL" clId="{BA53E2F2-1809-495E-B7A1-E8A74F6093D8}" dt="2020-09-27T17:29:04.111" v="1698" actId="20577"/>
          <ac:spMkLst>
            <pc:docMk/>
            <pc:sldMk cId="2765439780" sldId="332"/>
            <ac:spMk id="2" creationId="{95C9C168-6E7D-45B8-A60F-CAC80395EF7A}"/>
          </ac:spMkLst>
        </pc:spChg>
        <pc:spChg chg="mod">
          <ac:chgData name="High Radka" userId="518bf1e1-4c2b-4377-bcde-8d3465f14ce8" providerId="ADAL" clId="{BA53E2F2-1809-495E-B7A1-E8A74F6093D8}" dt="2020-09-27T17:41:34.283" v="2328" actId="20577"/>
          <ac:spMkLst>
            <pc:docMk/>
            <pc:sldMk cId="2765439780" sldId="332"/>
            <ac:spMk id="3" creationId="{75D87D88-BEEC-44DF-8778-FBE7388BEA5C}"/>
          </ac:spMkLst>
        </pc:spChg>
      </pc:sldChg>
      <pc:sldChg chg="addSp modSp add">
        <pc:chgData name="High Radka" userId="518bf1e1-4c2b-4377-bcde-8d3465f14ce8" providerId="ADAL" clId="{BA53E2F2-1809-495E-B7A1-E8A74F6093D8}" dt="2020-09-27T17:56:38.270" v="2609" actId="20577"/>
        <pc:sldMkLst>
          <pc:docMk/>
          <pc:sldMk cId="521809751" sldId="333"/>
        </pc:sldMkLst>
        <pc:spChg chg="mod">
          <ac:chgData name="High Radka" userId="518bf1e1-4c2b-4377-bcde-8d3465f14ce8" providerId="ADAL" clId="{BA53E2F2-1809-495E-B7A1-E8A74F6093D8}" dt="2020-09-27T17:41:54.316" v="2359" actId="20577"/>
          <ac:spMkLst>
            <pc:docMk/>
            <pc:sldMk cId="521809751" sldId="333"/>
            <ac:spMk id="2" creationId="{650CA423-0E17-471E-A035-A062B25EE5DD}"/>
          </ac:spMkLst>
        </pc:spChg>
        <pc:spChg chg="mod">
          <ac:chgData name="High Radka" userId="518bf1e1-4c2b-4377-bcde-8d3465f14ce8" providerId="ADAL" clId="{BA53E2F2-1809-495E-B7A1-E8A74F6093D8}" dt="2020-09-27T17:43:04.235" v="2397" actId="27636"/>
          <ac:spMkLst>
            <pc:docMk/>
            <pc:sldMk cId="521809751" sldId="333"/>
            <ac:spMk id="3" creationId="{84929830-4EA4-47D0-B7C2-1C000C9D3DF3}"/>
          </ac:spMkLst>
        </pc:spChg>
        <pc:spChg chg="add mod">
          <ac:chgData name="High Radka" userId="518bf1e1-4c2b-4377-bcde-8d3465f14ce8" providerId="ADAL" clId="{BA53E2F2-1809-495E-B7A1-E8A74F6093D8}" dt="2020-09-27T17:56:38.270" v="2609" actId="20577"/>
          <ac:spMkLst>
            <pc:docMk/>
            <pc:sldMk cId="521809751" sldId="333"/>
            <ac:spMk id="4" creationId="{55266B01-DAA1-49D2-99F8-2587035B06CF}"/>
          </ac:spMkLst>
        </pc:spChg>
      </pc:sldChg>
      <pc:sldChg chg="addSp delSp modSp add">
        <pc:chgData name="High Radka" userId="518bf1e1-4c2b-4377-bcde-8d3465f14ce8" providerId="ADAL" clId="{BA53E2F2-1809-495E-B7A1-E8A74F6093D8}" dt="2020-09-29T17:25:45.737" v="3306" actId="20577"/>
        <pc:sldMkLst>
          <pc:docMk/>
          <pc:sldMk cId="2213450661" sldId="334"/>
        </pc:sldMkLst>
        <pc:spChg chg="mod">
          <ac:chgData name="High Radka" userId="518bf1e1-4c2b-4377-bcde-8d3465f14ce8" providerId="ADAL" clId="{BA53E2F2-1809-495E-B7A1-E8A74F6093D8}" dt="2020-09-27T17:57:31.941" v="2614"/>
          <ac:spMkLst>
            <pc:docMk/>
            <pc:sldMk cId="2213450661" sldId="334"/>
            <ac:spMk id="2" creationId="{70092418-B34A-411E-816E-C295C96863A1}"/>
          </ac:spMkLst>
        </pc:spChg>
        <pc:spChg chg="del">
          <ac:chgData name="High Radka" userId="518bf1e1-4c2b-4377-bcde-8d3465f14ce8" providerId="ADAL" clId="{BA53E2F2-1809-495E-B7A1-E8A74F6093D8}" dt="2020-09-27T17:57:40.140" v="2615"/>
          <ac:spMkLst>
            <pc:docMk/>
            <pc:sldMk cId="2213450661" sldId="334"/>
            <ac:spMk id="3" creationId="{1C817730-19D0-4991-BA0D-C6985A751656}"/>
          </ac:spMkLst>
        </pc:spChg>
        <pc:spChg chg="add del mod">
          <ac:chgData name="High Radka" userId="518bf1e1-4c2b-4377-bcde-8d3465f14ce8" providerId="ADAL" clId="{BA53E2F2-1809-495E-B7A1-E8A74F6093D8}" dt="2020-09-27T17:58:26.642" v="2618" actId="478"/>
          <ac:spMkLst>
            <pc:docMk/>
            <pc:sldMk cId="2213450661" sldId="334"/>
            <ac:spMk id="4" creationId="{C179DF39-95A2-4A05-8F12-5EFAA6E1C4AE}"/>
          </ac:spMkLst>
        </pc:spChg>
        <pc:spChg chg="add mod">
          <ac:chgData name="High Radka" userId="518bf1e1-4c2b-4377-bcde-8d3465f14ce8" providerId="ADAL" clId="{BA53E2F2-1809-495E-B7A1-E8A74F6093D8}" dt="2020-09-27T18:01:49.487" v="2674" actId="1076"/>
          <ac:spMkLst>
            <pc:docMk/>
            <pc:sldMk cId="2213450661" sldId="334"/>
            <ac:spMk id="5" creationId="{C6C06CA9-D4A0-44D3-8923-093754D11076}"/>
          </ac:spMkLst>
        </pc:spChg>
        <pc:spChg chg="add mod">
          <ac:chgData name="High Radka" userId="518bf1e1-4c2b-4377-bcde-8d3465f14ce8" providerId="ADAL" clId="{BA53E2F2-1809-495E-B7A1-E8A74F6093D8}" dt="2020-09-27T18:01:52.519" v="2675" actId="1076"/>
          <ac:spMkLst>
            <pc:docMk/>
            <pc:sldMk cId="2213450661" sldId="334"/>
            <ac:spMk id="6" creationId="{D0D1504C-2604-453B-A9B6-94C77083A311}"/>
          </ac:spMkLst>
        </pc:spChg>
        <pc:spChg chg="add mod">
          <ac:chgData name="High Radka" userId="518bf1e1-4c2b-4377-bcde-8d3465f14ce8" providerId="ADAL" clId="{BA53E2F2-1809-495E-B7A1-E8A74F6093D8}" dt="2020-09-27T18:01:58.614" v="2676" actId="1076"/>
          <ac:spMkLst>
            <pc:docMk/>
            <pc:sldMk cId="2213450661" sldId="334"/>
            <ac:spMk id="7" creationId="{7E616B20-9BE2-4092-8008-42F4CA67B1E3}"/>
          </ac:spMkLst>
        </pc:spChg>
        <pc:spChg chg="add mod">
          <ac:chgData name="High Radka" userId="518bf1e1-4c2b-4377-bcde-8d3465f14ce8" providerId="ADAL" clId="{BA53E2F2-1809-495E-B7A1-E8A74F6093D8}" dt="2020-09-27T18:02:03.174" v="2677" actId="1076"/>
          <ac:spMkLst>
            <pc:docMk/>
            <pc:sldMk cId="2213450661" sldId="334"/>
            <ac:spMk id="8" creationId="{BA335607-F967-4D55-9328-BCE084D7B98F}"/>
          </ac:spMkLst>
        </pc:spChg>
        <pc:spChg chg="add mod">
          <ac:chgData name="High Radka" userId="518bf1e1-4c2b-4377-bcde-8d3465f14ce8" providerId="ADAL" clId="{BA53E2F2-1809-495E-B7A1-E8A74F6093D8}" dt="2020-09-27T18:02:15.487" v="2678" actId="1076"/>
          <ac:spMkLst>
            <pc:docMk/>
            <pc:sldMk cId="2213450661" sldId="334"/>
            <ac:spMk id="9" creationId="{02380520-9516-43DB-9108-CDAC9D7118C9}"/>
          </ac:spMkLst>
        </pc:spChg>
        <pc:spChg chg="add mod">
          <ac:chgData name="High Radka" userId="518bf1e1-4c2b-4377-bcde-8d3465f14ce8" providerId="ADAL" clId="{BA53E2F2-1809-495E-B7A1-E8A74F6093D8}" dt="2020-09-27T18:02:20.807" v="2679" actId="1076"/>
          <ac:spMkLst>
            <pc:docMk/>
            <pc:sldMk cId="2213450661" sldId="334"/>
            <ac:spMk id="10" creationId="{FDBC13C1-9F77-4D74-B733-797111A2AF6E}"/>
          </ac:spMkLst>
        </pc:spChg>
        <pc:spChg chg="add mod">
          <ac:chgData name="High Radka" userId="518bf1e1-4c2b-4377-bcde-8d3465f14ce8" providerId="ADAL" clId="{BA53E2F2-1809-495E-B7A1-E8A74F6093D8}" dt="2020-09-29T17:25:45.737" v="3306" actId="20577"/>
          <ac:spMkLst>
            <pc:docMk/>
            <pc:sldMk cId="2213450661" sldId="334"/>
            <ac:spMk id="11" creationId="{717A7A6E-2603-4829-97D8-B89A8568C1E4}"/>
          </ac:spMkLst>
        </pc:spChg>
        <pc:spChg chg="add mod">
          <ac:chgData name="High Radka" userId="518bf1e1-4c2b-4377-bcde-8d3465f14ce8" providerId="ADAL" clId="{BA53E2F2-1809-495E-B7A1-E8A74F6093D8}" dt="2020-09-27T18:03:09.479" v="2720" actId="1076"/>
          <ac:spMkLst>
            <pc:docMk/>
            <pc:sldMk cId="2213450661" sldId="334"/>
            <ac:spMk id="12" creationId="{CEDE4DCE-8712-4609-96AC-306E8C98C68C}"/>
          </ac:spMkLst>
        </pc:spChg>
      </pc:sldChg>
      <pc:sldChg chg="addSp delSp modSp add">
        <pc:chgData name="High Radka" userId="518bf1e1-4c2b-4377-bcde-8d3465f14ce8" providerId="ADAL" clId="{BA53E2F2-1809-495E-B7A1-E8A74F6093D8}" dt="2020-09-27T18:07:02.096" v="3031" actId="14100"/>
        <pc:sldMkLst>
          <pc:docMk/>
          <pc:sldMk cId="2211297958" sldId="335"/>
        </pc:sldMkLst>
        <pc:spChg chg="mod">
          <ac:chgData name="High Radka" userId="518bf1e1-4c2b-4377-bcde-8d3465f14ce8" providerId="ADAL" clId="{BA53E2F2-1809-495E-B7A1-E8A74F6093D8}" dt="2020-09-27T18:06:24.772" v="3027" actId="26606"/>
          <ac:spMkLst>
            <pc:docMk/>
            <pc:sldMk cId="2211297958" sldId="335"/>
            <ac:spMk id="2" creationId="{C5CA0239-4CEA-4C5A-B5A2-CBA23E56FA55}"/>
          </ac:spMkLst>
        </pc:spChg>
        <pc:spChg chg="del mod">
          <ac:chgData name="High Radka" userId="518bf1e1-4c2b-4377-bcde-8d3465f14ce8" providerId="ADAL" clId="{BA53E2F2-1809-495E-B7A1-E8A74F6093D8}" dt="2020-09-27T18:06:24.772" v="3027" actId="26606"/>
          <ac:spMkLst>
            <pc:docMk/>
            <pc:sldMk cId="2211297958" sldId="335"/>
            <ac:spMk id="3" creationId="{9408E875-8BAE-4510-91F2-B9B18A0D6DDF}"/>
          </ac:spMkLst>
        </pc:spChg>
        <pc:graphicFrameChg chg="add mod">
          <ac:chgData name="High Radka" userId="518bf1e1-4c2b-4377-bcde-8d3465f14ce8" providerId="ADAL" clId="{BA53E2F2-1809-495E-B7A1-E8A74F6093D8}" dt="2020-09-27T18:07:02.096" v="3031" actId="14100"/>
          <ac:graphicFrameMkLst>
            <pc:docMk/>
            <pc:sldMk cId="2211297958" sldId="335"/>
            <ac:graphicFrameMk id="5" creationId="{D553BCC2-736A-47D5-B225-6D5F3AFCEC19}"/>
          </ac:graphicFrameMkLst>
        </pc:graphicFrameChg>
      </pc:sldChg>
      <pc:sldChg chg="modSp add">
        <pc:chgData name="High Radka" userId="518bf1e1-4c2b-4377-bcde-8d3465f14ce8" providerId="ADAL" clId="{BA53E2F2-1809-495E-B7A1-E8A74F6093D8}" dt="2020-09-29T17:25:08.622" v="3300" actId="20577"/>
        <pc:sldMkLst>
          <pc:docMk/>
          <pc:sldMk cId="1247274620" sldId="338"/>
        </pc:sldMkLst>
        <pc:spChg chg="mod">
          <ac:chgData name="High Radka" userId="518bf1e1-4c2b-4377-bcde-8d3465f14ce8" providerId="ADAL" clId="{BA53E2F2-1809-495E-B7A1-E8A74F6093D8}" dt="2020-09-29T17:25:08.622" v="3300" actId="20577"/>
          <ac:spMkLst>
            <pc:docMk/>
            <pc:sldMk cId="1247274620" sldId="338"/>
            <ac:spMk id="2" creationId="{92696CD3-F92B-4972-9C3F-1881680CD483}"/>
          </ac:spMkLst>
        </pc:spChg>
        <pc:spChg chg="mod">
          <ac:chgData name="High Radka" userId="518bf1e1-4c2b-4377-bcde-8d3465f14ce8" providerId="ADAL" clId="{BA53E2F2-1809-495E-B7A1-E8A74F6093D8}" dt="2020-09-29T17:24:58.235" v="3291" actId="20577"/>
          <ac:spMkLst>
            <pc:docMk/>
            <pc:sldMk cId="1247274620" sldId="338"/>
            <ac:spMk id="3" creationId="{DF648C02-82C9-4FE9-A83F-2BCA423792BE}"/>
          </ac:spMkLst>
        </pc:spChg>
      </pc:sldChg>
      <pc:sldChg chg="modSp add">
        <pc:chgData name="High Radka" userId="518bf1e1-4c2b-4377-bcde-8d3465f14ce8" providerId="ADAL" clId="{BA53E2F2-1809-495E-B7A1-E8A74F6093D8}" dt="2020-09-30T09:00:42.217" v="3690" actId="403"/>
        <pc:sldMkLst>
          <pc:docMk/>
          <pc:sldMk cId="915707503" sldId="339"/>
        </pc:sldMkLst>
        <pc:spChg chg="mod">
          <ac:chgData name="High Radka" userId="518bf1e1-4c2b-4377-bcde-8d3465f14ce8" providerId="ADAL" clId="{BA53E2F2-1809-495E-B7A1-E8A74F6093D8}" dt="2020-09-30T08:59:21.799" v="3544" actId="5793"/>
          <ac:spMkLst>
            <pc:docMk/>
            <pc:sldMk cId="915707503" sldId="339"/>
            <ac:spMk id="2" creationId="{6A1AF0E3-9400-42A1-9AE9-273FB9A86CB8}"/>
          </ac:spMkLst>
        </pc:spChg>
        <pc:spChg chg="mod">
          <ac:chgData name="High Radka" userId="518bf1e1-4c2b-4377-bcde-8d3465f14ce8" providerId="ADAL" clId="{BA53E2F2-1809-495E-B7A1-E8A74F6093D8}" dt="2020-09-30T09:00:42.217" v="3690" actId="403"/>
          <ac:spMkLst>
            <pc:docMk/>
            <pc:sldMk cId="915707503" sldId="339"/>
            <ac:spMk id="3" creationId="{8B6E3B22-B22F-4C18-94A8-EA2A5FF9388D}"/>
          </ac:spMkLst>
        </pc:spChg>
      </pc:sldChg>
      <pc:sldChg chg="addSp delSp modSp add">
        <pc:chgData name="High Radka" userId="518bf1e1-4c2b-4377-bcde-8d3465f14ce8" providerId="ADAL" clId="{BA53E2F2-1809-495E-B7A1-E8A74F6093D8}" dt="2020-09-30T09:03:35.370" v="3711" actId="1076"/>
        <pc:sldMkLst>
          <pc:docMk/>
          <pc:sldMk cId="3699831979" sldId="340"/>
        </pc:sldMkLst>
        <pc:spChg chg="mod">
          <ac:chgData name="High Radka" userId="518bf1e1-4c2b-4377-bcde-8d3465f14ce8" providerId="ADAL" clId="{BA53E2F2-1809-495E-B7A1-E8A74F6093D8}" dt="2020-09-30T09:03:29.729" v="3710" actId="20577"/>
          <ac:spMkLst>
            <pc:docMk/>
            <pc:sldMk cId="3699831979" sldId="340"/>
            <ac:spMk id="2" creationId="{D94E70FB-5C93-4B47-9143-4F1B5E90A88E}"/>
          </ac:spMkLst>
        </pc:spChg>
        <pc:spChg chg="del">
          <ac:chgData name="High Radka" userId="518bf1e1-4c2b-4377-bcde-8d3465f14ce8" providerId="ADAL" clId="{BA53E2F2-1809-495E-B7A1-E8A74F6093D8}" dt="2020-09-30T09:01:56.105" v="3694"/>
          <ac:spMkLst>
            <pc:docMk/>
            <pc:sldMk cId="3699831979" sldId="340"/>
            <ac:spMk id="3" creationId="{D473375C-D065-47D8-9395-2804B50B88EB}"/>
          </ac:spMkLst>
        </pc:spChg>
        <pc:picChg chg="add mod">
          <ac:chgData name="High Radka" userId="518bf1e1-4c2b-4377-bcde-8d3465f14ce8" providerId="ADAL" clId="{BA53E2F2-1809-495E-B7A1-E8A74F6093D8}" dt="2020-09-30T09:01:56.105" v="3694"/>
          <ac:picMkLst>
            <pc:docMk/>
            <pc:sldMk cId="3699831979" sldId="340"/>
            <ac:picMk id="4" creationId="{FDCF2C2F-6A7B-47B1-853D-D6AFDEDACA43}"/>
          </ac:picMkLst>
        </pc:picChg>
        <pc:picChg chg="add mod">
          <ac:chgData name="High Radka" userId="518bf1e1-4c2b-4377-bcde-8d3465f14ce8" providerId="ADAL" clId="{BA53E2F2-1809-495E-B7A1-E8A74F6093D8}" dt="2020-09-30T09:02:03.178" v="3696" actId="1076"/>
          <ac:picMkLst>
            <pc:docMk/>
            <pc:sldMk cId="3699831979" sldId="340"/>
            <ac:picMk id="5" creationId="{8317A4BA-898B-4B57-B2F7-38E674982402}"/>
          </ac:picMkLst>
        </pc:picChg>
        <pc:picChg chg="add">
          <ac:chgData name="High Radka" userId="518bf1e1-4c2b-4377-bcde-8d3465f14ce8" providerId="ADAL" clId="{BA53E2F2-1809-495E-B7A1-E8A74F6093D8}" dt="2020-09-30T09:02:18.893" v="3697"/>
          <ac:picMkLst>
            <pc:docMk/>
            <pc:sldMk cId="3699831979" sldId="340"/>
            <ac:picMk id="6" creationId="{B499ECC0-F599-4CCE-9CBF-AC5215E333E6}"/>
          </ac:picMkLst>
        </pc:picChg>
        <pc:picChg chg="add">
          <ac:chgData name="High Radka" userId="518bf1e1-4c2b-4377-bcde-8d3465f14ce8" providerId="ADAL" clId="{BA53E2F2-1809-495E-B7A1-E8A74F6093D8}" dt="2020-09-30T09:02:25.375" v="3698"/>
          <ac:picMkLst>
            <pc:docMk/>
            <pc:sldMk cId="3699831979" sldId="340"/>
            <ac:picMk id="7" creationId="{86257889-06A5-41DF-9EC8-33F078B2EB13}"/>
          </ac:picMkLst>
        </pc:picChg>
        <pc:picChg chg="add mod">
          <ac:chgData name="High Radka" userId="518bf1e1-4c2b-4377-bcde-8d3465f14ce8" providerId="ADAL" clId="{BA53E2F2-1809-495E-B7A1-E8A74F6093D8}" dt="2020-09-30T09:03:35.370" v="3711" actId="1076"/>
          <ac:picMkLst>
            <pc:docMk/>
            <pc:sldMk cId="3699831979" sldId="340"/>
            <ac:picMk id="8" creationId="{E7C0E4AA-4301-4A9A-9018-F263A3FEEB60}"/>
          </ac:picMkLst>
        </pc:picChg>
      </pc:sldChg>
      <pc:sldChg chg="modSp add">
        <pc:chgData name="High Radka" userId="518bf1e1-4c2b-4377-bcde-8d3465f14ce8" providerId="ADAL" clId="{BA53E2F2-1809-495E-B7A1-E8A74F6093D8}" dt="2020-09-30T09:09:11.410" v="4012" actId="20577"/>
        <pc:sldMkLst>
          <pc:docMk/>
          <pc:sldMk cId="3873904531" sldId="341"/>
        </pc:sldMkLst>
        <pc:spChg chg="mod">
          <ac:chgData name="High Radka" userId="518bf1e1-4c2b-4377-bcde-8d3465f14ce8" providerId="ADAL" clId="{BA53E2F2-1809-495E-B7A1-E8A74F6093D8}" dt="2020-09-30T09:06:06.154" v="3720" actId="20577"/>
          <ac:spMkLst>
            <pc:docMk/>
            <pc:sldMk cId="3873904531" sldId="341"/>
            <ac:spMk id="2" creationId="{702B5302-8E01-4969-8E60-D632B98836FB}"/>
          </ac:spMkLst>
        </pc:spChg>
        <pc:spChg chg="mod">
          <ac:chgData name="High Radka" userId="518bf1e1-4c2b-4377-bcde-8d3465f14ce8" providerId="ADAL" clId="{BA53E2F2-1809-495E-B7A1-E8A74F6093D8}" dt="2020-09-30T09:09:11.410" v="4012" actId="20577"/>
          <ac:spMkLst>
            <pc:docMk/>
            <pc:sldMk cId="3873904531" sldId="341"/>
            <ac:spMk id="3" creationId="{BB6393FB-8933-4F12-B1B9-30D8D03C09E6}"/>
          </ac:spMkLst>
        </pc:spChg>
      </pc:sldChg>
    </pc:docChg>
  </pc:docChgLst>
  <pc:docChgLst>
    <pc:chgData name="High Radka" userId="518bf1e1-4c2b-4377-bcde-8d3465f14ce8" providerId="ADAL" clId="{D3C8D07B-F9D8-44BE-8561-0328356456EB}"/>
    <pc:docChg chg="undo custSel mod addSld delSld modSld sldOrd">
      <pc:chgData name="High Radka" userId="518bf1e1-4c2b-4377-bcde-8d3465f14ce8" providerId="ADAL" clId="{D3C8D07B-F9D8-44BE-8561-0328356456EB}" dt="2020-11-11T10:58:20.499" v="1951" actId="2696"/>
      <pc:docMkLst>
        <pc:docMk/>
      </pc:docMkLst>
      <pc:sldChg chg="addSp modSp del">
        <pc:chgData name="High Radka" userId="518bf1e1-4c2b-4377-bcde-8d3465f14ce8" providerId="ADAL" clId="{D3C8D07B-F9D8-44BE-8561-0328356456EB}" dt="2020-11-11T10:58:20.499" v="1951" actId="2696"/>
        <pc:sldMkLst>
          <pc:docMk/>
          <pc:sldMk cId="2569469115" sldId="256"/>
        </pc:sldMkLst>
        <pc:spChg chg="mod">
          <ac:chgData name="High Radka" userId="518bf1e1-4c2b-4377-bcde-8d3465f14ce8" providerId="ADAL" clId="{D3C8D07B-F9D8-44BE-8561-0328356456EB}" dt="2020-11-10T14:22:52.622" v="7" actId="20577"/>
          <ac:spMkLst>
            <pc:docMk/>
            <pc:sldMk cId="2569469115" sldId="256"/>
            <ac:spMk id="2" creationId="{00000000-0000-0000-0000-000000000000}"/>
          </ac:spMkLst>
        </pc:spChg>
        <pc:picChg chg="add mod">
          <ac:chgData name="High Radka" userId="518bf1e1-4c2b-4377-bcde-8d3465f14ce8" providerId="ADAL" clId="{D3C8D07B-F9D8-44BE-8561-0328356456EB}" dt="2020-11-11T09:09:18.757" v="1086" actId="1076"/>
          <ac:picMkLst>
            <pc:docMk/>
            <pc:sldMk cId="2569469115" sldId="256"/>
            <ac:picMk id="2050" creationId="{3824E7EE-7F1D-413B-B855-20D7F739EDF1}"/>
          </ac:picMkLst>
        </pc:picChg>
      </pc:sldChg>
      <pc:sldChg chg="modSp add">
        <pc:chgData name="High Radka" userId="518bf1e1-4c2b-4377-bcde-8d3465f14ce8" providerId="ADAL" clId="{D3C8D07B-F9D8-44BE-8561-0328356456EB}" dt="2020-11-10T16:01:49.816" v="976" actId="207"/>
        <pc:sldMkLst>
          <pc:docMk/>
          <pc:sldMk cId="0" sldId="262"/>
        </pc:sldMkLst>
        <pc:spChg chg="mod">
          <ac:chgData name="High Radka" userId="518bf1e1-4c2b-4377-bcde-8d3465f14ce8" providerId="ADAL" clId="{D3C8D07B-F9D8-44BE-8561-0328356456EB}" dt="2020-11-10T16:01:28.746" v="975" actId="404"/>
          <ac:spMkLst>
            <pc:docMk/>
            <pc:sldMk cId="0" sldId="262"/>
            <ac:spMk id="2" creationId="{00000000-0000-0000-0000-000000000000}"/>
          </ac:spMkLst>
        </pc:spChg>
        <pc:spChg chg="mod">
          <ac:chgData name="High Radka" userId="518bf1e1-4c2b-4377-bcde-8d3465f14ce8" providerId="ADAL" clId="{D3C8D07B-F9D8-44BE-8561-0328356456EB}" dt="2020-11-10T16:01:49.816" v="976" actId="207"/>
          <ac:spMkLst>
            <pc:docMk/>
            <pc:sldMk cId="0" sldId="262"/>
            <ac:spMk id="4" creationId="{00000000-0000-0000-0000-000000000000}"/>
          </ac:spMkLst>
        </pc:spChg>
        <pc:spChg chg="mod">
          <ac:chgData name="High Radka" userId="518bf1e1-4c2b-4377-bcde-8d3465f14ce8" providerId="ADAL" clId="{D3C8D07B-F9D8-44BE-8561-0328356456EB}" dt="2020-11-10T16:01:49.816" v="976" actId="207"/>
          <ac:spMkLst>
            <pc:docMk/>
            <pc:sldMk cId="0" sldId="262"/>
            <ac:spMk id="6" creationId="{00000000-0000-0000-0000-000000000000}"/>
          </ac:spMkLst>
        </pc:spChg>
        <pc:spChg chg="mod">
          <ac:chgData name="High Radka" userId="518bf1e1-4c2b-4377-bcde-8d3465f14ce8" providerId="ADAL" clId="{D3C8D07B-F9D8-44BE-8561-0328356456EB}" dt="2020-11-10T16:01:49.816" v="976" actId="207"/>
          <ac:spMkLst>
            <pc:docMk/>
            <pc:sldMk cId="0" sldId="262"/>
            <ac:spMk id="7" creationId="{00000000-0000-0000-0000-000000000000}"/>
          </ac:spMkLst>
        </pc:spChg>
      </pc:sldChg>
      <pc:sldChg chg="modSp add">
        <pc:chgData name="High Radka" userId="518bf1e1-4c2b-4377-bcde-8d3465f14ce8" providerId="ADAL" clId="{D3C8D07B-F9D8-44BE-8561-0328356456EB}" dt="2020-11-10T15:59:27.874" v="967" actId="1076"/>
        <pc:sldMkLst>
          <pc:docMk/>
          <pc:sldMk cId="0" sldId="264"/>
        </pc:sldMkLst>
        <pc:spChg chg="mod">
          <ac:chgData name="High Radka" userId="518bf1e1-4c2b-4377-bcde-8d3465f14ce8" providerId="ADAL" clId="{D3C8D07B-F9D8-44BE-8561-0328356456EB}" dt="2020-11-10T15:59:20.693" v="966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High Radka" userId="518bf1e1-4c2b-4377-bcde-8d3465f14ce8" providerId="ADAL" clId="{D3C8D07B-F9D8-44BE-8561-0328356456EB}" dt="2020-11-10T15:59:27.874" v="967" actId="1076"/>
          <ac:spMkLst>
            <pc:docMk/>
            <pc:sldMk cId="0" sldId="264"/>
            <ac:spMk id="4" creationId="{00000000-0000-0000-0000-000000000000}"/>
          </ac:spMkLst>
        </pc:spChg>
      </pc:sldChg>
      <pc:sldChg chg="addSp delSp modSp add">
        <pc:chgData name="High Radka" userId="518bf1e1-4c2b-4377-bcde-8d3465f14ce8" providerId="ADAL" clId="{D3C8D07B-F9D8-44BE-8561-0328356456EB}" dt="2020-11-10T16:04:51.235" v="1006" actId="962"/>
        <pc:sldMkLst>
          <pc:docMk/>
          <pc:sldMk cId="0" sldId="265"/>
        </pc:sldMkLst>
        <pc:spChg chg="add del mod">
          <ac:chgData name="High Radka" userId="518bf1e1-4c2b-4377-bcde-8d3465f14ce8" providerId="ADAL" clId="{D3C8D07B-F9D8-44BE-8561-0328356456EB}" dt="2020-11-10T16:04:48.033" v="1004" actId="931"/>
          <ac:spMkLst>
            <pc:docMk/>
            <pc:sldMk cId="0" sldId="265"/>
            <ac:spMk id="2" creationId="{DF512C8F-D23D-4B60-B221-BF3C50BD7D10}"/>
          </ac:spMkLst>
        </pc:spChg>
        <pc:spChg chg="add mod">
          <ac:chgData name="High Radka" userId="518bf1e1-4c2b-4377-bcde-8d3465f14ce8" providerId="ADAL" clId="{D3C8D07B-F9D8-44BE-8561-0328356456EB}" dt="2020-11-10T16:04:51.235" v="1006" actId="962"/>
          <ac:spMkLst>
            <pc:docMk/>
            <pc:sldMk cId="0" sldId="265"/>
            <ac:spMk id="5" creationId="{776340AB-7015-429E-B27A-D02BF3179B0C}"/>
          </ac:spMkLst>
        </pc:spChg>
        <pc:picChg chg="add mod">
          <ac:chgData name="High Radka" userId="518bf1e1-4c2b-4377-bcde-8d3465f14ce8" providerId="ADAL" clId="{D3C8D07B-F9D8-44BE-8561-0328356456EB}" dt="2020-11-10T16:04:51.235" v="1006" actId="962"/>
          <ac:picMkLst>
            <pc:docMk/>
            <pc:sldMk cId="0" sldId="265"/>
            <ac:picMk id="4" creationId="{57C326B0-0622-4195-AA5C-0AD2CCEB4302}"/>
          </ac:picMkLst>
        </pc:picChg>
      </pc:sldChg>
      <pc:sldChg chg="add">
        <pc:chgData name="High Radka" userId="518bf1e1-4c2b-4377-bcde-8d3465f14ce8" providerId="ADAL" clId="{D3C8D07B-F9D8-44BE-8561-0328356456EB}" dt="2020-11-10T15:59:08.661" v="964"/>
        <pc:sldMkLst>
          <pc:docMk/>
          <pc:sldMk cId="0" sldId="266"/>
        </pc:sldMkLst>
      </pc:sldChg>
      <pc:sldChg chg="modSp add">
        <pc:chgData name="High Radka" userId="518bf1e1-4c2b-4377-bcde-8d3465f14ce8" providerId="ADAL" clId="{D3C8D07B-F9D8-44BE-8561-0328356456EB}" dt="2020-11-10T16:00:57.847" v="969" actId="207"/>
        <pc:sldMkLst>
          <pc:docMk/>
          <pc:sldMk cId="0" sldId="267"/>
        </pc:sldMkLst>
        <pc:spChg chg="mod">
          <ac:chgData name="High Radka" userId="518bf1e1-4c2b-4377-bcde-8d3465f14ce8" providerId="ADAL" clId="{D3C8D07B-F9D8-44BE-8561-0328356456EB}" dt="2020-11-10T16:00:57.847" v="969" actId="207"/>
          <ac:spMkLst>
            <pc:docMk/>
            <pc:sldMk cId="0" sldId="267"/>
            <ac:spMk id="4" creationId="{00000000-0000-0000-0000-000000000000}"/>
          </ac:spMkLst>
        </pc:spChg>
        <pc:spChg chg="mod">
          <ac:chgData name="High Radka" userId="518bf1e1-4c2b-4377-bcde-8d3465f14ce8" providerId="ADAL" clId="{D3C8D07B-F9D8-44BE-8561-0328356456EB}" dt="2020-11-10T16:00:57.847" v="969" actId="207"/>
          <ac:spMkLst>
            <pc:docMk/>
            <pc:sldMk cId="0" sldId="267"/>
            <ac:spMk id="5" creationId="{00000000-0000-0000-0000-000000000000}"/>
          </ac:spMkLst>
        </pc:spChg>
      </pc:sldChg>
      <pc:sldChg chg="addSp delSp modSp add">
        <pc:chgData name="High Radka" userId="518bf1e1-4c2b-4377-bcde-8d3465f14ce8" providerId="ADAL" clId="{D3C8D07B-F9D8-44BE-8561-0328356456EB}" dt="2020-11-10T16:11:17.353" v="1009" actId="27614"/>
        <pc:sldMkLst>
          <pc:docMk/>
          <pc:sldMk cId="0" sldId="268"/>
        </pc:sldMkLst>
        <pc:spChg chg="add del mod">
          <ac:chgData name="High Radka" userId="518bf1e1-4c2b-4377-bcde-8d3465f14ce8" providerId="ADAL" clId="{D3C8D07B-F9D8-44BE-8561-0328356456EB}" dt="2020-11-10T16:11:14.978" v="1008" actId="931"/>
          <ac:spMkLst>
            <pc:docMk/>
            <pc:sldMk cId="0" sldId="268"/>
            <ac:spMk id="2" creationId="{85F995F8-4F3B-4116-9DE5-B6B606774B6C}"/>
          </ac:spMkLst>
        </pc:spChg>
        <pc:picChg chg="add mod">
          <ac:chgData name="High Radka" userId="518bf1e1-4c2b-4377-bcde-8d3465f14ce8" providerId="ADAL" clId="{D3C8D07B-F9D8-44BE-8561-0328356456EB}" dt="2020-11-10T16:11:17.353" v="1009" actId="27614"/>
          <ac:picMkLst>
            <pc:docMk/>
            <pc:sldMk cId="0" sldId="268"/>
            <ac:picMk id="5" creationId="{C9957A6A-FF37-454A-8985-6208B9D0DE46}"/>
          </ac:picMkLst>
        </pc:picChg>
      </pc:sldChg>
      <pc:sldChg chg="modSp add">
        <pc:chgData name="High Radka" userId="518bf1e1-4c2b-4377-bcde-8d3465f14ce8" providerId="ADAL" clId="{D3C8D07B-F9D8-44BE-8561-0328356456EB}" dt="2020-11-10T16:11:26.740" v="1010" actId="14100"/>
        <pc:sldMkLst>
          <pc:docMk/>
          <pc:sldMk cId="0" sldId="270"/>
        </pc:sldMkLst>
        <pc:spChg chg="mod">
          <ac:chgData name="High Radka" userId="518bf1e1-4c2b-4377-bcde-8d3465f14ce8" providerId="ADAL" clId="{D3C8D07B-F9D8-44BE-8561-0328356456EB}" dt="2020-11-10T16:11:26.740" v="1010" actId="14100"/>
          <ac:spMkLst>
            <pc:docMk/>
            <pc:sldMk cId="0" sldId="270"/>
            <ac:spMk id="4" creationId="{00000000-0000-0000-0000-000000000000}"/>
          </ac:spMkLst>
        </pc:spChg>
        <pc:spChg chg="mod">
          <ac:chgData name="High Radka" userId="518bf1e1-4c2b-4377-bcde-8d3465f14ce8" providerId="ADAL" clId="{D3C8D07B-F9D8-44BE-8561-0328356456EB}" dt="2020-11-10T16:01:12.208" v="970" actId="207"/>
          <ac:spMkLst>
            <pc:docMk/>
            <pc:sldMk cId="0" sldId="270"/>
            <ac:spMk id="8" creationId="{00000000-0000-0000-0000-000000000000}"/>
          </ac:spMkLst>
        </pc:spChg>
      </pc:sldChg>
      <pc:sldChg chg="add ord">
        <pc:chgData name="High Radka" userId="518bf1e1-4c2b-4377-bcde-8d3465f14ce8" providerId="ADAL" clId="{D3C8D07B-F9D8-44BE-8561-0328356456EB}" dt="2020-11-11T09:05:25.232" v="1077"/>
        <pc:sldMkLst>
          <pc:docMk/>
          <pc:sldMk cId="0" sldId="272"/>
        </pc:sldMkLst>
      </pc:sldChg>
      <pc:sldChg chg="delSp modSp add del setBg delDesignElem">
        <pc:chgData name="High Radka" userId="518bf1e1-4c2b-4377-bcde-8d3465f14ce8" providerId="ADAL" clId="{D3C8D07B-F9D8-44BE-8561-0328356456EB}" dt="2020-11-11T09:03:59.401" v="1073" actId="2696"/>
        <pc:sldMkLst>
          <pc:docMk/>
          <pc:sldMk cId="751462793" sldId="276"/>
        </pc:sldMkLst>
        <pc:spChg chg="mod">
          <ac:chgData name="High Radka" userId="518bf1e1-4c2b-4377-bcde-8d3465f14ce8" providerId="ADAL" clId="{D3C8D07B-F9D8-44BE-8561-0328356456EB}" dt="2020-11-11T09:03:09.647" v="1052" actId="27636"/>
          <ac:spMkLst>
            <pc:docMk/>
            <pc:sldMk cId="751462793" sldId="276"/>
            <ac:spMk id="24579" creationId="{00000000-0000-0000-0000-000000000000}"/>
          </ac:spMkLst>
        </pc:spChg>
        <pc:spChg chg="del">
          <ac:chgData name="High Radka" userId="518bf1e1-4c2b-4377-bcde-8d3465f14ce8" providerId="ADAL" clId="{D3C8D07B-F9D8-44BE-8561-0328356456EB}" dt="2020-11-11T09:03:09.559" v="1051"/>
          <ac:spMkLst>
            <pc:docMk/>
            <pc:sldMk cId="751462793" sldId="276"/>
            <ac:spMk id="24581" creationId="{56533F40-045E-4E3D-9243-864CD4E58669}"/>
          </ac:spMkLst>
        </pc:spChg>
        <pc:spChg chg="del">
          <ac:chgData name="High Radka" userId="518bf1e1-4c2b-4377-bcde-8d3465f14ce8" providerId="ADAL" clId="{D3C8D07B-F9D8-44BE-8561-0328356456EB}" dt="2020-11-11T09:03:09.559" v="1051"/>
          <ac:spMkLst>
            <pc:docMk/>
            <pc:sldMk cId="751462793" sldId="276"/>
            <ac:spMk id="24582" creationId="{30402EC6-D845-41B3-BEBE-CB34D9BFEA60}"/>
          </ac:spMkLst>
        </pc:spChg>
      </pc:sldChg>
      <pc:sldChg chg="delSp modSp add ord setBg delDesignElem">
        <pc:chgData name="High Radka" userId="518bf1e1-4c2b-4377-bcde-8d3465f14ce8" providerId="ADAL" clId="{D3C8D07B-F9D8-44BE-8561-0328356456EB}" dt="2020-11-11T09:00:52.228" v="1043" actId="20577"/>
        <pc:sldMkLst>
          <pc:docMk/>
          <pc:sldMk cId="2990115351" sldId="277"/>
        </pc:sldMkLst>
        <pc:spChg chg="mod">
          <ac:chgData name="High Radka" userId="518bf1e1-4c2b-4377-bcde-8d3465f14ce8" providerId="ADAL" clId="{D3C8D07B-F9D8-44BE-8561-0328356456EB}" dt="2020-11-11T09:00:52.228" v="1043" actId="20577"/>
          <ac:spMkLst>
            <pc:docMk/>
            <pc:sldMk cId="2990115351" sldId="277"/>
            <ac:spMk id="27650" creationId="{00000000-0000-0000-0000-000000000000}"/>
          </ac:spMkLst>
        </pc:spChg>
        <pc:spChg chg="mod">
          <ac:chgData name="High Radka" userId="518bf1e1-4c2b-4377-bcde-8d3465f14ce8" providerId="ADAL" clId="{D3C8D07B-F9D8-44BE-8561-0328356456EB}" dt="2020-11-11T09:00:31.555" v="1038" actId="27636"/>
          <ac:spMkLst>
            <pc:docMk/>
            <pc:sldMk cId="2990115351" sldId="277"/>
            <ac:spMk id="27651" creationId="{00000000-0000-0000-0000-000000000000}"/>
          </ac:spMkLst>
        </pc:spChg>
        <pc:spChg chg="del">
          <ac:chgData name="High Radka" userId="518bf1e1-4c2b-4377-bcde-8d3465f14ce8" providerId="ADAL" clId="{D3C8D07B-F9D8-44BE-8561-0328356456EB}" dt="2020-11-11T09:00:31.438" v="1037"/>
          <ac:spMkLst>
            <pc:docMk/>
            <pc:sldMk cId="2990115351" sldId="277"/>
            <ac:spMk id="27653" creationId="{56533F40-045E-4E3D-9243-864CD4E58669}"/>
          </ac:spMkLst>
        </pc:spChg>
        <pc:spChg chg="del">
          <ac:chgData name="High Radka" userId="518bf1e1-4c2b-4377-bcde-8d3465f14ce8" providerId="ADAL" clId="{D3C8D07B-F9D8-44BE-8561-0328356456EB}" dt="2020-11-11T09:00:31.438" v="1037"/>
          <ac:spMkLst>
            <pc:docMk/>
            <pc:sldMk cId="2990115351" sldId="277"/>
            <ac:spMk id="27654" creationId="{30402EC6-D845-41B3-BEBE-CB34D9BFEA60}"/>
          </ac:spMkLst>
        </pc:spChg>
      </pc:sldChg>
      <pc:sldChg chg="modSp add ord">
        <pc:chgData name="High Radka" userId="518bf1e1-4c2b-4377-bcde-8d3465f14ce8" providerId="ADAL" clId="{D3C8D07B-F9D8-44BE-8561-0328356456EB}" dt="2020-11-11T09:01:20.773" v="1047"/>
        <pc:sldMkLst>
          <pc:docMk/>
          <pc:sldMk cId="3684853714" sldId="288"/>
        </pc:sldMkLst>
        <pc:picChg chg="mod">
          <ac:chgData name="High Radka" userId="518bf1e1-4c2b-4377-bcde-8d3465f14ce8" providerId="ADAL" clId="{D3C8D07B-F9D8-44BE-8561-0328356456EB}" dt="2020-11-11T09:01:02.316" v="1044" actId="14100"/>
          <ac:picMkLst>
            <pc:docMk/>
            <pc:sldMk cId="3684853714" sldId="288"/>
            <ac:picMk id="2" creationId="{00000000-0000-0000-0000-000000000000}"/>
          </ac:picMkLst>
        </pc:picChg>
      </pc:sldChg>
      <pc:sldChg chg="modSp add ord">
        <pc:chgData name="High Radka" userId="518bf1e1-4c2b-4377-bcde-8d3465f14ce8" providerId="ADAL" clId="{D3C8D07B-F9D8-44BE-8561-0328356456EB}" dt="2020-11-11T09:01:15.075" v="1045"/>
        <pc:sldMkLst>
          <pc:docMk/>
          <pc:sldMk cId="676623511" sldId="289"/>
        </pc:sldMkLst>
        <pc:spChg chg="mod">
          <ac:chgData name="High Radka" userId="518bf1e1-4c2b-4377-bcde-8d3465f14ce8" providerId="ADAL" clId="{D3C8D07B-F9D8-44BE-8561-0328356456EB}" dt="2020-11-11T09:00:31.636" v="1039" actId="27636"/>
          <ac:spMkLst>
            <pc:docMk/>
            <pc:sldMk cId="676623511" sldId="289"/>
            <ac:spMk id="2" creationId="{00000000-0000-0000-0000-000000000000}"/>
          </ac:spMkLst>
        </pc:spChg>
      </pc:sldChg>
      <pc:sldChg chg="modSp add">
        <pc:chgData name="High Radka" userId="518bf1e1-4c2b-4377-bcde-8d3465f14ce8" providerId="ADAL" clId="{D3C8D07B-F9D8-44BE-8561-0328356456EB}" dt="2020-11-11T09:07:59.365" v="1082" actId="1076"/>
        <pc:sldMkLst>
          <pc:docMk/>
          <pc:sldMk cId="982377170" sldId="290"/>
        </pc:sldMkLst>
        <pc:picChg chg="mod">
          <ac:chgData name="High Radka" userId="518bf1e1-4c2b-4377-bcde-8d3465f14ce8" providerId="ADAL" clId="{D3C8D07B-F9D8-44BE-8561-0328356456EB}" dt="2020-11-11T09:07:59.365" v="1082" actId="1076"/>
          <ac:picMkLst>
            <pc:docMk/>
            <pc:sldMk cId="982377170" sldId="290"/>
            <ac:picMk id="4" creationId="{00000000-0000-0000-0000-000000000000}"/>
          </ac:picMkLst>
        </pc:picChg>
      </pc:sldChg>
      <pc:sldChg chg="delSp add del ord setBg delDesignElem">
        <pc:chgData name="High Radka" userId="518bf1e1-4c2b-4377-bcde-8d3465f14ce8" providerId="ADAL" clId="{D3C8D07B-F9D8-44BE-8561-0328356456EB}" dt="2020-11-11T09:01:30.088" v="1049" actId="2696"/>
        <pc:sldMkLst>
          <pc:docMk/>
          <pc:sldMk cId="883548887" sldId="291"/>
        </pc:sldMkLst>
        <pc:spChg chg="del">
          <ac:chgData name="High Radka" userId="518bf1e1-4c2b-4377-bcde-8d3465f14ce8" providerId="ADAL" clId="{D3C8D07B-F9D8-44BE-8561-0328356456EB}" dt="2020-11-11T09:00:31.438" v="1037"/>
          <ac:spMkLst>
            <pc:docMk/>
            <pc:sldMk cId="883548887" sldId="291"/>
            <ac:spMk id="7" creationId="{C02C7B47-DF2D-46D9-9584-5C83FCA86FCA}"/>
          </ac:spMkLst>
        </pc:spChg>
        <pc:spChg chg="del">
          <ac:chgData name="High Radka" userId="518bf1e1-4c2b-4377-bcde-8d3465f14ce8" providerId="ADAL" clId="{D3C8D07B-F9D8-44BE-8561-0328356456EB}" dt="2020-11-11T09:00:31.438" v="1037"/>
          <ac:spMkLst>
            <pc:docMk/>
            <pc:sldMk cId="883548887" sldId="291"/>
            <ac:spMk id="9" creationId="{348541E3-A59C-41D3-85D2-70F0E0E9B641}"/>
          </ac:spMkLst>
        </pc:spChg>
      </pc:sldChg>
      <pc:sldChg chg="modSp">
        <pc:chgData name="High Radka" userId="518bf1e1-4c2b-4377-bcde-8d3465f14ce8" providerId="ADAL" clId="{D3C8D07B-F9D8-44BE-8561-0328356456EB}" dt="2020-11-11T10:12:04.672" v="1950" actId="20577"/>
        <pc:sldMkLst>
          <pc:docMk/>
          <pc:sldMk cId="2382811420" sldId="292"/>
        </pc:sldMkLst>
        <pc:spChg chg="mod">
          <ac:chgData name="High Radka" userId="518bf1e1-4c2b-4377-bcde-8d3465f14ce8" providerId="ADAL" clId="{D3C8D07B-F9D8-44BE-8561-0328356456EB}" dt="2020-11-11T10:12:04.672" v="1950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del">
        <pc:chgData name="High Radka" userId="518bf1e1-4c2b-4377-bcde-8d3465f14ce8" providerId="ADAL" clId="{D3C8D07B-F9D8-44BE-8561-0328356456EB}" dt="2020-11-10T14:26:39.316" v="53" actId="2696"/>
        <pc:sldMkLst>
          <pc:docMk/>
          <pc:sldMk cId="2250833622" sldId="307"/>
        </pc:sldMkLst>
      </pc:sldChg>
      <pc:sldChg chg="del">
        <pc:chgData name="High Radka" userId="518bf1e1-4c2b-4377-bcde-8d3465f14ce8" providerId="ADAL" clId="{D3C8D07B-F9D8-44BE-8561-0328356456EB}" dt="2020-11-10T14:27:03.604" v="66" actId="2696"/>
        <pc:sldMkLst>
          <pc:docMk/>
          <pc:sldMk cId="2219801604" sldId="321"/>
        </pc:sldMkLst>
      </pc:sldChg>
      <pc:sldChg chg="del">
        <pc:chgData name="High Radka" userId="518bf1e1-4c2b-4377-bcde-8d3465f14ce8" providerId="ADAL" clId="{D3C8D07B-F9D8-44BE-8561-0328356456EB}" dt="2020-11-10T15:55:58.045" v="914" actId="2696"/>
        <pc:sldMkLst>
          <pc:docMk/>
          <pc:sldMk cId="3102749598" sldId="322"/>
        </pc:sldMkLst>
      </pc:sldChg>
      <pc:sldChg chg="del">
        <pc:chgData name="High Radka" userId="518bf1e1-4c2b-4377-bcde-8d3465f14ce8" providerId="ADAL" clId="{D3C8D07B-F9D8-44BE-8561-0328356456EB}" dt="2020-11-10T14:27:05.184" v="67" actId="2696"/>
        <pc:sldMkLst>
          <pc:docMk/>
          <pc:sldMk cId="766984205" sldId="323"/>
        </pc:sldMkLst>
      </pc:sldChg>
      <pc:sldChg chg="del">
        <pc:chgData name="High Radka" userId="518bf1e1-4c2b-4377-bcde-8d3465f14ce8" providerId="ADAL" clId="{D3C8D07B-F9D8-44BE-8561-0328356456EB}" dt="2020-11-10T15:55:58.052" v="915" actId="2696"/>
        <pc:sldMkLst>
          <pc:docMk/>
          <pc:sldMk cId="2885196958" sldId="324"/>
        </pc:sldMkLst>
      </pc:sldChg>
      <pc:sldChg chg="del">
        <pc:chgData name="High Radka" userId="518bf1e1-4c2b-4377-bcde-8d3465f14ce8" providerId="ADAL" clId="{D3C8D07B-F9D8-44BE-8561-0328356456EB}" dt="2020-11-10T15:55:58.038" v="913" actId="2696"/>
        <pc:sldMkLst>
          <pc:docMk/>
          <pc:sldMk cId="3800350670" sldId="325"/>
        </pc:sldMkLst>
      </pc:sldChg>
      <pc:sldChg chg="addSp delSp modSp del ord">
        <pc:chgData name="High Radka" userId="518bf1e1-4c2b-4377-bcde-8d3465f14ce8" providerId="ADAL" clId="{D3C8D07B-F9D8-44BE-8561-0328356456EB}" dt="2020-11-10T15:57:43.343" v="963" actId="2696"/>
        <pc:sldMkLst>
          <pc:docMk/>
          <pc:sldMk cId="727694224" sldId="326"/>
        </pc:sldMkLst>
        <pc:spChg chg="del">
          <ac:chgData name="High Radka" userId="518bf1e1-4c2b-4377-bcde-8d3465f14ce8" providerId="ADAL" clId="{D3C8D07B-F9D8-44BE-8561-0328356456EB}" dt="2020-11-10T15:56:21.793" v="917" actId="478"/>
          <ac:spMkLst>
            <pc:docMk/>
            <pc:sldMk cId="727694224" sldId="326"/>
            <ac:spMk id="4" creationId="{2EC0C131-90D1-4C4A-B212-069D360B80B1}"/>
          </ac:spMkLst>
        </pc:spChg>
        <pc:spChg chg="add mod">
          <ac:chgData name="High Radka" userId="518bf1e1-4c2b-4377-bcde-8d3465f14ce8" providerId="ADAL" clId="{D3C8D07B-F9D8-44BE-8561-0328356456EB}" dt="2020-11-10T15:56:21.793" v="917" actId="478"/>
          <ac:spMkLst>
            <pc:docMk/>
            <pc:sldMk cId="727694224" sldId="326"/>
            <ac:spMk id="11" creationId="{A2ADC899-F005-4594-BCDD-A6700B4C0047}"/>
          </ac:spMkLst>
        </pc:spChg>
      </pc:sldChg>
      <pc:sldChg chg="del">
        <pc:chgData name="High Radka" userId="518bf1e1-4c2b-4377-bcde-8d3465f14ce8" providerId="ADAL" clId="{D3C8D07B-F9D8-44BE-8561-0328356456EB}" dt="2020-11-11T08:53:43.649" v="1013" actId="2696"/>
        <pc:sldMkLst>
          <pc:docMk/>
          <pc:sldMk cId="2398756084" sldId="327"/>
        </pc:sldMkLst>
      </pc:sldChg>
      <pc:sldChg chg="del">
        <pc:chgData name="High Radka" userId="518bf1e1-4c2b-4377-bcde-8d3465f14ce8" providerId="ADAL" clId="{D3C8D07B-F9D8-44BE-8561-0328356456EB}" dt="2020-11-10T14:27:10.469" v="69" actId="2696"/>
        <pc:sldMkLst>
          <pc:docMk/>
          <pc:sldMk cId="1595978377" sldId="328"/>
        </pc:sldMkLst>
      </pc:sldChg>
      <pc:sldChg chg="del">
        <pc:chgData name="High Radka" userId="518bf1e1-4c2b-4377-bcde-8d3465f14ce8" providerId="ADAL" clId="{D3C8D07B-F9D8-44BE-8561-0328356456EB}" dt="2020-11-11T08:53:46.657" v="1014" actId="2696"/>
        <pc:sldMkLst>
          <pc:docMk/>
          <pc:sldMk cId="4010421893" sldId="329"/>
        </pc:sldMkLst>
      </pc:sldChg>
      <pc:sldChg chg="del">
        <pc:chgData name="High Radka" userId="518bf1e1-4c2b-4377-bcde-8d3465f14ce8" providerId="ADAL" clId="{D3C8D07B-F9D8-44BE-8561-0328356456EB}" dt="2020-11-10T14:27:11.393" v="70" actId="2696"/>
        <pc:sldMkLst>
          <pc:docMk/>
          <pc:sldMk cId="1926714168" sldId="331"/>
        </pc:sldMkLst>
      </pc:sldChg>
      <pc:sldChg chg="del">
        <pc:chgData name="High Radka" userId="518bf1e1-4c2b-4377-bcde-8d3465f14ce8" providerId="ADAL" clId="{D3C8D07B-F9D8-44BE-8561-0328356456EB}" dt="2020-11-10T14:27:13.679" v="71" actId="2696"/>
        <pc:sldMkLst>
          <pc:docMk/>
          <pc:sldMk cId="2765439780" sldId="332"/>
        </pc:sldMkLst>
      </pc:sldChg>
      <pc:sldChg chg="del">
        <pc:chgData name="High Radka" userId="518bf1e1-4c2b-4377-bcde-8d3465f14ce8" providerId="ADAL" clId="{D3C8D07B-F9D8-44BE-8561-0328356456EB}" dt="2020-11-10T14:27:14.955" v="72" actId="2696"/>
        <pc:sldMkLst>
          <pc:docMk/>
          <pc:sldMk cId="521809751" sldId="333"/>
        </pc:sldMkLst>
      </pc:sldChg>
      <pc:sldChg chg="del">
        <pc:chgData name="High Radka" userId="518bf1e1-4c2b-4377-bcde-8d3465f14ce8" providerId="ADAL" clId="{D3C8D07B-F9D8-44BE-8561-0328356456EB}" dt="2020-11-10T14:27:18.351" v="73" actId="2696"/>
        <pc:sldMkLst>
          <pc:docMk/>
          <pc:sldMk cId="2213450661" sldId="334"/>
        </pc:sldMkLst>
      </pc:sldChg>
      <pc:sldChg chg="del">
        <pc:chgData name="High Radka" userId="518bf1e1-4c2b-4377-bcde-8d3465f14ce8" providerId="ADAL" clId="{D3C8D07B-F9D8-44BE-8561-0328356456EB}" dt="2020-11-11T08:53:40.959" v="1012" actId="2696"/>
        <pc:sldMkLst>
          <pc:docMk/>
          <pc:sldMk cId="2211297958" sldId="335"/>
        </pc:sldMkLst>
      </pc:sldChg>
      <pc:sldChg chg="del">
        <pc:chgData name="High Radka" userId="518bf1e1-4c2b-4377-bcde-8d3465f14ce8" providerId="ADAL" clId="{D3C8D07B-F9D8-44BE-8561-0328356456EB}" dt="2020-11-10T14:26:56.008" v="62" actId="2696"/>
        <pc:sldMkLst>
          <pc:docMk/>
          <pc:sldMk cId="1163963482" sldId="336"/>
        </pc:sldMkLst>
      </pc:sldChg>
      <pc:sldChg chg="del">
        <pc:chgData name="High Radka" userId="518bf1e1-4c2b-4377-bcde-8d3465f14ce8" providerId="ADAL" clId="{D3C8D07B-F9D8-44BE-8561-0328356456EB}" dt="2020-11-10T14:26:57.146" v="63" actId="2696"/>
        <pc:sldMkLst>
          <pc:docMk/>
          <pc:sldMk cId="2535610376" sldId="337"/>
        </pc:sldMkLst>
      </pc:sldChg>
      <pc:sldChg chg="del">
        <pc:chgData name="High Radka" userId="518bf1e1-4c2b-4377-bcde-8d3465f14ce8" providerId="ADAL" clId="{D3C8D07B-F9D8-44BE-8561-0328356456EB}" dt="2020-11-10T14:27:06.138" v="68" actId="2696"/>
        <pc:sldMkLst>
          <pc:docMk/>
          <pc:sldMk cId="1247274620" sldId="338"/>
        </pc:sldMkLst>
      </pc:sldChg>
      <pc:sldChg chg="del">
        <pc:chgData name="High Radka" userId="518bf1e1-4c2b-4377-bcde-8d3465f14ce8" providerId="ADAL" clId="{D3C8D07B-F9D8-44BE-8561-0328356456EB}" dt="2020-11-10T14:27:02.247" v="65" actId="2696"/>
        <pc:sldMkLst>
          <pc:docMk/>
          <pc:sldMk cId="915707503" sldId="339"/>
        </pc:sldMkLst>
      </pc:sldChg>
      <pc:sldChg chg="del">
        <pc:chgData name="High Radka" userId="518bf1e1-4c2b-4377-bcde-8d3465f14ce8" providerId="ADAL" clId="{D3C8D07B-F9D8-44BE-8561-0328356456EB}" dt="2020-11-10T14:27:01.310" v="64" actId="2696"/>
        <pc:sldMkLst>
          <pc:docMk/>
          <pc:sldMk cId="3699831979" sldId="340"/>
        </pc:sldMkLst>
      </pc:sldChg>
      <pc:sldChg chg="modSp">
        <pc:chgData name="High Radka" userId="518bf1e1-4c2b-4377-bcde-8d3465f14ce8" providerId="ADAL" clId="{D3C8D07B-F9D8-44BE-8561-0328356456EB}" dt="2020-11-11T08:56:30.718" v="1034" actId="20577"/>
        <pc:sldMkLst>
          <pc:docMk/>
          <pc:sldMk cId="3873904531" sldId="341"/>
        </pc:sldMkLst>
        <pc:spChg chg="mod">
          <ac:chgData name="High Radka" userId="518bf1e1-4c2b-4377-bcde-8d3465f14ce8" providerId="ADAL" clId="{D3C8D07B-F9D8-44BE-8561-0328356456EB}" dt="2020-11-11T08:55:15.542" v="1016" actId="20577"/>
          <ac:spMkLst>
            <pc:docMk/>
            <pc:sldMk cId="3873904531" sldId="341"/>
            <ac:spMk id="2" creationId="{702B5302-8E01-4969-8E60-D632B98836FB}"/>
          </ac:spMkLst>
        </pc:spChg>
        <pc:spChg chg="mod">
          <ac:chgData name="High Radka" userId="518bf1e1-4c2b-4377-bcde-8d3465f14ce8" providerId="ADAL" clId="{D3C8D07B-F9D8-44BE-8561-0328356456EB}" dt="2020-11-11T08:56:30.718" v="1034" actId="20577"/>
          <ac:spMkLst>
            <pc:docMk/>
            <pc:sldMk cId="3873904531" sldId="341"/>
            <ac:spMk id="3" creationId="{BB6393FB-8933-4F12-B1B9-30D8D03C09E6}"/>
          </ac:spMkLst>
        </pc:spChg>
      </pc:sldChg>
      <pc:sldChg chg="addSp delSp modSp add mod modClrScheme chgLayout">
        <pc:chgData name="High Radka" userId="518bf1e1-4c2b-4377-bcde-8d3465f14ce8" providerId="ADAL" clId="{D3C8D07B-F9D8-44BE-8561-0328356456EB}" dt="2020-11-10T14:26:33.444" v="52" actId="1076"/>
        <pc:sldMkLst>
          <pc:docMk/>
          <pc:sldMk cId="3988058999" sldId="342"/>
        </pc:sldMkLst>
        <pc:spChg chg="mod ord">
          <ac:chgData name="High Radka" userId="518bf1e1-4c2b-4377-bcde-8d3465f14ce8" providerId="ADAL" clId="{D3C8D07B-F9D8-44BE-8561-0328356456EB}" dt="2020-11-10T14:25:36.729" v="25" actId="26606"/>
          <ac:spMkLst>
            <pc:docMk/>
            <pc:sldMk cId="3988058999" sldId="342"/>
            <ac:spMk id="2" creationId="{D2F0B970-442D-46A5-BF48-EAAC3EED12DB}"/>
          </ac:spMkLst>
        </pc:spChg>
        <pc:spChg chg="del">
          <ac:chgData name="High Radka" userId="518bf1e1-4c2b-4377-bcde-8d3465f14ce8" providerId="ADAL" clId="{D3C8D07B-F9D8-44BE-8561-0328356456EB}" dt="2020-11-10T14:24:00.097" v="9" actId="931"/>
          <ac:spMkLst>
            <pc:docMk/>
            <pc:sldMk cId="3988058999" sldId="342"/>
            <ac:spMk id="3" creationId="{FA868258-8025-47FE-929D-B5CB59901A5E}"/>
          </ac:spMkLst>
        </pc:spChg>
        <pc:spChg chg="add mod">
          <ac:chgData name="High Radka" userId="518bf1e1-4c2b-4377-bcde-8d3465f14ce8" providerId="ADAL" clId="{D3C8D07B-F9D8-44BE-8561-0328356456EB}" dt="2020-11-10T14:25:36.729" v="25" actId="26606"/>
          <ac:spMkLst>
            <pc:docMk/>
            <pc:sldMk cId="3988058999" sldId="342"/>
            <ac:spMk id="6" creationId="{ED7F0C78-831C-4556-A7AA-73C2C455B859}"/>
          </ac:spMkLst>
        </pc:spChg>
        <pc:spChg chg="add mod">
          <ac:chgData name="High Radka" userId="518bf1e1-4c2b-4377-bcde-8d3465f14ce8" providerId="ADAL" clId="{D3C8D07B-F9D8-44BE-8561-0328356456EB}" dt="2020-11-10T14:26:03.410" v="48" actId="20577"/>
          <ac:spMkLst>
            <pc:docMk/>
            <pc:sldMk cId="3988058999" sldId="342"/>
            <ac:spMk id="11" creationId="{F78A173C-C23A-4147-9987-7EB9E66FDDD5}"/>
          </ac:spMkLst>
        </pc:spChg>
        <pc:picChg chg="add mod">
          <ac:chgData name="High Radka" userId="518bf1e1-4c2b-4377-bcde-8d3465f14ce8" providerId="ADAL" clId="{D3C8D07B-F9D8-44BE-8561-0328356456EB}" dt="2020-11-10T14:25:36.729" v="25" actId="26606"/>
          <ac:picMkLst>
            <pc:docMk/>
            <pc:sldMk cId="3988058999" sldId="342"/>
            <ac:picMk id="5" creationId="{E02920B3-274C-4D7F-8404-CE8A3481DD8C}"/>
          </ac:picMkLst>
        </pc:picChg>
        <pc:picChg chg="add mod">
          <ac:chgData name="High Radka" userId="518bf1e1-4c2b-4377-bcde-8d3465f14ce8" providerId="ADAL" clId="{D3C8D07B-F9D8-44BE-8561-0328356456EB}" dt="2020-11-10T14:26:33.444" v="52" actId="1076"/>
          <ac:picMkLst>
            <pc:docMk/>
            <pc:sldMk cId="3988058999" sldId="342"/>
            <ac:picMk id="1026" creationId="{02BC1B16-D74C-4F68-B892-65CFBD3E89A8}"/>
          </ac:picMkLst>
        </pc:picChg>
      </pc:sldChg>
      <pc:sldChg chg="addSp modSp add">
        <pc:chgData name="High Radka" userId="518bf1e1-4c2b-4377-bcde-8d3465f14ce8" providerId="ADAL" clId="{D3C8D07B-F9D8-44BE-8561-0328356456EB}" dt="2020-11-10T14:30:12.142" v="92" actId="20577"/>
        <pc:sldMkLst>
          <pc:docMk/>
          <pc:sldMk cId="2692471485" sldId="343"/>
        </pc:sldMkLst>
        <pc:spChg chg="mod">
          <ac:chgData name="High Radka" userId="518bf1e1-4c2b-4377-bcde-8d3465f14ce8" providerId="ADAL" clId="{D3C8D07B-F9D8-44BE-8561-0328356456EB}" dt="2020-11-10T14:27:42.353" v="84" actId="20577"/>
          <ac:spMkLst>
            <pc:docMk/>
            <pc:sldMk cId="2692471485" sldId="343"/>
            <ac:spMk id="2" creationId="{474CD3C0-9A18-4810-8B75-82220BD2CD2F}"/>
          </ac:spMkLst>
        </pc:spChg>
        <pc:spChg chg="mod">
          <ac:chgData name="High Radka" userId="518bf1e1-4c2b-4377-bcde-8d3465f14ce8" providerId="ADAL" clId="{D3C8D07B-F9D8-44BE-8561-0328356456EB}" dt="2020-11-10T14:30:12.142" v="92" actId="20577"/>
          <ac:spMkLst>
            <pc:docMk/>
            <pc:sldMk cId="2692471485" sldId="343"/>
            <ac:spMk id="3" creationId="{CB0D2E0E-B037-45D1-995F-7C512CD955C4}"/>
          </ac:spMkLst>
        </pc:spChg>
        <pc:spChg chg="add mod">
          <ac:chgData name="High Radka" userId="518bf1e1-4c2b-4377-bcde-8d3465f14ce8" providerId="ADAL" clId="{D3C8D07B-F9D8-44BE-8561-0328356456EB}" dt="2020-11-10T14:30:10.318" v="90" actId="962"/>
          <ac:spMkLst>
            <pc:docMk/>
            <pc:sldMk cId="2692471485" sldId="343"/>
            <ac:spMk id="6" creationId="{0C0137E2-D16D-4CB3-BE04-5E171782F426}"/>
          </ac:spMkLst>
        </pc:spChg>
        <pc:picChg chg="add mod">
          <ac:chgData name="High Radka" userId="518bf1e1-4c2b-4377-bcde-8d3465f14ce8" providerId="ADAL" clId="{D3C8D07B-F9D8-44BE-8561-0328356456EB}" dt="2020-11-10T14:30:10.318" v="90" actId="962"/>
          <ac:picMkLst>
            <pc:docMk/>
            <pc:sldMk cId="2692471485" sldId="343"/>
            <ac:picMk id="5" creationId="{0B5EF8FD-A2D7-4BAA-B2D0-DA1AEF5D27FC}"/>
          </ac:picMkLst>
        </pc:picChg>
      </pc:sldChg>
      <pc:sldChg chg="addSp delSp modSp add">
        <pc:chgData name="High Radka" userId="518bf1e1-4c2b-4377-bcde-8d3465f14ce8" providerId="ADAL" clId="{D3C8D07B-F9D8-44BE-8561-0328356456EB}" dt="2020-11-10T14:32:47.985" v="178" actId="14100"/>
        <pc:sldMkLst>
          <pc:docMk/>
          <pc:sldMk cId="3604678065" sldId="344"/>
        </pc:sldMkLst>
        <pc:spChg chg="mod">
          <ac:chgData name="High Radka" userId="518bf1e1-4c2b-4377-bcde-8d3465f14ce8" providerId="ADAL" clId="{D3C8D07B-F9D8-44BE-8561-0328356456EB}" dt="2020-11-10T14:30:42.383" v="174" actId="20577"/>
          <ac:spMkLst>
            <pc:docMk/>
            <pc:sldMk cId="3604678065" sldId="344"/>
            <ac:spMk id="2" creationId="{1455E514-CA4E-4A8B-A70E-C9231A1CD857}"/>
          </ac:spMkLst>
        </pc:spChg>
        <pc:spChg chg="del">
          <ac:chgData name="High Radka" userId="518bf1e1-4c2b-4377-bcde-8d3465f14ce8" providerId="ADAL" clId="{D3C8D07B-F9D8-44BE-8561-0328356456EB}" dt="2020-11-10T14:32:27.383" v="175"/>
          <ac:spMkLst>
            <pc:docMk/>
            <pc:sldMk cId="3604678065" sldId="344"/>
            <ac:spMk id="3" creationId="{37EF3FF7-2F6E-43A9-B73F-D3747D785ACD}"/>
          </ac:spMkLst>
        </pc:spChg>
        <pc:picChg chg="add mod">
          <ac:chgData name="High Radka" userId="518bf1e1-4c2b-4377-bcde-8d3465f14ce8" providerId="ADAL" clId="{D3C8D07B-F9D8-44BE-8561-0328356456EB}" dt="2020-11-10T14:32:47.985" v="178" actId="14100"/>
          <ac:picMkLst>
            <pc:docMk/>
            <pc:sldMk cId="3604678065" sldId="344"/>
            <ac:picMk id="4" creationId="{A8724F13-7B2C-432A-9CF5-CE6EF3CF9FAE}"/>
          </ac:picMkLst>
        </pc:picChg>
      </pc:sldChg>
      <pc:sldChg chg="modSp add">
        <pc:chgData name="High Radka" userId="518bf1e1-4c2b-4377-bcde-8d3465f14ce8" providerId="ADAL" clId="{D3C8D07B-F9D8-44BE-8561-0328356456EB}" dt="2020-11-10T14:38:41.497" v="256" actId="20577"/>
        <pc:sldMkLst>
          <pc:docMk/>
          <pc:sldMk cId="1132897699" sldId="345"/>
        </pc:sldMkLst>
        <pc:spChg chg="mod">
          <ac:chgData name="High Radka" userId="518bf1e1-4c2b-4377-bcde-8d3465f14ce8" providerId="ADAL" clId="{D3C8D07B-F9D8-44BE-8561-0328356456EB}" dt="2020-11-10T14:35:39.612" v="189" actId="20577"/>
          <ac:spMkLst>
            <pc:docMk/>
            <pc:sldMk cId="1132897699" sldId="345"/>
            <ac:spMk id="2" creationId="{E68CFCC1-C606-4480-9A62-9B1C67E89716}"/>
          </ac:spMkLst>
        </pc:spChg>
        <pc:spChg chg="mod">
          <ac:chgData name="High Radka" userId="518bf1e1-4c2b-4377-bcde-8d3465f14ce8" providerId="ADAL" clId="{D3C8D07B-F9D8-44BE-8561-0328356456EB}" dt="2020-11-10T14:38:41.497" v="256" actId="20577"/>
          <ac:spMkLst>
            <pc:docMk/>
            <pc:sldMk cId="1132897699" sldId="345"/>
            <ac:spMk id="3" creationId="{72220071-4248-4A2E-B6D4-A6F330E32C1B}"/>
          </ac:spMkLst>
        </pc:spChg>
      </pc:sldChg>
      <pc:sldChg chg="addSp delSp modSp add">
        <pc:chgData name="High Radka" userId="518bf1e1-4c2b-4377-bcde-8d3465f14ce8" providerId="ADAL" clId="{D3C8D07B-F9D8-44BE-8561-0328356456EB}" dt="2020-11-10T14:46:59.082" v="337" actId="20577"/>
        <pc:sldMkLst>
          <pc:docMk/>
          <pc:sldMk cId="651344832" sldId="346"/>
        </pc:sldMkLst>
        <pc:spChg chg="del">
          <ac:chgData name="High Radka" userId="518bf1e1-4c2b-4377-bcde-8d3465f14ce8" providerId="ADAL" clId="{D3C8D07B-F9D8-44BE-8561-0328356456EB}" dt="2020-11-10T14:46:35.475" v="327" actId="26606"/>
          <ac:spMkLst>
            <pc:docMk/>
            <pc:sldMk cId="651344832" sldId="346"/>
            <ac:spMk id="2" creationId="{4E5B5E27-2A28-4545-B450-476B30356B62}"/>
          </ac:spMkLst>
        </pc:spChg>
        <pc:spChg chg="del mod">
          <ac:chgData name="High Radka" userId="518bf1e1-4c2b-4377-bcde-8d3465f14ce8" providerId="ADAL" clId="{D3C8D07B-F9D8-44BE-8561-0328356456EB}" dt="2020-11-10T14:46:35.475" v="327" actId="26606"/>
          <ac:spMkLst>
            <pc:docMk/>
            <pc:sldMk cId="651344832" sldId="346"/>
            <ac:spMk id="3" creationId="{0DDD1A3F-51C0-4250-9857-220132C9839C}"/>
          </ac:spMkLst>
        </pc:spChg>
        <pc:spChg chg="add mod">
          <ac:chgData name="High Radka" userId="518bf1e1-4c2b-4377-bcde-8d3465f14ce8" providerId="ADAL" clId="{D3C8D07B-F9D8-44BE-8561-0328356456EB}" dt="2020-11-10T14:46:59.082" v="337" actId="20577"/>
          <ac:spMkLst>
            <pc:docMk/>
            <pc:sldMk cId="651344832" sldId="346"/>
            <ac:spMk id="9" creationId="{017CF643-9634-4186-9D2E-6E5A7A8044A0}"/>
          </ac:spMkLst>
        </pc:spChg>
        <pc:graphicFrameChg chg="add mod">
          <ac:chgData name="High Radka" userId="518bf1e1-4c2b-4377-bcde-8d3465f14ce8" providerId="ADAL" clId="{D3C8D07B-F9D8-44BE-8561-0328356456EB}" dt="2020-11-10T14:46:45.311" v="329" actId="20577"/>
          <ac:graphicFrameMkLst>
            <pc:docMk/>
            <pc:sldMk cId="651344832" sldId="346"/>
            <ac:graphicFrameMk id="5" creationId="{02275F40-58C6-454F-AB52-A3D56DE7584E}"/>
          </ac:graphicFrameMkLst>
        </pc:graphicFrameChg>
      </pc:sldChg>
      <pc:sldChg chg="addSp delSp modSp add del">
        <pc:chgData name="High Radka" userId="518bf1e1-4c2b-4377-bcde-8d3465f14ce8" providerId="ADAL" clId="{D3C8D07B-F9D8-44BE-8561-0328356456EB}" dt="2020-11-10T15:31:45.205" v="687" actId="2696"/>
        <pc:sldMkLst>
          <pc:docMk/>
          <pc:sldMk cId="3198814051" sldId="347"/>
        </pc:sldMkLst>
        <pc:spChg chg="mod">
          <ac:chgData name="High Radka" userId="518bf1e1-4c2b-4377-bcde-8d3465f14ce8" providerId="ADAL" clId="{D3C8D07B-F9D8-44BE-8561-0328356456EB}" dt="2020-11-10T14:49:13.317" v="351" actId="20577"/>
          <ac:spMkLst>
            <pc:docMk/>
            <pc:sldMk cId="3198814051" sldId="347"/>
            <ac:spMk id="2" creationId="{12FEECB2-EA0A-4336-AED7-1BFAAA3081E7}"/>
          </ac:spMkLst>
        </pc:spChg>
        <pc:spChg chg="del">
          <ac:chgData name="High Radka" userId="518bf1e1-4c2b-4377-bcde-8d3465f14ce8" providerId="ADAL" clId="{D3C8D07B-F9D8-44BE-8561-0328356456EB}" dt="2020-11-10T14:51:15.734" v="352" actId="931"/>
          <ac:spMkLst>
            <pc:docMk/>
            <pc:sldMk cId="3198814051" sldId="347"/>
            <ac:spMk id="3" creationId="{F5D40554-F8E3-44D4-81A3-C050F2B6A398}"/>
          </ac:spMkLst>
        </pc:spChg>
        <pc:spChg chg="add mod">
          <ac:chgData name="High Radka" userId="518bf1e1-4c2b-4377-bcde-8d3465f14ce8" providerId="ADAL" clId="{D3C8D07B-F9D8-44BE-8561-0328356456EB}" dt="2020-11-10T14:52:09.884" v="368" actId="1076"/>
          <ac:spMkLst>
            <pc:docMk/>
            <pc:sldMk cId="3198814051" sldId="347"/>
            <ac:spMk id="6" creationId="{C03A5B43-BED6-47A3-A3E3-3D74CC545271}"/>
          </ac:spMkLst>
        </pc:spChg>
        <pc:spChg chg="add del">
          <ac:chgData name="High Radka" userId="518bf1e1-4c2b-4377-bcde-8d3465f14ce8" providerId="ADAL" clId="{D3C8D07B-F9D8-44BE-8561-0328356456EB}" dt="2020-11-10T14:52:40.194" v="370" actId="478"/>
          <ac:spMkLst>
            <pc:docMk/>
            <pc:sldMk cId="3198814051" sldId="347"/>
            <ac:spMk id="7" creationId="{07BFBBFD-7E57-4A72-80C6-BCCD3FE8C941}"/>
          </ac:spMkLst>
        </pc:spChg>
        <pc:picChg chg="add mod">
          <ac:chgData name="High Radka" userId="518bf1e1-4c2b-4377-bcde-8d3465f14ce8" providerId="ADAL" clId="{D3C8D07B-F9D8-44BE-8561-0328356456EB}" dt="2020-11-10T14:52:03.820" v="367" actId="14100"/>
          <ac:picMkLst>
            <pc:docMk/>
            <pc:sldMk cId="3198814051" sldId="347"/>
            <ac:picMk id="5" creationId="{FEEB547E-43F2-4C27-9786-C71901319761}"/>
          </ac:picMkLst>
        </pc:picChg>
        <pc:picChg chg="add del">
          <ac:chgData name="High Radka" userId="518bf1e1-4c2b-4377-bcde-8d3465f14ce8" providerId="ADAL" clId="{D3C8D07B-F9D8-44BE-8561-0328356456EB}" dt="2020-11-10T14:52:56.117" v="372"/>
          <ac:picMkLst>
            <pc:docMk/>
            <pc:sldMk cId="3198814051" sldId="347"/>
            <ac:picMk id="8" creationId="{C06F694B-E608-46B2-805F-4706BC5B0B3D}"/>
          </ac:picMkLst>
        </pc:picChg>
      </pc:sldChg>
      <pc:sldChg chg="addSp delSp modSp add mod modClrScheme chgLayout">
        <pc:chgData name="High Radka" userId="518bf1e1-4c2b-4377-bcde-8d3465f14ce8" providerId="ADAL" clId="{D3C8D07B-F9D8-44BE-8561-0328356456EB}" dt="2020-11-10T14:58:01.770" v="471" actId="14100"/>
        <pc:sldMkLst>
          <pc:docMk/>
          <pc:sldMk cId="670958582" sldId="348"/>
        </pc:sldMkLst>
        <pc:spChg chg="add mod">
          <ac:chgData name="High Radka" userId="518bf1e1-4c2b-4377-bcde-8d3465f14ce8" providerId="ADAL" clId="{D3C8D07B-F9D8-44BE-8561-0328356456EB}" dt="2020-11-10T14:58:01.770" v="471" actId="14100"/>
          <ac:spMkLst>
            <pc:docMk/>
            <pc:sldMk cId="670958582" sldId="348"/>
            <ac:spMk id="4" creationId="{7B9DCA43-C223-4789-9C2A-AAF518FFF386}"/>
          </ac:spMkLst>
        </pc:spChg>
        <pc:spChg chg="mod">
          <ac:chgData name="High Radka" userId="518bf1e1-4c2b-4377-bcde-8d3465f14ce8" providerId="ADAL" clId="{D3C8D07B-F9D8-44BE-8561-0328356456EB}" dt="2020-11-10T14:53:26.091" v="387" actId="26606"/>
          <ac:spMkLst>
            <pc:docMk/>
            <pc:sldMk cId="670958582" sldId="348"/>
            <ac:spMk id="9" creationId="{017CF643-9634-4186-9D2E-6E5A7A8044A0}"/>
          </ac:spMkLst>
        </pc:spChg>
        <pc:spChg chg="add del mod">
          <ac:chgData name="High Radka" userId="518bf1e1-4c2b-4377-bcde-8d3465f14ce8" providerId="ADAL" clId="{D3C8D07B-F9D8-44BE-8561-0328356456EB}" dt="2020-11-10T14:57:49.090" v="468" actId="478"/>
          <ac:spMkLst>
            <pc:docMk/>
            <pc:sldMk cId="670958582" sldId="348"/>
            <ac:spMk id="14" creationId="{C90FAAE7-B7F5-4385-A185-7EA29BBDC253}"/>
          </ac:spMkLst>
        </pc:spChg>
        <pc:graphicFrameChg chg="mod modGraphic">
          <ac:chgData name="High Radka" userId="518bf1e1-4c2b-4377-bcde-8d3465f14ce8" providerId="ADAL" clId="{D3C8D07B-F9D8-44BE-8561-0328356456EB}" dt="2020-11-10T14:57:43.886" v="467" actId="1076"/>
          <ac:graphicFrameMkLst>
            <pc:docMk/>
            <pc:sldMk cId="670958582" sldId="348"/>
            <ac:graphicFrameMk id="5" creationId="{02275F40-58C6-454F-AB52-A3D56DE7584E}"/>
          </ac:graphicFrameMkLst>
        </pc:graphicFrameChg>
        <pc:picChg chg="add mod">
          <ac:chgData name="High Radka" userId="518bf1e1-4c2b-4377-bcde-8d3465f14ce8" providerId="ADAL" clId="{D3C8D07B-F9D8-44BE-8561-0328356456EB}" dt="2020-11-10T14:57:56.188" v="470" actId="1076"/>
          <ac:picMkLst>
            <pc:docMk/>
            <pc:sldMk cId="670958582" sldId="348"/>
            <ac:picMk id="3" creationId="{55904371-107E-4887-94C5-C75F28BCAE64}"/>
          </ac:picMkLst>
        </pc:picChg>
      </pc:sldChg>
      <pc:sldChg chg="add del">
        <pc:chgData name="High Radka" userId="518bf1e1-4c2b-4377-bcde-8d3465f14ce8" providerId="ADAL" clId="{D3C8D07B-F9D8-44BE-8561-0328356456EB}" dt="2020-11-10T15:31:36.984" v="686" actId="2696"/>
        <pc:sldMkLst>
          <pc:docMk/>
          <pc:sldMk cId="3122518480" sldId="349"/>
        </pc:sldMkLst>
      </pc:sldChg>
      <pc:sldChg chg="addSp delSp modSp add">
        <pc:chgData name="High Radka" userId="518bf1e1-4c2b-4377-bcde-8d3465f14ce8" providerId="ADAL" clId="{D3C8D07B-F9D8-44BE-8561-0328356456EB}" dt="2020-11-10T15:31:20.406" v="685" actId="1076"/>
        <pc:sldMkLst>
          <pc:docMk/>
          <pc:sldMk cId="1003295908" sldId="350"/>
        </pc:sldMkLst>
        <pc:spChg chg="del">
          <ac:chgData name="High Radka" userId="518bf1e1-4c2b-4377-bcde-8d3465f14ce8" providerId="ADAL" clId="{D3C8D07B-F9D8-44BE-8561-0328356456EB}" dt="2020-11-10T14:55:20.427" v="400"/>
          <ac:spMkLst>
            <pc:docMk/>
            <pc:sldMk cId="1003295908" sldId="350"/>
            <ac:spMk id="2" creationId="{E5202156-9618-4FE5-BBC3-610CBE2760C4}"/>
          </ac:spMkLst>
        </pc:spChg>
        <pc:spChg chg="del">
          <ac:chgData name="High Radka" userId="518bf1e1-4c2b-4377-bcde-8d3465f14ce8" providerId="ADAL" clId="{D3C8D07B-F9D8-44BE-8561-0328356456EB}" dt="2020-11-10T14:55:20.427" v="400"/>
          <ac:spMkLst>
            <pc:docMk/>
            <pc:sldMk cId="1003295908" sldId="350"/>
            <ac:spMk id="3" creationId="{2FC63A7D-E8E3-479F-8673-C5525A872493}"/>
          </ac:spMkLst>
        </pc:spChg>
        <pc:spChg chg="del">
          <ac:chgData name="High Radka" userId="518bf1e1-4c2b-4377-bcde-8d3465f14ce8" providerId="ADAL" clId="{D3C8D07B-F9D8-44BE-8561-0328356456EB}" dt="2020-11-10T14:55:20.427" v="400"/>
          <ac:spMkLst>
            <pc:docMk/>
            <pc:sldMk cId="1003295908" sldId="350"/>
            <ac:spMk id="4" creationId="{D73340F4-A0E4-48F2-A9EA-5A54AEADED15}"/>
          </ac:spMkLst>
        </pc:spChg>
        <pc:spChg chg="add del mod">
          <ac:chgData name="High Radka" userId="518bf1e1-4c2b-4377-bcde-8d3465f14ce8" providerId="ADAL" clId="{D3C8D07B-F9D8-44BE-8561-0328356456EB}" dt="2020-11-10T15:31:12.384" v="682" actId="478"/>
          <ac:spMkLst>
            <pc:docMk/>
            <pc:sldMk cId="1003295908" sldId="350"/>
            <ac:spMk id="5" creationId="{2A6AFF87-CF66-4BA0-A8FA-1E6A38D5D753}"/>
          </ac:spMkLst>
        </pc:spChg>
        <pc:spChg chg="add del mod">
          <ac:chgData name="High Radka" userId="518bf1e1-4c2b-4377-bcde-8d3465f14ce8" providerId="ADAL" clId="{D3C8D07B-F9D8-44BE-8561-0328356456EB}" dt="2020-11-10T14:55:40.263" v="401" actId="931"/>
          <ac:spMkLst>
            <pc:docMk/>
            <pc:sldMk cId="1003295908" sldId="350"/>
            <ac:spMk id="6" creationId="{9B4EB89F-9660-407E-BAC4-3EE395A5436C}"/>
          </ac:spMkLst>
        </pc:spChg>
        <pc:spChg chg="add mod">
          <ac:chgData name="High Radka" userId="518bf1e1-4c2b-4377-bcde-8d3465f14ce8" providerId="ADAL" clId="{D3C8D07B-F9D8-44BE-8561-0328356456EB}" dt="2020-11-10T14:55:40.263" v="401" actId="931"/>
          <ac:spMkLst>
            <pc:docMk/>
            <pc:sldMk cId="1003295908" sldId="350"/>
            <ac:spMk id="9" creationId="{0911A5A0-05B4-4075-9B82-D362C9899126}"/>
          </ac:spMkLst>
        </pc:spChg>
        <pc:picChg chg="add mod">
          <ac:chgData name="High Radka" userId="518bf1e1-4c2b-4377-bcde-8d3465f14ce8" providerId="ADAL" clId="{D3C8D07B-F9D8-44BE-8561-0328356456EB}" dt="2020-11-10T15:31:20.406" v="685" actId="1076"/>
          <ac:picMkLst>
            <pc:docMk/>
            <pc:sldMk cId="1003295908" sldId="350"/>
            <ac:picMk id="8" creationId="{6D5A06E2-5989-4BD4-9BA7-708A0DD25B9D}"/>
          </ac:picMkLst>
        </pc:picChg>
      </pc:sldChg>
      <pc:sldChg chg="addSp delSp modSp add">
        <pc:chgData name="High Radka" userId="518bf1e1-4c2b-4377-bcde-8d3465f14ce8" providerId="ADAL" clId="{D3C8D07B-F9D8-44BE-8561-0328356456EB}" dt="2020-11-10T15:00:11.819" v="524" actId="1076"/>
        <pc:sldMkLst>
          <pc:docMk/>
          <pc:sldMk cId="3069296615" sldId="351"/>
        </pc:sldMkLst>
        <pc:spChg chg="del">
          <ac:chgData name="High Radka" userId="518bf1e1-4c2b-4377-bcde-8d3465f14ce8" providerId="ADAL" clId="{D3C8D07B-F9D8-44BE-8561-0328356456EB}" dt="2020-11-10T14:59:00.805" v="513" actId="478"/>
          <ac:spMkLst>
            <pc:docMk/>
            <pc:sldMk cId="3069296615" sldId="351"/>
            <ac:spMk id="4" creationId="{7B9DCA43-C223-4789-9C2A-AAF518FFF386}"/>
          </ac:spMkLst>
        </pc:spChg>
        <pc:spChg chg="add mod">
          <ac:chgData name="High Radka" userId="518bf1e1-4c2b-4377-bcde-8d3465f14ce8" providerId="ADAL" clId="{D3C8D07B-F9D8-44BE-8561-0328356456EB}" dt="2020-11-10T15:00:11.819" v="524" actId="1076"/>
          <ac:spMkLst>
            <pc:docMk/>
            <pc:sldMk cId="3069296615" sldId="351"/>
            <ac:spMk id="7" creationId="{B39A8A8D-7200-445B-8B87-E4654D0EA3B2}"/>
          </ac:spMkLst>
        </pc:spChg>
        <pc:spChg chg="mod">
          <ac:chgData name="High Radka" userId="518bf1e1-4c2b-4377-bcde-8d3465f14ce8" providerId="ADAL" clId="{D3C8D07B-F9D8-44BE-8561-0328356456EB}" dt="2020-11-10T14:58:21.397" v="481" actId="20577"/>
          <ac:spMkLst>
            <pc:docMk/>
            <pc:sldMk cId="3069296615" sldId="351"/>
            <ac:spMk id="9" creationId="{017CF643-9634-4186-9D2E-6E5A7A8044A0}"/>
          </ac:spMkLst>
        </pc:spChg>
        <pc:graphicFrameChg chg="mod">
          <ac:chgData name="High Radka" userId="518bf1e1-4c2b-4377-bcde-8d3465f14ce8" providerId="ADAL" clId="{D3C8D07B-F9D8-44BE-8561-0328356456EB}" dt="2020-11-10T14:58:53.879" v="512" actId="20577"/>
          <ac:graphicFrameMkLst>
            <pc:docMk/>
            <pc:sldMk cId="3069296615" sldId="351"/>
            <ac:graphicFrameMk id="5" creationId="{02275F40-58C6-454F-AB52-A3D56DE7584E}"/>
          </ac:graphicFrameMkLst>
        </pc:graphicFrameChg>
        <pc:picChg chg="del">
          <ac:chgData name="High Radka" userId="518bf1e1-4c2b-4377-bcde-8d3465f14ce8" providerId="ADAL" clId="{D3C8D07B-F9D8-44BE-8561-0328356456EB}" dt="2020-11-10T14:59:00.805" v="513" actId="478"/>
          <ac:picMkLst>
            <pc:docMk/>
            <pc:sldMk cId="3069296615" sldId="351"/>
            <ac:picMk id="3" creationId="{55904371-107E-4887-94C5-C75F28BCAE64}"/>
          </ac:picMkLst>
        </pc:picChg>
        <pc:picChg chg="add mod">
          <ac:chgData name="High Radka" userId="518bf1e1-4c2b-4377-bcde-8d3465f14ce8" providerId="ADAL" clId="{D3C8D07B-F9D8-44BE-8561-0328356456EB}" dt="2020-11-10T15:00:11.819" v="524" actId="1076"/>
          <ac:picMkLst>
            <pc:docMk/>
            <pc:sldMk cId="3069296615" sldId="351"/>
            <ac:picMk id="6" creationId="{B808BCDE-1194-424F-83F8-A78B2520750B}"/>
          </ac:picMkLst>
        </pc:picChg>
      </pc:sldChg>
      <pc:sldChg chg="addSp delSp modSp add del">
        <pc:chgData name="High Radka" userId="518bf1e1-4c2b-4377-bcde-8d3465f14ce8" providerId="ADAL" clId="{D3C8D07B-F9D8-44BE-8561-0328356456EB}" dt="2020-11-10T15:40:04.831" v="688" actId="2696"/>
        <pc:sldMkLst>
          <pc:docMk/>
          <pc:sldMk cId="1137606868" sldId="352"/>
        </pc:sldMkLst>
        <pc:spChg chg="del">
          <ac:chgData name="High Radka" userId="518bf1e1-4c2b-4377-bcde-8d3465f14ce8" providerId="ADAL" clId="{D3C8D07B-F9D8-44BE-8561-0328356456EB}" dt="2020-11-10T14:59:42.634" v="515" actId="931"/>
          <ac:spMkLst>
            <pc:docMk/>
            <pc:sldMk cId="1137606868" sldId="352"/>
            <ac:spMk id="2" creationId="{7B957558-077D-4DEF-A91F-98D158D3D508}"/>
          </ac:spMkLst>
        </pc:spChg>
        <pc:spChg chg="add del mod">
          <ac:chgData name="High Radka" userId="518bf1e1-4c2b-4377-bcde-8d3465f14ce8" providerId="ADAL" clId="{D3C8D07B-F9D8-44BE-8561-0328356456EB}" dt="2020-11-10T14:59:48.379" v="518"/>
          <ac:spMkLst>
            <pc:docMk/>
            <pc:sldMk cId="1137606868" sldId="352"/>
            <ac:spMk id="7" creationId="{F81C48E3-26AE-4968-B9D4-80D9FA8CC747}"/>
          </ac:spMkLst>
        </pc:spChg>
        <pc:spChg chg="add mod">
          <ac:chgData name="High Radka" userId="518bf1e1-4c2b-4377-bcde-8d3465f14ce8" providerId="ADAL" clId="{D3C8D07B-F9D8-44BE-8561-0328356456EB}" dt="2020-11-10T14:59:48.379" v="518"/>
          <ac:spMkLst>
            <pc:docMk/>
            <pc:sldMk cId="1137606868" sldId="352"/>
            <ac:spMk id="8" creationId="{50E7CF35-CE8B-4AD8-814D-F4EAF1423552}"/>
          </ac:spMkLst>
        </pc:spChg>
        <pc:picChg chg="add del mod">
          <ac:chgData name="High Radka" userId="518bf1e1-4c2b-4377-bcde-8d3465f14ce8" providerId="ADAL" clId="{D3C8D07B-F9D8-44BE-8561-0328356456EB}" dt="2020-11-10T14:59:48.379" v="518"/>
          <ac:picMkLst>
            <pc:docMk/>
            <pc:sldMk cId="1137606868" sldId="352"/>
            <ac:picMk id="6" creationId="{F6BA05DA-2B77-4CA4-BA95-730ECFF376BE}"/>
          </ac:picMkLst>
        </pc:picChg>
      </pc:sldChg>
      <pc:sldChg chg="addSp delSp modSp add del">
        <pc:chgData name="High Radka" userId="518bf1e1-4c2b-4377-bcde-8d3465f14ce8" providerId="ADAL" clId="{D3C8D07B-F9D8-44BE-8561-0328356456EB}" dt="2020-11-10T15:30:49.919" v="681" actId="2696"/>
        <pc:sldMkLst>
          <pc:docMk/>
          <pc:sldMk cId="3093167674" sldId="353"/>
        </pc:sldMkLst>
        <pc:spChg chg="del">
          <ac:chgData name="High Radka" userId="518bf1e1-4c2b-4377-bcde-8d3465f14ce8" providerId="ADAL" clId="{D3C8D07B-F9D8-44BE-8561-0328356456EB}" dt="2020-11-10T15:06:49.713" v="541"/>
          <ac:spMkLst>
            <pc:docMk/>
            <pc:sldMk cId="3093167674" sldId="353"/>
            <ac:spMk id="2" creationId="{30519866-D576-43C1-BC0D-278DA640EF5D}"/>
          </ac:spMkLst>
        </pc:spChg>
        <pc:spChg chg="del">
          <ac:chgData name="High Radka" userId="518bf1e1-4c2b-4377-bcde-8d3465f14ce8" providerId="ADAL" clId="{D3C8D07B-F9D8-44BE-8561-0328356456EB}" dt="2020-11-10T15:06:49.713" v="541"/>
          <ac:spMkLst>
            <pc:docMk/>
            <pc:sldMk cId="3093167674" sldId="353"/>
            <ac:spMk id="3" creationId="{E84A7E9B-1E20-4524-96AF-B4BFAD165A83}"/>
          </ac:spMkLst>
        </pc:spChg>
        <pc:spChg chg="mod">
          <ac:chgData name="High Radka" userId="518bf1e1-4c2b-4377-bcde-8d3465f14ce8" providerId="ADAL" clId="{D3C8D07B-F9D8-44BE-8561-0328356456EB}" dt="2020-11-10T15:28:31.072" v="588"/>
          <ac:spMkLst>
            <pc:docMk/>
            <pc:sldMk cId="3093167674" sldId="353"/>
            <ac:spMk id="4" creationId="{96C3997F-7F38-4B8E-93FF-4C1823D03B14}"/>
          </ac:spMkLst>
        </pc:spChg>
        <pc:spChg chg="add del mod">
          <ac:chgData name="High Radka" userId="518bf1e1-4c2b-4377-bcde-8d3465f14ce8" providerId="ADAL" clId="{D3C8D07B-F9D8-44BE-8561-0328356456EB}" dt="2020-11-10T15:24:27.053" v="542" actId="931"/>
          <ac:spMkLst>
            <pc:docMk/>
            <pc:sldMk cId="3093167674" sldId="353"/>
            <ac:spMk id="5" creationId="{86A01759-A274-4DA2-9EF4-DAE45E2F4C28}"/>
          </ac:spMkLst>
        </pc:spChg>
        <pc:spChg chg="add mod">
          <ac:chgData name="High Radka" userId="518bf1e1-4c2b-4377-bcde-8d3465f14ce8" providerId="ADAL" clId="{D3C8D07B-F9D8-44BE-8561-0328356456EB}" dt="2020-11-10T15:24:45.985" v="545" actId="1076"/>
          <ac:spMkLst>
            <pc:docMk/>
            <pc:sldMk cId="3093167674" sldId="353"/>
            <ac:spMk id="8" creationId="{BF7722D9-A563-4AAA-952B-157F2BCC86CA}"/>
          </ac:spMkLst>
        </pc:spChg>
        <pc:spChg chg="add mod">
          <ac:chgData name="High Radka" userId="518bf1e1-4c2b-4377-bcde-8d3465f14ce8" providerId="ADAL" clId="{D3C8D07B-F9D8-44BE-8561-0328356456EB}" dt="2020-11-10T15:27:57.614" v="586" actId="20577"/>
          <ac:spMkLst>
            <pc:docMk/>
            <pc:sldMk cId="3093167674" sldId="353"/>
            <ac:spMk id="9" creationId="{B2CBDA00-B0B3-43FD-84BE-0C1C83B0F18A}"/>
          </ac:spMkLst>
        </pc:spChg>
        <pc:spChg chg="add mod">
          <ac:chgData name="High Radka" userId="518bf1e1-4c2b-4377-bcde-8d3465f14ce8" providerId="ADAL" clId="{D3C8D07B-F9D8-44BE-8561-0328356456EB}" dt="2020-11-10T15:30:31.010" v="675"/>
          <ac:spMkLst>
            <pc:docMk/>
            <pc:sldMk cId="3093167674" sldId="353"/>
            <ac:spMk id="10" creationId="{1E25E04E-AB6E-4B06-91EA-5B1C31416B1A}"/>
          </ac:spMkLst>
        </pc:spChg>
        <pc:picChg chg="add del mod">
          <ac:chgData name="High Radka" userId="518bf1e1-4c2b-4377-bcde-8d3465f14ce8" providerId="ADAL" clId="{D3C8D07B-F9D8-44BE-8561-0328356456EB}" dt="2020-11-10T15:30:31.010" v="675"/>
          <ac:picMkLst>
            <pc:docMk/>
            <pc:sldMk cId="3093167674" sldId="353"/>
            <ac:picMk id="7" creationId="{AEB83CC5-395A-4019-9368-45AD588A4413}"/>
          </ac:picMkLst>
        </pc:picChg>
      </pc:sldChg>
      <pc:sldChg chg="addSp delSp modSp add">
        <pc:chgData name="High Radka" userId="518bf1e1-4c2b-4377-bcde-8d3465f14ce8" providerId="ADAL" clId="{D3C8D07B-F9D8-44BE-8561-0328356456EB}" dt="2020-11-10T15:26:29.500" v="551" actId="14100"/>
        <pc:sldMkLst>
          <pc:docMk/>
          <pc:sldMk cId="10345906" sldId="354"/>
        </pc:sldMkLst>
        <pc:spChg chg="del">
          <ac:chgData name="High Radka" userId="518bf1e1-4c2b-4377-bcde-8d3465f14ce8" providerId="ADAL" clId="{D3C8D07B-F9D8-44BE-8561-0328356456EB}" dt="2020-11-10T15:26:21.895" v="548" actId="478"/>
          <ac:spMkLst>
            <pc:docMk/>
            <pc:sldMk cId="10345906" sldId="354"/>
            <ac:spMk id="2" creationId="{AD21F027-9543-43DA-92DB-A6C59B395167}"/>
          </ac:spMkLst>
        </pc:spChg>
        <pc:spChg chg="del">
          <ac:chgData name="High Radka" userId="518bf1e1-4c2b-4377-bcde-8d3465f14ce8" providerId="ADAL" clId="{D3C8D07B-F9D8-44BE-8561-0328356456EB}" dt="2020-11-10T15:25:17.448" v="547" actId="931"/>
          <ac:spMkLst>
            <pc:docMk/>
            <pc:sldMk cId="10345906" sldId="354"/>
            <ac:spMk id="3" creationId="{D45572FE-C118-4CDB-8B1E-A240B922F772}"/>
          </ac:spMkLst>
        </pc:spChg>
        <pc:spChg chg="add mod">
          <ac:chgData name="High Radka" userId="518bf1e1-4c2b-4377-bcde-8d3465f14ce8" providerId="ADAL" clId="{D3C8D07B-F9D8-44BE-8561-0328356456EB}" dt="2020-11-10T15:25:17.448" v="547" actId="931"/>
          <ac:spMkLst>
            <pc:docMk/>
            <pc:sldMk cId="10345906" sldId="354"/>
            <ac:spMk id="6" creationId="{B038024D-5D0D-4C38-8BFC-FAF8C868237E}"/>
          </ac:spMkLst>
        </pc:spChg>
        <pc:picChg chg="add mod">
          <ac:chgData name="High Radka" userId="518bf1e1-4c2b-4377-bcde-8d3465f14ce8" providerId="ADAL" clId="{D3C8D07B-F9D8-44BE-8561-0328356456EB}" dt="2020-11-10T15:26:29.500" v="551" actId="14100"/>
          <ac:picMkLst>
            <pc:docMk/>
            <pc:sldMk cId="10345906" sldId="354"/>
            <ac:picMk id="5" creationId="{50E72AEC-B464-4295-8281-BBD654A9745A}"/>
          </ac:picMkLst>
        </pc:picChg>
      </pc:sldChg>
      <pc:sldChg chg="addSp delSp modSp add">
        <pc:chgData name="High Radka" userId="518bf1e1-4c2b-4377-bcde-8d3465f14ce8" providerId="ADAL" clId="{D3C8D07B-F9D8-44BE-8561-0328356456EB}" dt="2020-11-10T15:30:47.878" v="680" actId="1076"/>
        <pc:sldMkLst>
          <pc:docMk/>
          <pc:sldMk cId="1541250686" sldId="355"/>
        </pc:sldMkLst>
        <pc:spChg chg="del">
          <ac:chgData name="High Radka" userId="518bf1e1-4c2b-4377-bcde-8d3465f14ce8" providerId="ADAL" clId="{D3C8D07B-F9D8-44BE-8561-0328356456EB}" dt="2020-11-10T15:30:35.481" v="677" actId="478"/>
          <ac:spMkLst>
            <pc:docMk/>
            <pc:sldMk cId="1541250686" sldId="355"/>
            <ac:spMk id="4" creationId="{7B9DCA43-C223-4789-9C2A-AAF518FFF386}"/>
          </ac:spMkLst>
        </pc:spChg>
        <pc:spChg chg="add mod">
          <ac:chgData name="High Radka" userId="518bf1e1-4c2b-4377-bcde-8d3465f14ce8" providerId="ADAL" clId="{D3C8D07B-F9D8-44BE-8561-0328356456EB}" dt="2020-11-10T15:30:47.878" v="680" actId="1076"/>
          <ac:spMkLst>
            <pc:docMk/>
            <pc:sldMk cId="1541250686" sldId="355"/>
            <ac:spMk id="7" creationId="{E804C504-A6F8-4D02-9F60-5550E5DD6A6B}"/>
          </ac:spMkLst>
        </pc:spChg>
        <pc:spChg chg="mod">
          <ac:chgData name="High Radka" userId="518bf1e1-4c2b-4377-bcde-8d3465f14ce8" providerId="ADAL" clId="{D3C8D07B-F9D8-44BE-8561-0328356456EB}" dt="2020-11-10T15:28:35.838" v="590"/>
          <ac:spMkLst>
            <pc:docMk/>
            <pc:sldMk cId="1541250686" sldId="355"/>
            <ac:spMk id="9" creationId="{017CF643-9634-4186-9D2E-6E5A7A8044A0}"/>
          </ac:spMkLst>
        </pc:spChg>
        <pc:graphicFrameChg chg="mod">
          <ac:chgData name="High Radka" userId="518bf1e1-4c2b-4377-bcde-8d3465f14ce8" providerId="ADAL" clId="{D3C8D07B-F9D8-44BE-8561-0328356456EB}" dt="2020-11-10T15:30:25.086" v="674"/>
          <ac:graphicFrameMkLst>
            <pc:docMk/>
            <pc:sldMk cId="1541250686" sldId="355"/>
            <ac:graphicFrameMk id="5" creationId="{02275F40-58C6-454F-AB52-A3D56DE7584E}"/>
          </ac:graphicFrameMkLst>
        </pc:graphicFrameChg>
        <pc:picChg chg="del">
          <ac:chgData name="High Radka" userId="518bf1e1-4c2b-4377-bcde-8d3465f14ce8" providerId="ADAL" clId="{D3C8D07B-F9D8-44BE-8561-0328356456EB}" dt="2020-11-10T15:30:35.481" v="677" actId="478"/>
          <ac:picMkLst>
            <pc:docMk/>
            <pc:sldMk cId="1541250686" sldId="355"/>
            <ac:picMk id="3" creationId="{55904371-107E-4887-94C5-C75F28BCAE64}"/>
          </ac:picMkLst>
        </pc:picChg>
        <pc:picChg chg="add mod">
          <ac:chgData name="High Radka" userId="518bf1e1-4c2b-4377-bcde-8d3465f14ce8" providerId="ADAL" clId="{D3C8D07B-F9D8-44BE-8561-0328356456EB}" dt="2020-11-10T15:30:41.581" v="679" actId="14100"/>
          <ac:picMkLst>
            <pc:docMk/>
            <pc:sldMk cId="1541250686" sldId="355"/>
            <ac:picMk id="6" creationId="{1E24213A-BD4A-48EC-95B1-7FD88D7F1A4F}"/>
          </ac:picMkLst>
        </pc:picChg>
      </pc:sldChg>
      <pc:sldChg chg="modSp add del">
        <pc:chgData name="High Radka" userId="518bf1e1-4c2b-4377-bcde-8d3465f14ce8" providerId="ADAL" clId="{D3C8D07B-F9D8-44BE-8561-0328356456EB}" dt="2020-11-11T09:05:13.606" v="1076" actId="2696"/>
        <pc:sldMkLst>
          <pc:docMk/>
          <pc:sldMk cId="4123676867" sldId="356"/>
        </pc:sldMkLst>
        <pc:spChg chg="mod">
          <ac:chgData name="High Radka" userId="518bf1e1-4c2b-4377-bcde-8d3465f14ce8" providerId="ADAL" clId="{D3C8D07B-F9D8-44BE-8561-0328356456EB}" dt="2020-11-10T15:40:13.884" v="705" actId="20577"/>
          <ac:spMkLst>
            <pc:docMk/>
            <pc:sldMk cId="4123676867" sldId="356"/>
            <ac:spMk id="2" creationId="{E9C0F870-928B-4A99-BA57-95F48B3CA5F4}"/>
          </ac:spMkLst>
        </pc:spChg>
        <pc:spChg chg="mod">
          <ac:chgData name="High Radka" userId="518bf1e1-4c2b-4377-bcde-8d3465f14ce8" providerId="ADAL" clId="{D3C8D07B-F9D8-44BE-8561-0328356456EB}" dt="2020-11-10T15:41:27.046" v="744" actId="12"/>
          <ac:spMkLst>
            <pc:docMk/>
            <pc:sldMk cId="4123676867" sldId="356"/>
            <ac:spMk id="3" creationId="{C5FA3E39-4823-44FD-98D9-0E71972E9CC0}"/>
          </ac:spMkLst>
        </pc:spChg>
      </pc:sldChg>
      <pc:sldChg chg="addSp delSp modSp add del">
        <pc:chgData name="High Radka" userId="518bf1e1-4c2b-4377-bcde-8d3465f14ce8" providerId="ADAL" clId="{D3C8D07B-F9D8-44BE-8561-0328356456EB}" dt="2020-11-10T15:43:49.050" v="757" actId="2696"/>
        <pc:sldMkLst>
          <pc:docMk/>
          <pc:sldMk cId="2094983412" sldId="357"/>
        </pc:sldMkLst>
        <pc:spChg chg="del">
          <ac:chgData name="High Radka" userId="518bf1e1-4c2b-4377-bcde-8d3465f14ce8" providerId="ADAL" clId="{D3C8D07B-F9D8-44BE-8561-0328356456EB}" dt="2020-11-10T15:41:44.614" v="747" actId="478"/>
          <ac:spMkLst>
            <pc:docMk/>
            <pc:sldMk cId="2094983412" sldId="357"/>
            <ac:spMk id="7" creationId="{E804C504-A6F8-4D02-9F60-5550E5DD6A6B}"/>
          </ac:spMkLst>
        </pc:spChg>
        <pc:spChg chg="add mod">
          <ac:chgData name="High Radka" userId="518bf1e1-4c2b-4377-bcde-8d3465f14ce8" providerId="ADAL" clId="{D3C8D07B-F9D8-44BE-8561-0328356456EB}" dt="2020-11-10T15:43:39.017" v="756" actId="1076"/>
          <ac:spMkLst>
            <pc:docMk/>
            <pc:sldMk cId="2094983412" sldId="357"/>
            <ac:spMk id="10" creationId="{AA3A83DB-7CC1-4D08-81E8-067980724820}"/>
          </ac:spMkLst>
        </pc:spChg>
        <pc:picChg chg="del mod">
          <ac:chgData name="High Radka" userId="518bf1e1-4c2b-4377-bcde-8d3465f14ce8" providerId="ADAL" clId="{D3C8D07B-F9D8-44BE-8561-0328356456EB}" dt="2020-11-10T15:41:44.614" v="747" actId="478"/>
          <ac:picMkLst>
            <pc:docMk/>
            <pc:sldMk cId="2094983412" sldId="357"/>
            <ac:picMk id="6" creationId="{1E24213A-BD4A-48EC-95B1-7FD88D7F1A4F}"/>
          </ac:picMkLst>
        </pc:picChg>
        <pc:picChg chg="add mod">
          <ac:chgData name="High Radka" userId="518bf1e1-4c2b-4377-bcde-8d3465f14ce8" providerId="ADAL" clId="{D3C8D07B-F9D8-44BE-8561-0328356456EB}" dt="2020-11-10T15:43:39.017" v="756" actId="1076"/>
          <ac:picMkLst>
            <pc:docMk/>
            <pc:sldMk cId="2094983412" sldId="357"/>
            <ac:picMk id="8" creationId="{7FF1D26D-8C5C-4C22-B79F-0985392953EC}"/>
          </ac:picMkLst>
        </pc:picChg>
      </pc:sldChg>
      <pc:sldChg chg="modSp add">
        <pc:chgData name="High Radka" userId="518bf1e1-4c2b-4377-bcde-8d3465f14ce8" providerId="ADAL" clId="{D3C8D07B-F9D8-44BE-8561-0328356456EB}" dt="2020-11-10T15:44:40.202" v="856" actId="20577"/>
        <pc:sldMkLst>
          <pc:docMk/>
          <pc:sldMk cId="2460642454" sldId="357"/>
        </pc:sldMkLst>
        <pc:spChg chg="mod">
          <ac:chgData name="High Radka" userId="518bf1e1-4c2b-4377-bcde-8d3465f14ce8" providerId="ADAL" clId="{D3C8D07B-F9D8-44BE-8561-0328356456EB}" dt="2020-11-10T15:44:40.202" v="856" actId="20577"/>
          <ac:spMkLst>
            <pc:docMk/>
            <pc:sldMk cId="2460642454" sldId="357"/>
            <ac:spMk id="9" creationId="{017CF643-9634-4186-9D2E-6E5A7A8044A0}"/>
          </ac:spMkLst>
        </pc:spChg>
        <pc:graphicFrameChg chg="mod">
          <ac:chgData name="High Radka" userId="518bf1e1-4c2b-4377-bcde-8d3465f14ce8" providerId="ADAL" clId="{D3C8D07B-F9D8-44BE-8561-0328356456EB}" dt="2020-11-10T15:44:27.455" v="851" actId="20577"/>
          <ac:graphicFrameMkLst>
            <pc:docMk/>
            <pc:sldMk cId="2460642454" sldId="357"/>
            <ac:graphicFrameMk id="5" creationId="{02275F40-58C6-454F-AB52-A3D56DE7584E}"/>
          </ac:graphicFrameMkLst>
        </pc:graphicFrameChg>
      </pc:sldChg>
      <pc:sldChg chg="modSp add del">
        <pc:chgData name="High Radka" userId="518bf1e1-4c2b-4377-bcde-8d3465f14ce8" providerId="ADAL" clId="{D3C8D07B-F9D8-44BE-8561-0328356456EB}" dt="2020-11-10T15:57:40.702" v="962" actId="2696"/>
        <pc:sldMkLst>
          <pc:docMk/>
          <pc:sldMk cId="85303793" sldId="358"/>
        </pc:sldMkLst>
        <pc:spChg chg="mod">
          <ac:chgData name="High Radka" userId="518bf1e1-4c2b-4377-bcde-8d3465f14ce8" providerId="ADAL" clId="{D3C8D07B-F9D8-44BE-8561-0328356456EB}" dt="2020-11-10T15:57:32.665" v="959"/>
          <ac:spMkLst>
            <pc:docMk/>
            <pc:sldMk cId="85303793" sldId="358"/>
            <ac:spMk id="2" creationId="{95B19479-C4E6-4ACD-BB96-40D8CA743646}"/>
          </ac:spMkLst>
        </pc:spChg>
        <pc:spChg chg="mod">
          <ac:chgData name="High Radka" userId="518bf1e1-4c2b-4377-bcde-8d3465f14ce8" providerId="ADAL" clId="{D3C8D07B-F9D8-44BE-8561-0328356456EB}" dt="2020-11-10T15:48:17.592" v="912" actId="12"/>
          <ac:spMkLst>
            <pc:docMk/>
            <pc:sldMk cId="85303793" sldId="358"/>
            <ac:spMk id="3" creationId="{EBCA5063-1A19-4C3D-A169-957D30A2B203}"/>
          </ac:spMkLst>
        </pc:spChg>
      </pc:sldChg>
      <pc:sldChg chg="addSp delSp modSp add del">
        <pc:chgData name="High Radka" userId="518bf1e1-4c2b-4377-bcde-8d3465f14ce8" providerId="ADAL" clId="{D3C8D07B-F9D8-44BE-8561-0328356456EB}" dt="2020-11-10T15:44:29.955" v="852" actId="2696"/>
        <pc:sldMkLst>
          <pc:docMk/>
          <pc:sldMk cId="2998986374" sldId="358"/>
        </pc:sldMkLst>
        <pc:spChg chg="del">
          <ac:chgData name="High Radka" userId="518bf1e1-4c2b-4377-bcde-8d3465f14ce8" providerId="ADAL" clId="{D3C8D07B-F9D8-44BE-8561-0328356456EB}" dt="2020-11-10T15:43:14.535" v="749" actId="931"/>
          <ac:spMkLst>
            <pc:docMk/>
            <pc:sldMk cId="2998986374" sldId="358"/>
            <ac:spMk id="2" creationId="{323B810C-F30E-4A94-8923-50D84DA8AAD2}"/>
          </ac:spMkLst>
        </pc:spChg>
        <pc:spChg chg="add del mod">
          <ac:chgData name="High Radka" userId="518bf1e1-4c2b-4377-bcde-8d3465f14ce8" providerId="ADAL" clId="{D3C8D07B-F9D8-44BE-8561-0328356456EB}" dt="2020-11-10T15:43:25.650" v="752"/>
          <ac:spMkLst>
            <pc:docMk/>
            <pc:sldMk cId="2998986374" sldId="358"/>
            <ac:spMk id="7" creationId="{1599BCF6-AEF2-42A1-A868-F1A40B7E20A3}"/>
          </ac:spMkLst>
        </pc:spChg>
        <pc:spChg chg="add mod">
          <ac:chgData name="High Radka" userId="518bf1e1-4c2b-4377-bcde-8d3465f14ce8" providerId="ADAL" clId="{D3C8D07B-F9D8-44BE-8561-0328356456EB}" dt="2020-11-10T15:43:25.650" v="752"/>
          <ac:spMkLst>
            <pc:docMk/>
            <pc:sldMk cId="2998986374" sldId="358"/>
            <ac:spMk id="8" creationId="{9BAC25B6-CA20-4EC5-A72E-CCB6F447099C}"/>
          </ac:spMkLst>
        </pc:spChg>
        <pc:picChg chg="add del mod">
          <ac:chgData name="High Radka" userId="518bf1e1-4c2b-4377-bcde-8d3465f14ce8" providerId="ADAL" clId="{D3C8D07B-F9D8-44BE-8561-0328356456EB}" dt="2020-11-10T15:43:25.650" v="752"/>
          <ac:picMkLst>
            <pc:docMk/>
            <pc:sldMk cId="2998986374" sldId="358"/>
            <ac:picMk id="6" creationId="{8FC87C13-5B0C-4844-B445-90607A0A0DF0}"/>
          </ac:picMkLst>
        </pc:picChg>
      </pc:sldChg>
      <pc:sldChg chg="addSp delSp modSp add">
        <pc:chgData name="High Radka" userId="518bf1e1-4c2b-4377-bcde-8d3465f14ce8" providerId="ADAL" clId="{D3C8D07B-F9D8-44BE-8561-0328356456EB}" dt="2020-11-10T15:57:37.614" v="961"/>
        <pc:sldMkLst>
          <pc:docMk/>
          <pc:sldMk cId="2392838929" sldId="359"/>
        </pc:sldMkLst>
        <pc:spChg chg="mod">
          <ac:chgData name="High Radka" userId="518bf1e1-4c2b-4377-bcde-8d3465f14ce8" providerId="ADAL" clId="{D3C8D07B-F9D8-44BE-8561-0328356456EB}" dt="2020-11-10T15:57:37.614" v="961"/>
          <ac:spMkLst>
            <pc:docMk/>
            <pc:sldMk cId="2392838929" sldId="359"/>
            <ac:spMk id="2" creationId="{C6597446-33E5-496F-91F3-2AC67E6D8521}"/>
          </ac:spMkLst>
        </pc:spChg>
        <pc:spChg chg="del mod">
          <ac:chgData name="High Radka" userId="518bf1e1-4c2b-4377-bcde-8d3465f14ce8" providerId="ADAL" clId="{D3C8D07B-F9D8-44BE-8561-0328356456EB}" dt="2020-11-10T15:57:26.010" v="958" actId="26606"/>
          <ac:spMkLst>
            <pc:docMk/>
            <pc:sldMk cId="2392838929" sldId="359"/>
            <ac:spMk id="3" creationId="{5861D71B-0E60-474E-B606-7C9A0BE03010}"/>
          </ac:spMkLst>
        </pc:spChg>
        <pc:graphicFrameChg chg="add">
          <ac:chgData name="High Radka" userId="518bf1e1-4c2b-4377-bcde-8d3465f14ce8" providerId="ADAL" clId="{D3C8D07B-F9D8-44BE-8561-0328356456EB}" dt="2020-11-10T15:57:26.010" v="958" actId="26606"/>
          <ac:graphicFrameMkLst>
            <pc:docMk/>
            <pc:sldMk cId="2392838929" sldId="359"/>
            <ac:graphicFrameMk id="5" creationId="{D21BBA4B-F029-42F8-A2FB-0B58C7196AFF}"/>
          </ac:graphicFrameMkLst>
        </pc:graphicFrameChg>
      </pc:sldChg>
      <pc:sldChg chg="addSp delSp modSp add">
        <pc:chgData name="High Radka" userId="518bf1e1-4c2b-4377-bcde-8d3465f14ce8" providerId="ADAL" clId="{D3C8D07B-F9D8-44BE-8561-0328356456EB}" dt="2020-11-10T16:03:28.092" v="1002" actId="1076"/>
        <pc:sldMkLst>
          <pc:docMk/>
          <pc:sldMk cId="3608380905" sldId="360"/>
        </pc:sldMkLst>
        <pc:spChg chg="mod">
          <ac:chgData name="High Radka" userId="518bf1e1-4c2b-4377-bcde-8d3465f14ce8" providerId="ADAL" clId="{D3C8D07B-F9D8-44BE-8561-0328356456EB}" dt="2020-11-10T16:02:05.697" v="995" actId="20577"/>
          <ac:spMkLst>
            <pc:docMk/>
            <pc:sldMk cId="3608380905" sldId="360"/>
            <ac:spMk id="2" creationId="{DBDEEBD0-D174-48C4-834E-4EAD39764A28}"/>
          </ac:spMkLst>
        </pc:spChg>
        <pc:spChg chg="del">
          <ac:chgData name="High Radka" userId="518bf1e1-4c2b-4377-bcde-8d3465f14ce8" providerId="ADAL" clId="{D3C8D07B-F9D8-44BE-8561-0328356456EB}" dt="2020-11-10T16:03:15.067" v="996" actId="931"/>
          <ac:spMkLst>
            <pc:docMk/>
            <pc:sldMk cId="3608380905" sldId="360"/>
            <ac:spMk id="3" creationId="{200B7118-F4B6-4F1F-9112-6CC8128A3224}"/>
          </ac:spMkLst>
        </pc:spChg>
        <pc:spChg chg="add mod">
          <ac:chgData name="High Radka" userId="518bf1e1-4c2b-4377-bcde-8d3465f14ce8" providerId="ADAL" clId="{D3C8D07B-F9D8-44BE-8561-0328356456EB}" dt="2020-11-10T16:03:28.092" v="1002" actId="1076"/>
          <ac:spMkLst>
            <pc:docMk/>
            <pc:sldMk cId="3608380905" sldId="360"/>
            <ac:spMk id="6" creationId="{F42B9A72-7453-4C93-AD40-8B77D7D572CB}"/>
          </ac:spMkLst>
        </pc:spChg>
        <pc:picChg chg="add mod">
          <ac:chgData name="High Radka" userId="518bf1e1-4c2b-4377-bcde-8d3465f14ce8" providerId="ADAL" clId="{D3C8D07B-F9D8-44BE-8561-0328356456EB}" dt="2020-11-10T16:03:28.092" v="1002" actId="1076"/>
          <ac:picMkLst>
            <pc:docMk/>
            <pc:sldMk cId="3608380905" sldId="360"/>
            <ac:picMk id="5" creationId="{AA37BA82-7413-4313-8FBA-9BEC5FF53FD6}"/>
          </ac:picMkLst>
        </pc:picChg>
      </pc:sldChg>
      <pc:sldChg chg="addSp delSp modSp add">
        <pc:chgData name="High Radka" userId="518bf1e1-4c2b-4377-bcde-8d3465f14ce8" providerId="ADAL" clId="{D3C8D07B-F9D8-44BE-8561-0328356456EB}" dt="2020-11-11T09:04:20.233" v="1075"/>
        <pc:sldMkLst>
          <pc:docMk/>
          <pc:sldMk cId="1559446137" sldId="361"/>
        </pc:sldMkLst>
        <pc:spChg chg="mod">
          <ac:chgData name="High Radka" userId="518bf1e1-4c2b-4377-bcde-8d3465f14ce8" providerId="ADAL" clId="{D3C8D07B-F9D8-44BE-8561-0328356456EB}" dt="2020-11-11T09:03:34.633" v="1070" actId="20577"/>
          <ac:spMkLst>
            <pc:docMk/>
            <pc:sldMk cId="1559446137" sldId="361"/>
            <ac:spMk id="2" creationId="{5C2D6F8B-938B-4AD8-9495-595F12179C50}"/>
          </ac:spMkLst>
        </pc:spChg>
        <pc:spChg chg="del">
          <ac:chgData name="High Radka" userId="518bf1e1-4c2b-4377-bcde-8d3465f14ce8" providerId="ADAL" clId="{D3C8D07B-F9D8-44BE-8561-0328356456EB}" dt="2020-11-11T09:03:40.210" v="1071"/>
          <ac:spMkLst>
            <pc:docMk/>
            <pc:sldMk cId="1559446137" sldId="361"/>
            <ac:spMk id="3" creationId="{8A8F302B-BDD3-4819-8FC0-797ED909C2C0}"/>
          </ac:spMkLst>
        </pc:spChg>
        <pc:spChg chg="add del mod">
          <ac:chgData name="High Radka" userId="518bf1e1-4c2b-4377-bcde-8d3465f14ce8" providerId="ADAL" clId="{D3C8D07B-F9D8-44BE-8561-0328356456EB}" dt="2020-11-11T09:04:16.897" v="1074"/>
          <ac:spMkLst>
            <pc:docMk/>
            <pc:sldMk cId="1559446137" sldId="361"/>
            <ac:spMk id="4" creationId="{6B865CC9-606F-44BF-A7A8-EB708333BFB5}"/>
          </ac:spMkLst>
        </pc:spChg>
        <pc:spChg chg="add del mod">
          <ac:chgData name="High Radka" userId="518bf1e1-4c2b-4377-bcde-8d3465f14ce8" providerId="ADAL" clId="{D3C8D07B-F9D8-44BE-8561-0328356456EB}" dt="2020-11-11T09:03:47.331" v="1072"/>
          <ac:spMkLst>
            <pc:docMk/>
            <pc:sldMk cId="1559446137" sldId="361"/>
            <ac:spMk id="5" creationId="{C3B9C335-163B-48F6-AFA4-06C4D1A42287}"/>
          </ac:spMkLst>
        </pc:spChg>
        <pc:spChg chg="add del mod">
          <ac:chgData name="High Radka" userId="518bf1e1-4c2b-4377-bcde-8d3465f14ce8" providerId="ADAL" clId="{D3C8D07B-F9D8-44BE-8561-0328356456EB}" dt="2020-11-11T09:04:20.233" v="1075"/>
          <ac:spMkLst>
            <pc:docMk/>
            <pc:sldMk cId="1559446137" sldId="361"/>
            <ac:spMk id="7" creationId="{7F368E0F-B731-40BB-90DD-7FB4B869C87D}"/>
          </ac:spMkLst>
        </pc:spChg>
        <pc:picChg chg="add mod">
          <ac:chgData name="High Radka" userId="518bf1e1-4c2b-4377-bcde-8d3465f14ce8" providerId="ADAL" clId="{D3C8D07B-F9D8-44BE-8561-0328356456EB}" dt="2020-11-11T09:03:47.331" v="1072"/>
          <ac:picMkLst>
            <pc:docMk/>
            <pc:sldMk cId="1559446137" sldId="361"/>
            <ac:picMk id="6" creationId="{F65E3E05-A583-4362-B00E-85F9D5D10FB9}"/>
          </ac:picMkLst>
        </pc:picChg>
      </pc:sldChg>
      <pc:sldChg chg="addSp delSp modSp add">
        <pc:chgData name="High Radka" userId="518bf1e1-4c2b-4377-bcde-8d3465f14ce8" providerId="ADAL" clId="{D3C8D07B-F9D8-44BE-8561-0328356456EB}" dt="2020-11-11T09:32:05.908" v="1125"/>
        <pc:sldMkLst>
          <pc:docMk/>
          <pc:sldMk cId="275908077" sldId="362"/>
        </pc:sldMkLst>
        <pc:spChg chg="add mod">
          <ac:chgData name="High Radka" userId="518bf1e1-4c2b-4377-bcde-8d3465f14ce8" providerId="ADAL" clId="{D3C8D07B-F9D8-44BE-8561-0328356456EB}" dt="2020-11-11T09:26:38.887" v="1110" actId="20577"/>
          <ac:spMkLst>
            <pc:docMk/>
            <pc:sldMk cId="275908077" sldId="362"/>
            <ac:spMk id="2" creationId="{D1719921-5286-4DD2-94AF-E8E361498100}"/>
          </ac:spMkLst>
        </pc:spChg>
        <pc:spChg chg="add del mod">
          <ac:chgData name="High Radka" userId="518bf1e1-4c2b-4377-bcde-8d3465f14ce8" providerId="ADAL" clId="{D3C8D07B-F9D8-44BE-8561-0328356456EB}" dt="2020-11-11T09:29:39.983" v="1119"/>
          <ac:spMkLst>
            <pc:docMk/>
            <pc:sldMk cId="275908077" sldId="362"/>
            <ac:spMk id="3" creationId="{84FB8D53-F308-46F2-89E8-746C54C98996}"/>
          </ac:spMkLst>
        </pc:spChg>
        <pc:spChg chg="add">
          <ac:chgData name="High Radka" userId="518bf1e1-4c2b-4377-bcde-8d3465f14ce8" providerId="ADAL" clId="{D3C8D07B-F9D8-44BE-8561-0328356456EB}" dt="2020-11-11T09:29:59.785" v="1121"/>
          <ac:spMkLst>
            <pc:docMk/>
            <pc:sldMk cId="275908077" sldId="362"/>
            <ac:spMk id="4" creationId="{E14D235E-8CCE-4F09-8474-2814001AFBAB}"/>
          </ac:spMkLst>
        </pc:spChg>
        <pc:spChg chg="add">
          <ac:chgData name="High Radka" userId="518bf1e1-4c2b-4377-bcde-8d3465f14ce8" providerId="ADAL" clId="{D3C8D07B-F9D8-44BE-8561-0328356456EB}" dt="2020-11-11T09:30:20.065" v="1122"/>
          <ac:spMkLst>
            <pc:docMk/>
            <pc:sldMk cId="275908077" sldId="362"/>
            <ac:spMk id="5" creationId="{496BCB21-E52B-4206-B096-7786E13F2026}"/>
          </ac:spMkLst>
        </pc:spChg>
        <pc:spChg chg="add">
          <ac:chgData name="High Radka" userId="518bf1e1-4c2b-4377-bcde-8d3465f14ce8" providerId="ADAL" clId="{D3C8D07B-F9D8-44BE-8561-0328356456EB}" dt="2020-11-11T09:32:05.908" v="1125"/>
          <ac:spMkLst>
            <pc:docMk/>
            <pc:sldMk cId="275908077" sldId="362"/>
            <ac:spMk id="6" creationId="{D6F4A0FD-001F-45CC-B448-C4C081F2A76B}"/>
          </ac:spMkLst>
        </pc:spChg>
        <pc:picChg chg="add">
          <ac:chgData name="High Radka" userId="518bf1e1-4c2b-4377-bcde-8d3465f14ce8" providerId="ADAL" clId="{D3C8D07B-F9D8-44BE-8561-0328356456EB}" dt="2020-11-11T09:29:39.983" v="1119"/>
          <ac:picMkLst>
            <pc:docMk/>
            <pc:sldMk cId="275908077" sldId="362"/>
            <ac:picMk id="4098" creationId="{12169A6F-CC1D-4405-8FB9-DD5590B7DCC6}"/>
          </ac:picMkLst>
        </pc:picChg>
      </pc:sldChg>
      <pc:sldChg chg="addSp delSp modSp add">
        <pc:chgData name="High Radka" userId="518bf1e1-4c2b-4377-bcde-8d3465f14ce8" providerId="ADAL" clId="{D3C8D07B-F9D8-44BE-8561-0328356456EB}" dt="2020-11-11T10:07:57.903" v="1579" actId="5793"/>
        <pc:sldMkLst>
          <pc:docMk/>
          <pc:sldMk cId="4099485191" sldId="363"/>
        </pc:sldMkLst>
        <pc:spChg chg="del">
          <ac:chgData name="High Radka" userId="518bf1e1-4c2b-4377-bcde-8d3465f14ce8" providerId="ADAL" clId="{D3C8D07B-F9D8-44BE-8561-0328356456EB}" dt="2020-11-11T10:03:34.164" v="1463" actId="478"/>
          <ac:spMkLst>
            <pc:docMk/>
            <pc:sldMk cId="4099485191" sldId="363"/>
            <ac:spMk id="2" creationId="{201554AD-8BD4-49EF-8406-439ADCFE2AB1}"/>
          </ac:spMkLst>
        </pc:spChg>
        <pc:spChg chg="mod">
          <ac:chgData name="High Radka" userId="518bf1e1-4c2b-4377-bcde-8d3465f14ce8" providerId="ADAL" clId="{D3C8D07B-F9D8-44BE-8561-0328356456EB}" dt="2020-11-11T09:28:22.320" v="1118" actId="14100"/>
          <ac:spMkLst>
            <pc:docMk/>
            <pc:sldMk cId="4099485191" sldId="363"/>
            <ac:spMk id="3" creationId="{DA42104E-496D-4BFC-A708-F43D3C0EF6AD}"/>
          </ac:spMkLst>
        </pc:spChg>
        <pc:spChg chg="add mod">
          <ac:chgData name="High Radka" userId="518bf1e1-4c2b-4377-bcde-8d3465f14ce8" providerId="ADAL" clId="{D3C8D07B-F9D8-44BE-8561-0328356456EB}" dt="2020-11-11T10:07:57.903" v="1579" actId="5793"/>
          <ac:spMkLst>
            <pc:docMk/>
            <pc:sldMk cId="4099485191" sldId="363"/>
            <ac:spMk id="5" creationId="{B7BC19D3-D3A3-450D-9708-411B0A51CD71}"/>
          </ac:spMkLst>
        </pc:spChg>
        <pc:picChg chg="add mod">
          <ac:chgData name="High Radka" userId="518bf1e1-4c2b-4377-bcde-8d3465f14ce8" providerId="ADAL" clId="{D3C8D07B-F9D8-44BE-8561-0328356456EB}" dt="2020-11-11T09:28:22.320" v="1118" actId="14100"/>
          <ac:picMkLst>
            <pc:docMk/>
            <pc:sldMk cId="4099485191" sldId="363"/>
            <ac:picMk id="3074" creationId="{5D48489C-BAD5-4A16-ACE3-F74BB6CDD064}"/>
          </ac:picMkLst>
        </pc:picChg>
        <pc:picChg chg="add mod">
          <ac:chgData name="High Radka" userId="518bf1e1-4c2b-4377-bcde-8d3465f14ce8" providerId="ADAL" clId="{D3C8D07B-F9D8-44BE-8561-0328356456EB}" dt="2020-11-11T10:03:38.227" v="1464" actId="1076"/>
          <ac:picMkLst>
            <pc:docMk/>
            <pc:sldMk cId="4099485191" sldId="363"/>
            <ac:picMk id="3076" creationId="{0D51D39D-077D-4C9D-9012-F18AB4045FF7}"/>
          </ac:picMkLst>
        </pc:picChg>
      </pc:sldChg>
      <pc:sldChg chg="addSp delSp modSp add">
        <pc:chgData name="High Radka" userId="518bf1e1-4c2b-4377-bcde-8d3465f14ce8" providerId="ADAL" clId="{D3C8D07B-F9D8-44BE-8561-0328356456EB}" dt="2020-11-11T09:33:59.215" v="1179" actId="208"/>
        <pc:sldMkLst>
          <pc:docMk/>
          <pc:sldMk cId="3704341584" sldId="364"/>
        </pc:sldMkLst>
        <pc:spChg chg="del mod">
          <ac:chgData name="High Radka" userId="518bf1e1-4c2b-4377-bcde-8d3465f14ce8" providerId="ADAL" clId="{D3C8D07B-F9D8-44BE-8561-0328356456EB}" dt="2020-11-11T09:32:49.013" v="1155" actId="478"/>
          <ac:spMkLst>
            <pc:docMk/>
            <pc:sldMk cId="3704341584" sldId="364"/>
            <ac:spMk id="2" creationId="{92EAACE3-221F-429C-B15C-E8D187A30CA5}"/>
          </ac:spMkLst>
        </pc:spChg>
        <pc:spChg chg="del">
          <ac:chgData name="High Radka" userId="518bf1e1-4c2b-4377-bcde-8d3465f14ce8" providerId="ADAL" clId="{D3C8D07B-F9D8-44BE-8561-0328356456EB}" dt="2020-11-11T09:32:15.865" v="1126"/>
          <ac:spMkLst>
            <pc:docMk/>
            <pc:sldMk cId="3704341584" sldId="364"/>
            <ac:spMk id="3" creationId="{10F9E739-44CE-4CD1-B638-9670528A6A8A}"/>
          </ac:spMkLst>
        </pc:spChg>
        <pc:spChg chg="add">
          <ac:chgData name="High Radka" userId="518bf1e1-4c2b-4377-bcde-8d3465f14ce8" providerId="ADAL" clId="{D3C8D07B-F9D8-44BE-8561-0328356456EB}" dt="2020-11-11T09:30:31.761" v="1123"/>
          <ac:spMkLst>
            <pc:docMk/>
            <pc:sldMk cId="3704341584" sldId="364"/>
            <ac:spMk id="4" creationId="{63B3834D-995A-4527-9E1E-49C04F983B48}"/>
          </ac:spMkLst>
        </pc:spChg>
        <pc:spChg chg="add">
          <ac:chgData name="High Radka" userId="518bf1e1-4c2b-4377-bcde-8d3465f14ce8" providerId="ADAL" clId="{D3C8D07B-F9D8-44BE-8561-0328356456EB}" dt="2020-11-11T09:32:03.444" v="1124"/>
          <ac:spMkLst>
            <pc:docMk/>
            <pc:sldMk cId="3704341584" sldId="364"/>
            <ac:spMk id="5" creationId="{596414CB-3DC7-4093-965E-250A5CE871E4}"/>
          </ac:spMkLst>
        </pc:spChg>
        <pc:spChg chg="add del mod">
          <ac:chgData name="High Radka" userId="518bf1e1-4c2b-4377-bcde-8d3465f14ce8" providerId="ADAL" clId="{D3C8D07B-F9D8-44BE-8561-0328356456EB}" dt="2020-11-11T09:32:53.035" v="1156" actId="478"/>
          <ac:spMkLst>
            <pc:docMk/>
            <pc:sldMk cId="3704341584" sldId="364"/>
            <ac:spMk id="7" creationId="{6607D093-4AB2-4615-B44B-33A01ADE03F1}"/>
          </ac:spMkLst>
        </pc:spChg>
        <pc:spChg chg="add mod">
          <ac:chgData name="High Radka" userId="518bf1e1-4c2b-4377-bcde-8d3465f14ce8" providerId="ADAL" clId="{D3C8D07B-F9D8-44BE-8561-0328356456EB}" dt="2020-11-11T09:33:22.283" v="1175" actId="20577"/>
          <ac:spMkLst>
            <pc:docMk/>
            <pc:sldMk cId="3704341584" sldId="364"/>
            <ac:spMk id="8" creationId="{F88C5287-4561-4F98-BA14-13DC7F3EBCB8}"/>
          </ac:spMkLst>
        </pc:spChg>
        <pc:spChg chg="add mod">
          <ac:chgData name="High Radka" userId="518bf1e1-4c2b-4377-bcde-8d3465f14ce8" providerId="ADAL" clId="{D3C8D07B-F9D8-44BE-8561-0328356456EB}" dt="2020-11-11T09:33:59.215" v="1179" actId="208"/>
          <ac:spMkLst>
            <pc:docMk/>
            <pc:sldMk cId="3704341584" sldId="364"/>
            <ac:spMk id="9" creationId="{7D67A3FE-4496-4A7B-B1B6-AB6B27E31D4C}"/>
          </ac:spMkLst>
        </pc:spChg>
        <pc:picChg chg="add mod">
          <ac:chgData name="High Radka" userId="518bf1e1-4c2b-4377-bcde-8d3465f14ce8" providerId="ADAL" clId="{D3C8D07B-F9D8-44BE-8561-0328356456EB}" dt="2020-11-11T09:33:00.028" v="1158" actId="14100"/>
          <ac:picMkLst>
            <pc:docMk/>
            <pc:sldMk cId="3704341584" sldId="364"/>
            <ac:picMk id="5122" creationId="{EC773F3D-AB97-4CAD-A920-91D347D40122}"/>
          </ac:picMkLst>
        </pc:picChg>
      </pc:sldChg>
      <pc:sldChg chg="addSp delSp modSp add">
        <pc:chgData name="High Radka" userId="518bf1e1-4c2b-4377-bcde-8d3465f14ce8" providerId="ADAL" clId="{D3C8D07B-F9D8-44BE-8561-0328356456EB}" dt="2020-11-11T10:06:21.929" v="1546" actId="478"/>
        <pc:sldMkLst>
          <pc:docMk/>
          <pc:sldMk cId="1053481144" sldId="365"/>
        </pc:sldMkLst>
        <pc:spChg chg="del">
          <ac:chgData name="High Radka" userId="518bf1e1-4c2b-4377-bcde-8d3465f14ce8" providerId="ADAL" clId="{D3C8D07B-F9D8-44BE-8561-0328356456EB}" dt="2020-11-11T10:06:21.929" v="1546" actId="478"/>
          <ac:spMkLst>
            <pc:docMk/>
            <pc:sldMk cId="1053481144" sldId="365"/>
            <ac:spMk id="2" creationId="{58CE5777-07D1-42F5-8D07-ABF3B5F349DE}"/>
          </ac:spMkLst>
        </pc:spChg>
        <pc:spChg chg="del">
          <ac:chgData name="High Radka" userId="518bf1e1-4c2b-4377-bcde-8d3465f14ce8" providerId="ADAL" clId="{D3C8D07B-F9D8-44BE-8561-0328356456EB}" dt="2020-11-11T09:36:24.255" v="1181"/>
          <ac:spMkLst>
            <pc:docMk/>
            <pc:sldMk cId="1053481144" sldId="365"/>
            <ac:spMk id="3" creationId="{00220220-8413-49CA-93D5-AE06CBF8D440}"/>
          </ac:spMkLst>
        </pc:spChg>
        <pc:spChg chg="add">
          <ac:chgData name="High Radka" userId="518bf1e1-4c2b-4377-bcde-8d3465f14ce8" providerId="ADAL" clId="{D3C8D07B-F9D8-44BE-8561-0328356456EB}" dt="2020-11-11T10:02:11.315" v="1458"/>
          <ac:spMkLst>
            <pc:docMk/>
            <pc:sldMk cId="1053481144" sldId="365"/>
            <ac:spMk id="5" creationId="{8FFDF0C4-2DEB-4230-B34A-D486343FE4AD}"/>
          </ac:spMkLst>
        </pc:spChg>
        <pc:picChg chg="add mod">
          <ac:chgData name="High Radka" userId="518bf1e1-4c2b-4377-bcde-8d3465f14ce8" providerId="ADAL" clId="{D3C8D07B-F9D8-44BE-8561-0328356456EB}" dt="2020-11-11T10:06:19.027" v="1545" actId="1076"/>
          <ac:picMkLst>
            <pc:docMk/>
            <pc:sldMk cId="1053481144" sldId="365"/>
            <ac:picMk id="6146" creationId="{BA92E7A2-0BBE-4E13-BE06-40A211CA7E27}"/>
          </ac:picMkLst>
        </pc:picChg>
      </pc:sldChg>
      <pc:sldChg chg="addSp delSp modSp add">
        <pc:chgData name="High Radka" userId="518bf1e1-4c2b-4377-bcde-8d3465f14ce8" providerId="ADAL" clId="{D3C8D07B-F9D8-44BE-8561-0328356456EB}" dt="2020-11-11T09:44:59.295" v="1196" actId="14100"/>
        <pc:sldMkLst>
          <pc:docMk/>
          <pc:sldMk cId="1865190446" sldId="366"/>
        </pc:sldMkLst>
        <pc:spChg chg="del">
          <ac:chgData name="High Radka" userId="518bf1e1-4c2b-4377-bcde-8d3465f14ce8" providerId="ADAL" clId="{D3C8D07B-F9D8-44BE-8561-0328356456EB}" dt="2020-11-11T09:44:07.553" v="1188" actId="478"/>
          <ac:spMkLst>
            <pc:docMk/>
            <pc:sldMk cId="1865190446" sldId="366"/>
            <ac:spMk id="2" creationId="{4C0B9688-C482-4F9A-8FD5-C7EA7F8B35FB}"/>
          </ac:spMkLst>
        </pc:spChg>
        <pc:spChg chg="del">
          <ac:chgData name="High Radka" userId="518bf1e1-4c2b-4377-bcde-8d3465f14ce8" providerId="ADAL" clId="{D3C8D07B-F9D8-44BE-8561-0328356456EB}" dt="2020-11-11T09:43:57.712" v="1186"/>
          <ac:spMkLst>
            <pc:docMk/>
            <pc:sldMk cId="1865190446" sldId="366"/>
            <ac:spMk id="3" creationId="{3D342CC6-FE2F-4428-B19F-76D7FC4B1538}"/>
          </ac:spMkLst>
        </pc:spChg>
        <pc:spChg chg="add mod">
          <ac:chgData name="High Radka" userId="518bf1e1-4c2b-4377-bcde-8d3465f14ce8" providerId="ADAL" clId="{D3C8D07B-F9D8-44BE-8561-0328356456EB}" dt="2020-11-11T09:44:59.295" v="1196" actId="14100"/>
          <ac:spMkLst>
            <pc:docMk/>
            <pc:sldMk cId="1865190446" sldId="366"/>
            <ac:spMk id="5" creationId="{39447CE6-986B-480C-A5B8-2EFA0FC443B6}"/>
          </ac:spMkLst>
        </pc:spChg>
        <pc:picChg chg="add mod">
          <ac:chgData name="High Radka" userId="518bf1e1-4c2b-4377-bcde-8d3465f14ce8" providerId="ADAL" clId="{D3C8D07B-F9D8-44BE-8561-0328356456EB}" dt="2020-11-11T09:44:15.333" v="1190" actId="1076"/>
          <ac:picMkLst>
            <pc:docMk/>
            <pc:sldMk cId="1865190446" sldId="366"/>
            <ac:picMk id="4" creationId="{50334A94-D7F6-4524-BA32-24B38F803514}"/>
          </ac:picMkLst>
        </pc:picChg>
      </pc:sldChg>
      <pc:sldChg chg="addSp delSp modSp add">
        <pc:chgData name="High Radka" userId="518bf1e1-4c2b-4377-bcde-8d3465f14ce8" providerId="ADAL" clId="{D3C8D07B-F9D8-44BE-8561-0328356456EB}" dt="2020-11-11T09:55:45.934" v="1373" actId="404"/>
        <pc:sldMkLst>
          <pc:docMk/>
          <pc:sldMk cId="1331797812" sldId="367"/>
        </pc:sldMkLst>
        <pc:spChg chg="mod">
          <ac:chgData name="High Radka" userId="518bf1e1-4c2b-4377-bcde-8d3465f14ce8" providerId="ADAL" clId="{D3C8D07B-F9D8-44BE-8561-0328356456EB}" dt="2020-11-11T09:53:37.330" v="1316" actId="26606"/>
          <ac:spMkLst>
            <pc:docMk/>
            <pc:sldMk cId="1331797812" sldId="367"/>
            <ac:spMk id="2" creationId="{92BBD9B8-4FD9-4235-99ED-1173C54BC037}"/>
          </ac:spMkLst>
        </pc:spChg>
        <pc:spChg chg="del mod">
          <ac:chgData name="High Radka" userId="518bf1e1-4c2b-4377-bcde-8d3465f14ce8" providerId="ADAL" clId="{D3C8D07B-F9D8-44BE-8561-0328356456EB}" dt="2020-11-11T09:53:37.330" v="1316" actId="26606"/>
          <ac:spMkLst>
            <pc:docMk/>
            <pc:sldMk cId="1331797812" sldId="367"/>
            <ac:spMk id="3" creationId="{2C9CCFF4-9599-42D4-96B6-F82C685E5C7F}"/>
          </ac:spMkLst>
        </pc:spChg>
        <pc:spChg chg="add mod">
          <ac:chgData name="High Radka" userId="518bf1e1-4c2b-4377-bcde-8d3465f14ce8" providerId="ADAL" clId="{D3C8D07B-F9D8-44BE-8561-0328356456EB}" dt="2020-11-11T09:55:45.934" v="1373" actId="404"/>
          <ac:spMkLst>
            <pc:docMk/>
            <pc:sldMk cId="1331797812" sldId="367"/>
            <ac:spMk id="4" creationId="{0EC86D53-3D26-4D83-96BF-A6934BC7F7ED}"/>
          </ac:spMkLst>
        </pc:spChg>
        <pc:graphicFrameChg chg="add">
          <ac:chgData name="High Radka" userId="518bf1e1-4c2b-4377-bcde-8d3465f14ce8" providerId="ADAL" clId="{D3C8D07B-F9D8-44BE-8561-0328356456EB}" dt="2020-11-11T09:53:37.330" v="1316" actId="26606"/>
          <ac:graphicFrameMkLst>
            <pc:docMk/>
            <pc:sldMk cId="1331797812" sldId="367"/>
            <ac:graphicFrameMk id="5" creationId="{2D21B498-D5CD-423C-A872-D328C7299662}"/>
          </ac:graphicFrameMkLst>
        </pc:graphicFrameChg>
      </pc:sldChg>
      <pc:sldChg chg="addSp delSp modSp add">
        <pc:chgData name="High Radka" userId="518bf1e1-4c2b-4377-bcde-8d3465f14ce8" providerId="ADAL" clId="{D3C8D07B-F9D8-44BE-8561-0328356456EB}" dt="2020-11-11T10:09:08.108" v="1594"/>
        <pc:sldMkLst>
          <pc:docMk/>
          <pc:sldMk cId="3787460738" sldId="368"/>
        </pc:sldMkLst>
        <pc:spChg chg="del">
          <ac:chgData name="High Radka" userId="518bf1e1-4c2b-4377-bcde-8d3465f14ce8" providerId="ADAL" clId="{D3C8D07B-F9D8-44BE-8561-0328356456EB}" dt="2020-11-11T09:58:41.762" v="1378" actId="478"/>
          <ac:spMkLst>
            <pc:docMk/>
            <pc:sldMk cId="3787460738" sldId="368"/>
            <ac:spMk id="2" creationId="{A51500BA-3F02-47F6-BE34-37550E7DEFF2}"/>
          </ac:spMkLst>
        </pc:spChg>
        <pc:spChg chg="del">
          <ac:chgData name="High Radka" userId="518bf1e1-4c2b-4377-bcde-8d3465f14ce8" providerId="ADAL" clId="{D3C8D07B-F9D8-44BE-8561-0328356456EB}" dt="2020-11-11T09:58:29.964" v="1375"/>
          <ac:spMkLst>
            <pc:docMk/>
            <pc:sldMk cId="3787460738" sldId="368"/>
            <ac:spMk id="3" creationId="{B1D178D2-0572-4458-B604-C86A39057F81}"/>
          </ac:spMkLst>
        </pc:spChg>
        <pc:spChg chg="add mod">
          <ac:chgData name="High Radka" userId="518bf1e1-4c2b-4377-bcde-8d3465f14ce8" providerId="ADAL" clId="{D3C8D07B-F9D8-44BE-8561-0328356456EB}" dt="2020-11-11T10:06:49.415" v="1549" actId="1076"/>
          <ac:spMkLst>
            <pc:docMk/>
            <pc:sldMk cId="3787460738" sldId="368"/>
            <ac:spMk id="5" creationId="{FEFC31AF-B9D7-47B8-AC81-50F94642C9C3}"/>
          </ac:spMkLst>
        </pc:spChg>
        <pc:spChg chg="add del mod">
          <ac:chgData name="High Radka" userId="518bf1e1-4c2b-4377-bcde-8d3465f14ce8" providerId="ADAL" clId="{D3C8D07B-F9D8-44BE-8561-0328356456EB}" dt="2020-11-11T10:09:08.108" v="1594"/>
          <ac:spMkLst>
            <pc:docMk/>
            <pc:sldMk cId="3787460738" sldId="368"/>
            <ac:spMk id="6" creationId="{7C394D28-CA8A-4BC2-B553-85656C62404C}"/>
          </ac:spMkLst>
        </pc:spChg>
        <pc:spChg chg="add mod">
          <ac:chgData name="High Radka" userId="518bf1e1-4c2b-4377-bcde-8d3465f14ce8" providerId="ADAL" clId="{D3C8D07B-F9D8-44BE-8561-0328356456EB}" dt="2020-11-11T10:08:50.210" v="1592"/>
          <ac:spMkLst>
            <pc:docMk/>
            <pc:sldMk cId="3787460738" sldId="368"/>
            <ac:spMk id="7" creationId="{C586FF46-FE87-4295-BB7F-AAC2BD53AED5}"/>
          </ac:spMkLst>
        </pc:spChg>
        <pc:graphicFrameChg chg="add mod modGraphic">
          <ac:chgData name="High Radka" userId="518bf1e1-4c2b-4377-bcde-8d3465f14ce8" providerId="ADAL" clId="{D3C8D07B-F9D8-44BE-8561-0328356456EB}" dt="2020-11-11T10:06:53.252" v="1550" actId="1076"/>
          <ac:graphicFrameMkLst>
            <pc:docMk/>
            <pc:sldMk cId="3787460738" sldId="368"/>
            <ac:graphicFrameMk id="4" creationId="{DF2ABB77-D4E8-4660-8D53-BACE37D286A4}"/>
          </ac:graphicFrameMkLst>
        </pc:graphicFrameChg>
      </pc:sldChg>
      <pc:sldChg chg="addSp delSp modSp add">
        <pc:chgData name="High Radka" userId="518bf1e1-4c2b-4377-bcde-8d3465f14ce8" providerId="ADAL" clId="{D3C8D07B-F9D8-44BE-8561-0328356456EB}" dt="2020-11-11T10:01:48.639" v="1429"/>
        <pc:sldMkLst>
          <pc:docMk/>
          <pc:sldMk cId="658298237" sldId="369"/>
        </pc:sldMkLst>
        <pc:spChg chg="del">
          <ac:chgData name="High Radka" userId="518bf1e1-4c2b-4377-bcde-8d3465f14ce8" providerId="ADAL" clId="{D3C8D07B-F9D8-44BE-8561-0328356456EB}" dt="2020-11-11T09:59:21.887" v="1384"/>
          <ac:spMkLst>
            <pc:docMk/>
            <pc:sldMk cId="658298237" sldId="369"/>
            <ac:spMk id="2" creationId="{F06A8F63-4F63-4E66-9692-E87F8DA0D731}"/>
          </ac:spMkLst>
        </pc:spChg>
        <pc:spChg chg="del">
          <ac:chgData name="High Radka" userId="518bf1e1-4c2b-4377-bcde-8d3465f14ce8" providerId="ADAL" clId="{D3C8D07B-F9D8-44BE-8561-0328356456EB}" dt="2020-11-11T09:59:21.887" v="1384"/>
          <ac:spMkLst>
            <pc:docMk/>
            <pc:sldMk cId="658298237" sldId="369"/>
            <ac:spMk id="3" creationId="{676CD115-F915-4B77-B760-46F9E2D36275}"/>
          </ac:spMkLst>
        </pc:spChg>
        <pc:spChg chg="add mod">
          <ac:chgData name="High Radka" userId="518bf1e1-4c2b-4377-bcde-8d3465f14ce8" providerId="ADAL" clId="{D3C8D07B-F9D8-44BE-8561-0328356456EB}" dt="2020-11-11T09:59:21.887" v="1384"/>
          <ac:spMkLst>
            <pc:docMk/>
            <pc:sldMk cId="658298237" sldId="369"/>
            <ac:spMk id="4" creationId="{A441799F-26AD-4323-9614-2064109D2349}"/>
          </ac:spMkLst>
        </pc:spChg>
        <pc:spChg chg="add del mod">
          <ac:chgData name="High Radka" userId="518bf1e1-4c2b-4377-bcde-8d3465f14ce8" providerId="ADAL" clId="{D3C8D07B-F9D8-44BE-8561-0328356456EB}" dt="2020-11-11T09:59:23.726" v="1385"/>
          <ac:spMkLst>
            <pc:docMk/>
            <pc:sldMk cId="658298237" sldId="369"/>
            <ac:spMk id="5" creationId="{A72869FF-2C42-4D44-B2C1-44FFDA75086F}"/>
          </ac:spMkLst>
        </pc:spChg>
        <pc:spChg chg="add del mod">
          <ac:chgData name="High Radka" userId="518bf1e1-4c2b-4377-bcde-8d3465f14ce8" providerId="ADAL" clId="{D3C8D07B-F9D8-44BE-8561-0328356456EB}" dt="2020-11-11T09:59:37.954" v="1388"/>
          <ac:spMkLst>
            <pc:docMk/>
            <pc:sldMk cId="658298237" sldId="369"/>
            <ac:spMk id="6" creationId="{F68D0688-891F-47D0-8FE1-6A6AE70E805C}"/>
          </ac:spMkLst>
        </pc:spChg>
        <pc:spChg chg="add">
          <ac:chgData name="High Radka" userId="518bf1e1-4c2b-4377-bcde-8d3465f14ce8" providerId="ADAL" clId="{D3C8D07B-F9D8-44BE-8561-0328356456EB}" dt="2020-11-11T10:01:48.639" v="1429"/>
          <ac:spMkLst>
            <pc:docMk/>
            <pc:sldMk cId="658298237" sldId="369"/>
            <ac:spMk id="9" creationId="{B0AF66E6-EFC3-4FC9-9764-61DF21C0588C}"/>
          </ac:spMkLst>
        </pc:spChg>
        <pc:picChg chg="add mod">
          <ac:chgData name="High Radka" userId="518bf1e1-4c2b-4377-bcde-8d3465f14ce8" providerId="ADAL" clId="{D3C8D07B-F9D8-44BE-8561-0328356456EB}" dt="2020-11-11T09:59:50.566" v="1392" actId="14100"/>
          <ac:picMkLst>
            <pc:docMk/>
            <pc:sldMk cId="658298237" sldId="369"/>
            <ac:picMk id="7" creationId="{50FEF54B-1446-4BB5-9B58-E10F0A15F7AD}"/>
          </ac:picMkLst>
        </pc:picChg>
        <pc:picChg chg="add mod">
          <ac:chgData name="High Radka" userId="518bf1e1-4c2b-4377-bcde-8d3465f14ce8" providerId="ADAL" clId="{D3C8D07B-F9D8-44BE-8561-0328356456EB}" dt="2020-11-11T09:59:47.202" v="1391" actId="1076"/>
          <ac:picMkLst>
            <pc:docMk/>
            <pc:sldMk cId="658298237" sldId="369"/>
            <ac:picMk id="8" creationId="{CD8B6AC1-987E-42A4-A7FE-94E419A4702A}"/>
          </ac:picMkLst>
        </pc:picChg>
      </pc:sldChg>
    </pc:docChg>
  </pc:docChgLst>
  <pc:docChgLst>
    <pc:chgData name="High Radka" userId="518bf1e1-4c2b-4377-bcde-8d3465f14ce8" providerId="ADAL" clId="{63511AF2-D7CA-4C43-8FE2-662D7E778F4A}"/>
    <pc:docChg chg="undo custSel mod addSld delSld modSld sldOrd">
      <pc:chgData name="High Radka" userId="518bf1e1-4c2b-4377-bcde-8d3465f14ce8" providerId="ADAL" clId="{63511AF2-D7CA-4C43-8FE2-662D7E778F4A}" dt="2020-11-18T11:03:02.240" v="613" actId="2696"/>
      <pc:docMkLst>
        <pc:docMk/>
      </pc:docMkLst>
      <pc:sldChg chg="add del">
        <pc:chgData name="High Radka" userId="518bf1e1-4c2b-4377-bcde-8d3465f14ce8" providerId="ADAL" clId="{63511AF2-D7CA-4C43-8FE2-662D7E778F4A}" dt="2020-11-17T19:34:10.776" v="162" actId="2696"/>
        <pc:sldMkLst>
          <pc:docMk/>
          <pc:sldMk cId="1115751867" sldId="256"/>
        </pc:sldMkLst>
      </pc:sldChg>
      <pc:sldChg chg="del">
        <pc:chgData name="High Radka" userId="518bf1e1-4c2b-4377-bcde-8d3465f14ce8" providerId="ADAL" clId="{63511AF2-D7CA-4C43-8FE2-662D7E778F4A}" dt="2020-11-17T19:33:54.861" v="65" actId="2696"/>
        <pc:sldMkLst>
          <pc:docMk/>
          <pc:sldMk cId="0" sldId="262"/>
        </pc:sldMkLst>
      </pc:sldChg>
      <pc:sldChg chg="del">
        <pc:chgData name="High Radka" userId="518bf1e1-4c2b-4377-bcde-8d3465f14ce8" providerId="ADAL" clId="{63511AF2-D7CA-4C43-8FE2-662D7E778F4A}" dt="2020-11-17T19:33:54.870" v="66" actId="2696"/>
        <pc:sldMkLst>
          <pc:docMk/>
          <pc:sldMk cId="0" sldId="264"/>
        </pc:sldMkLst>
      </pc:sldChg>
      <pc:sldChg chg="del">
        <pc:chgData name="High Radka" userId="518bf1e1-4c2b-4377-bcde-8d3465f14ce8" providerId="ADAL" clId="{63511AF2-D7CA-4C43-8FE2-662D7E778F4A}" dt="2020-11-17T19:33:54.879" v="67" actId="2696"/>
        <pc:sldMkLst>
          <pc:docMk/>
          <pc:sldMk cId="0" sldId="265"/>
        </pc:sldMkLst>
      </pc:sldChg>
      <pc:sldChg chg="del">
        <pc:chgData name="High Radka" userId="518bf1e1-4c2b-4377-bcde-8d3465f14ce8" providerId="ADAL" clId="{63511AF2-D7CA-4C43-8FE2-662D7E778F4A}" dt="2020-11-17T19:33:54.888" v="68" actId="2696"/>
        <pc:sldMkLst>
          <pc:docMk/>
          <pc:sldMk cId="0" sldId="266"/>
        </pc:sldMkLst>
      </pc:sldChg>
      <pc:sldChg chg="modSp add del">
        <pc:chgData name="High Radka" userId="518bf1e1-4c2b-4377-bcde-8d3465f14ce8" providerId="ADAL" clId="{63511AF2-D7CA-4C43-8FE2-662D7E778F4A}" dt="2020-11-17T20:18:35.537" v="566" actId="14100"/>
        <pc:sldMkLst>
          <pc:docMk/>
          <pc:sldMk cId="0" sldId="267"/>
        </pc:sldMkLst>
        <pc:spChg chg="mod">
          <ac:chgData name="High Radka" userId="518bf1e1-4c2b-4377-bcde-8d3465f14ce8" providerId="ADAL" clId="{63511AF2-D7CA-4C43-8FE2-662D7E778F4A}" dt="2020-11-17T19:43:16.772" v="241" actId="26606"/>
          <ac:spMkLst>
            <pc:docMk/>
            <pc:sldMk cId="0" sldId="267"/>
            <ac:spMk id="2" creationId="{00000000-0000-0000-0000-000000000000}"/>
          </ac:spMkLst>
        </pc:spChg>
        <pc:graphicFrameChg chg="mod modGraphic">
          <ac:chgData name="High Radka" userId="518bf1e1-4c2b-4377-bcde-8d3465f14ce8" providerId="ADAL" clId="{63511AF2-D7CA-4C43-8FE2-662D7E778F4A}" dt="2020-11-17T20:18:35.537" v="566" actId="14100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add del">
        <pc:chgData name="High Radka" userId="518bf1e1-4c2b-4377-bcde-8d3465f14ce8" providerId="ADAL" clId="{63511AF2-D7CA-4C43-8FE2-662D7E778F4A}" dt="2020-11-18T08:39:37.240" v="567" actId="2696"/>
        <pc:sldMkLst>
          <pc:docMk/>
          <pc:sldMk cId="0" sldId="268"/>
        </pc:sldMkLst>
      </pc:sldChg>
      <pc:sldChg chg="add del">
        <pc:chgData name="High Radka" userId="518bf1e1-4c2b-4377-bcde-8d3465f14ce8" providerId="ADAL" clId="{63511AF2-D7CA-4C43-8FE2-662D7E778F4A}" dt="2020-11-17T19:44:31.086" v="262" actId="2696"/>
        <pc:sldMkLst>
          <pc:docMk/>
          <pc:sldMk cId="0" sldId="269"/>
        </pc:sldMkLst>
      </pc:sldChg>
      <pc:sldChg chg="add del ord">
        <pc:chgData name="High Radka" userId="518bf1e1-4c2b-4377-bcde-8d3465f14ce8" providerId="ADAL" clId="{63511AF2-D7CA-4C43-8FE2-662D7E778F4A}" dt="2020-11-18T08:39:56.880" v="568"/>
        <pc:sldMkLst>
          <pc:docMk/>
          <pc:sldMk cId="0" sldId="270"/>
        </pc:sldMkLst>
      </pc:sldChg>
      <pc:sldChg chg="add del">
        <pc:chgData name="High Radka" userId="518bf1e1-4c2b-4377-bcde-8d3465f14ce8" providerId="ADAL" clId="{63511AF2-D7CA-4C43-8FE2-662D7E778F4A}" dt="2020-11-17T19:34:07.925" v="151" actId="2696"/>
        <pc:sldMkLst>
          <pc:docMk/>
          <pc:sldMk cId="0" sldId="271"/>
        </pc:sldMkLst>
      </pc:sldChg>
      <pc:sldChg chg="modSp add del">
        <pc:chgData name="High Radka" userId="518bf1e1-4c2b-4377-bcde-8d3465f14ce8" providerId="ADAL" clId="{63511AF2-D7CA-4C43-8FE2-662D7E778F4A}" dt="2020-11-17T19:34:07.922" v="150" actId="2696"/>
        <pc:sldMkLst>
          <pc:docMk/>
          <pc:sldMk cId="0" sldId="272"/>
        </pc:sldMkLst>
        <pc:spChg chg="mod">
          <ac:chgData name="High Radka" userId="518bf1e1-4c2b-4377-bcde-8d3465f14ce8" providerId="ADAL" clId="{63511AF2-D7CA-4C43-8FE2-662D7E778F4A}" dt="2020-11-17T19:33:58.998" v="97" actId="27636"/>
          <ac:spMkLst>
            <pc:docMk/>
            <pc:sldMk cId="0" sldId="272"/>
            <ac:spMk id="3" creationId="{00000000-0000-0000-0000-000000000000}"/>
          </ac:spMkLst>
        </pc:spChg>
      </pc:sldChg>
      <pc:sldChg chg="add del">
        <pc:chgData name="High Radka" userId="518bf1e1-4c2b-4377-bcde-8d3465f14ce8" providerId="ADAL" clId="{63511AF2-D7CA-4C43-8FE2-662D7E778F4A}" dt="2020-11-17T19:34:07.920" v="149" actId="2696"/>
        <pc:sldMkLst>
          <pc:docMk/>
          <pc:sldMk cId="0" sldId="273"/>
        </pc:sldMkLst>
      </pc:sldChg>
      <pc:sldChg chg="modSp add del">
        <pc:chgData name="High Radka" userId="518bf1e1-4c2b-4377-bcde-8d3465f14ce8" providerId="ADAL" clId="{63511AF2-D7CA-4C43-8FE2-662D7E778F4A}" dt="2020-11-17T19:34:07.913" v="148" actId="2696"/>
        <pc:sldMkLst>
          <pc:docMk/>
          <pc:sldMk cId="0" sldId="274"/>
        </pc:sldMkLst>
        <pc:spChg chg="mod">
          <ac:chgData name="High Radka" userId="518bf1e1-4c2b-4377-bcde-8d3465f14ce8" providerId="ADAL" clId="{63511AF2-D7CA-4C43-8FE2-662D7E778F4A}" dt="2020-11-17T19:33:59.041" v="98" actId="27636"/>
          <ac:spMkLst>
            <pc:docMk/>
            <pc:sldMk cId="0" sldId="274"/>
            <ac:spMk id="3" creationId="{00000000-0000-0000-0000-000000000000}"/>
          </ac:spMkLst>
        </pc:spChg>
      </pc:sldChg>
      <pc:sldChg chg="add del">
        <pc:chgData name="High Radka" userId="518bf1e1-4c2b-4377-bcde-8d3465f14ce8" providerId="ADAL" clId="{63511AF2-D7CA-4C43-8FE2-662D7E778F4A}" dt="2020-11-17T19:34:07.895" v="147" actId="2696"/>
        <pc:sldMkLst>
          <pc:docMk/>
          <pc:sldMk cId="0" sldId="277"/>
        </pc:sldMkLst>
      </pc:sldChg>
      <pc:sldChg chg="del">
        <pc:chgData name="High Radka" userId="518bf1e1-4c2b-4377-bcde-8d3465f14ce8" providerId="ADAL" clId="{63511AF2-D7CA-4C43-8FE2-662D7E778F4A}" dt="2020-11-17T19:33:55.647" v="84" actId="2696"/>
        <pc:sldMkLst>
          <pc:docMk/>
          <pc:sldMk cId="2990115351" sldId="277"/>
        </pc:sldMkLst>
      </pc:sldChg>
      <pc:sldChg chg="add del ord">
        <pc:chgData name="High Radka" userId="518bf1e1-4c2b-4377-bcde-8d3465f14ce8" providerId="ADAL" clId="{63511AF2-D7CA-4C43-8FE2-662D7E778F4A}" dt="2020-11-17T19:44:49.293" v="264"/>
        <pc:sldMkLst>
          <pc:docMk/>
          <pc:sldMk cId="0" sldId="278"/>
        </pc:sldMkLst>
      </pc:sldChg>
      <pc:sldChg chg="add del">
        <pc:chgData name="High Radka" userId="518bf1e1-4c2b-4377-bcde-8d3465f14ce8" providerId="ADAL" clId="{63511AF2-D7CA-4C43-8FE2-662D7E778F4A}" dt="2020-11-17T19:34:07.891" v="145" actId="2696"/>
        <pc:sldMkLst>
          <pc:docMk/>
          <pc:sldMk cId="0" sldId="279"/>
        </pc:sldMkLst>
      </pc:sldChg>
      <pc:sldChg chg="add del">
        <pc:chgData name="High Radka" userId="518bf1e1-4c2b-4377-bcde-8d3465f14ce8" providerId="ADAL" clId="{63511AF2-D7CA-4C43-8FE2-662D7E778F4A}" dt="2020-11-17T19:34:07.870" v="144" actId="2696"/>
        <pc:sldMkLst>
          <pc:docMk/>
          <pc:sldMk cId="0" sldId="280"/>
        </pc:sldMkLst>
      </pc:sldChg>
      <pc:sldChg chg="add del">
        <pc:chgData name="High Radka" userId="518bf1e1-4c2b-4377-bcde-8d3465f14ce8" providerId="ADAL" clId="{63511AF2-D7CA-4C43-8FE2-662D7E778F4A}" dt="2020-11-17T19:34:07.869" v="143" actId="2696"/>
        <pc:sldMkLst>
          <pc:docMk/>
          <pc:sldMk cId="0" sldId="281"/>
        </pc:sldMkLst>
      </pc:sldChg>
      <pc:sldChg chg="addSp delSp modSp add del ord">
        <pc:chgData name="High Radka" userId="518bf1e1-4c2b-4377-bcde-8d3465f14ce8" providerId="ADAL" clId="{63511AF2-D7CA-4C43-8FE2-662D7E778F4A}" dt="2020-11-17T19:51:08" v="309"/>
        <pc:sldMkLst>
          <pc:docMk/>
          <pc:sldMk cId="0" sldId="282"/>
        </pc:sldMkLst>
        <pc:spChg chg="mod">
          <ac:chgData name="High Radka" userId="518bf1e1-4c2b-4377-bcde-8d3465f14ce8" providerId="ADAL" clId="{63511AF2-D7CA-4C43-8FE2-662D7E778F4A}" dt="2020-11-17T19:47:25.525" v="285" actId="26606"/>
          <ac:spMkLst>
            <pc:docMk/>
            <pc:sldMk cId="0" sldId="282"/>
            <ac:spMk id="2" creationId="{00000000-0000-0000-0000-000000000000}"/>
          </ac:spMkLst>
        </pc:spChg>
        <pc:spChg chg="del mod">
          <ac:chgData name="High Radka" userId="518bf1e1-4c2b-4377-bcde-8d3465f14ce8" providerId="ADAL" clId="{63511AF2-D7CA-4C43-8FE2-662D7E778F4A}" dt="2020-11-17T19:47:25.525" v="285" actId="26606"/>
          <ac:spMkLst>
            <pc:docMk/>
            <pc:sldMk cId="0" sldId="282"/>
            <ac:spMk id="3" creationId="{00000000-0000-0000-0000-000000000000}"/>
          </ac:spMkLst>
        </pc:spChg>
        <pc:graphicFrameChg chg="add">
          <ac:chgData name="High Radka" userId="518bf1e1-4c2b-4377-bcde-8d3465f14ce8" providerId="ADAL" clId="{63511AF2-D7CA-4C43-8FE2-662D7E778F4A}" dt="2020-11-17T19:47:25.525" v="285" actId="26606"/>
          <ac:graphicFrameMkLst>
            <pc:docMk/>
            <pc:sldMk cId="0" sldId="282"/>
            <ac:graphicFrameMk id="5" creationId="{45F66101-BAFB-4241-937E-9B5F412BEADE}"/>
          </ac:graphicFrameMkLst>
        </pc:graphicFrameChg>
      </pc:sldChg>
      <pc:sldChg chg="addSp delSp modSp add del">
        <pc:chgData name="High Radka" userId="518bf1e1-4c2b-4377-bcde-8d3465f14ce8" providerId="ADAL" clId="{63511AF2-D7CA-4C43-8FE2-662D7E778F4A}" dt="2020-11-17T19:50:01.486" v="292" actId="14100"/>
        <pc:sldMkLst>
          <pc:docMk/>
          <pc:sldMk cId="390395361" sldId="283"/>
        </pc:sldMkLst>
        <pc:spChg chg="del">
          <ac:chgData name="High Radka" userId="518bf1e1-4c2b-4377-bcde-8d3465f14ce8" providerId="ADAL" clId="{63511AF2-D7CA-4C43-8FE2-662D7E778F4A}" dt="2020-11-17T19:49:49.965" v="289" actId="478"/>
          <ac:spMkLst>
            <pc:docMk/>
            <pc:sldMk cId="390395361" sldId="283"/>
            <ac:spMk id="2" creationId="{00000000-0000-0000-0000-000000000000}"/>
          </ac:spMkLst>
        </pc:spChg>
        <pc:spChg chg="add del mod">
          <ac:chgData name="High Radka" userId="518bf1e1-4c2b-4377-bcde-8d3465f14ce8" providerId="ADAL" clId="{63511AF2-D7CA-4C43-8FE2-662D7E778F4A}" dt="2020-11-17T19:49:39.639" v="288"/>
          <ac:spMkLst>
            <pc:docMk/>
            <pc:sldMk cId="390395361" sldId="283"/>
            <ac:spMk id="6" creationId="{6132364A-CCCC-44AE-BBC6-19A42BD77CDC}"/>
          </ac:spMkLst>
        </pc:spChg>
        <pc:picChg chg="del">
          <ac:chgData name="High Radka" userId="518bf1e1-4c2b-4377-bcde-8d3465f14ce8" providerId="ADAL" clId="{63511AF2-D7CA-4C43-8FE2-662D7E778F4A}" dt="2020-11-17T19:49:20.041" v="286" actId="478"/>
          <ac:picMkLst>
            <pc:docMk/>
            <pc:sldMk cId="390395361" sldId="283"/>
            <ac:picMk id="4" creationId="{00000000-0000-0000-0000-000000000000}"/>
          </ac:picMkLst>
        </pc:picChg>
        <pc:picChg chg="del">
          <ac:chgData name="High Radka" userId="518bf1e1-4c2b-4377-bcde-8d3465f14ce8" providerId="ADAL" clId="{63511AF2-D7CA-4C43-8FE2-662D7E778F4A}" dt="2020-11-17T19:49:23.316" v="287" actId="478"/>
          <ac:picMkLst>
            <pc:docMk/>
            <pc:sldMk cId="390395361" sldId="283"/>
            <ac:picMk id="5" creationId="{00000000-0000-0000-0000-000000000000}"/>
          </ac:picMkLst>
        </pc:picChg>
        <pc:picChg chg="add mod">
          <ac:chgData name="High Radka" userId="518bf1e1-4c2b-4377-bcde-8d3465f14ce8" providerId="ADAL" clId="{63511AF2-D7CA-4C43-8FE2-662D7E778F4A}" dt="2020-11-17T19:50:01.486" v="292" actId="14100"/>
          <ac:picMkLst>
            <pc:docMk/>
            <pc:sldMk cId="390395361" sldId="283"/>
            <ac:picMk id="7" creationId="{0AF02F1C-385C-4379-B8E6-A3E998BADD17}"/>
          </ac:picMkLst>
        </pc:picChg>
      </pc:sldChg>
      <pc:sldChg chg="modSp add del">
        <pc:chgData name="High Radka" userId="518bf1e1-4c2b-4377-bcde-8d3465f14ce8" providerId="ADAL" clId="{63511AF2-D7CA-4C43-8FE2-662D7E778F4A}" dt="2020-11-18T08:41:27.036" v="606" actId="20577"/>
        <pc:sldMkLst>
          <pc:docMk/>
          <pc:sldMk cId="0" sldId="284"/>
        </pc:sldMkLst>
        <pc:spChg chg="mod">
          <ac:chgData name="High Radka" userId="518bf1e1-4c2b-4377-bcde-8d3465f14ce8" providerId="ADAL" clId="{63511AF2-D7CA-4C43-8FE2-662D7E778F4A}" dt="2020-11-18T08:41:27.036" v="606" actId="20577"/>
          <ac:spMkLst>
            <pc:docMk/>
            <pc:sldMk cId="0" sldId="284"/>
            <ac:spMk id="3" creationId="{00000000-0000-0000-0000-000000000000}"/>
          </ac:spMkLst>
        </pc:spChg>
      </pc:sldChg>
      <pc:sldChg chg="add del">
        <pc:chgData name="High Radka" userId="518bf1e1-4c2b-4377-bcde-8d3465f14ce8" providerId="ADAL" clId="{63511AF2-D7CA-4C43-8FE2-662D7E778F4A}" dt="2020-11-17T19:51:15.560" v="310" actId="2696"/>
        <pc:sldMkLst>
          <pc:docMk/>
          <pc:sldMk cId="0" sldId="285"/>
        </pc:sldMkLst>
      </pc:sldChg>
      <pc:sldChg chg="add del">
        <pc:chgData name="High Radka" userId="518bf1e1-4c2b-4377-bcde-8d3465f14ce8" providerId="ADAL" clId="{63511AF2-D7CA-4C43-8FE2-662D7E778F4A}" dt="2020-11-17T19:51:17.124" v="311" actId="2696"/>
        <pc:sldMkLst>
          <pc:docMk/>
          <pc:sldMk cId="0" sldId="286"/>
        </pc:sldMkLst>
      </pc:sldChg>
      <pc:sldChg chg="add del">
        <pc:chgData name="High Radka" userId="518bf1e1-4c2b-4377-bcde-8d3465f14ce8" providerId="ADAL" clId="{63511AF2-D7CA-4C43-8FE2-662D7E778F4A}" dt="2020-11-17T19:51:18.344" v="312" actId="2696"/>
        <pc:sldMkLst>
          <pc:docMk/>
          <pc:sldMk cId="0" sldId="287"/>
        </pc:sldMkLst>
      </pc:sldChg>
      <pc:sldChg chg="modSp add del">
        <pc:chgData name="High Radka" userId="518bf1e1-4c2b-4377-bcde-8d3465f14ce8" providerId="ADAL" clId="{63511AF2-D7CA-4C43-8FE2-662D7E778F4A}" dt="2020-11-17T19:34:07.815" v="136" actId="2696"/>
        <pc:sldMkLst>
          <pc:docMk/>
          <pc:sldMk cId="0" sldId="288"/>
        </pc:sldMkLst>
        <pc:spChg chg="mod">
          <ac:chgData name="High Radka" userId="518bf1e1-4c2b-4377-bcde-8d3465f14ce8" providerId="ADAL" clId="{63511AF2-D7CA-4C43-8FE2-662D7E778F4A}" dt="2020-11-17T19:33:59.068" v="99" actId="27636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High Radka" userId="518bf1e1-4c2b-4377-bcde-8d3465f14ce8" providerId="ADAL" clId="{63511AF2-D7CA-4C43-8FE2-662D7E778F4A}" dt="2020-11-17T19:33:55.675" v="86" actId="2696"/>
        <pc:sldMkLst>
          <pc:docMk/>
          <pc:sldMk cId="3684853714" sldId="288"/>
        </pc:sldMkLst>
      </pc:sldChg>
      <pc:sldChg chg="add del">
        <pc:chgData name="High Radka" userId="518bf1e1-4c2b-4377-bcde-8d3465f14ce8" providerId="ADAL" clId="{63511AF2-D7CA-4C43-8FE2-662D7E778F4A}" dt="2020-11-17T19:51:35.235" v="313" actId="2696"/>
        <pc:sldMkLst>
          <pc:docMk/>
          <pc:sldMk cId="0" sldId="289"/>
        </pc:sldMkLst>
      </pc:sldChg>
      <pc:sldChg chg="del">
        <pc:chgData name="High Radka" userId="518bf1e1-4c2b-4377-bcde-8d3465f14ce8" providerId="ADAL" clId="{63511AF2-D7CA-4C43-8FE2-662D7E778F4A}" dt="2020-11-17T19:33:55.633" v="83" actId="2696"/>
        <pc:sldMkLst>
          <pc:docMk/>
          <pc:sldMk cId="676623511" sldId="289"/>
        </pc:sldMkLst>
      </pc:sldChg>
      <pc:sldChg chg="add del">
        <pc:chgData name="High Radka" userId="518bf1e1-4c2b-4377-bcde-8d3465f14ce8" providerId="ADAL" clId="{63511AF2-D7CA-4C43-8FE2-662D7E778F4A}" dt="2020-11-17T19:51:36.455" v="314" actId="2696"/>
        <pc:sldMkLst>
          <pc:docMk/>
          <pc:sldMk cId="0" sldId="290"/>
        </pc:sldMkLst>
      </pc:sldChg>
      <pc:sldChg chg="del">
        <pc:chgData name="High Radka" userId="518bf1e1-4c2b-4377-bcde-8d3465f14ce8" providerId="ADAL" clId="{63511AF2-D7CA-4C43-8FE2-662D7E778F4A}" dt="2020-11-17T19:33:55.580" v="81" actId="2696"/>
        <pc:sldMkLst>
          <pc:docMk/>
          <pc:sldMk cId="982377170" sldId="290"/>
        </pc:sldMkLst>
      </pc:sldChg>
      <pc:sldChg chg="add del">
        <pc:chgData name="High Radka" userId="518bf1e1-4c2b-4377-bcde-8d3465f14ce8" providerId="ADAL" clId="{63511AF2-D7CA-4C43-8FE2-662D7E778F4A}" dt="2020-11-17T19:51:37.455" v="315" actId="2696"/>
        <pc:sldMkLst>
          <pc:docMk/>
          <pc:sldMk cId="0" sldId="291"/>
        </pc:sldMkLst>
      </pc:sldChg>
      <pc:sldChg chg="modSp del">
        <pc:chgData name="High Radka" userId="518bf1e1-4c2b-4377-bcde-8d3465f14ce8" providerId="ADAL" clId="{63511AF2-D7CA-4C43-8FE2-662D7E778F4A}" dt="2020-11-18T11:03:02.240" v="613" actId="2696"/>
        <pc:sldMkLst>
          <pc:docMk/>
          <pc:sldMk cId="2382811420" sldId="292"/>
        </pc:sldMkLst>
        <pc:spChg chg="mod">
          <ac:chgData name="High Radka" userId="518bf1e1-4c2b-4377-bcde-8d3465f14ce8" providerId="ADAL" clId="{63511AF2-D7CA-4C43-8FE2-662D7E778F4A}" dt="2020-11-17T19:33:19.021" v="59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add del">
        <pc:chgData name="High Radka" userId="518bf1e1-4c2b-4377-bcde-8d3465f14ce8" providerId="ADAL" clId="{63511AF2-D7CA-4C43-8FE2-662D7E778F4A}" dt="2020-11-17T19:34:07.996" v="160" actId="2696"/>
        <pc:sldMkLst>
          <pc:docMk/>
          <pc:sldMk cId="4047518054" sldId="294"/>
        </pc:sldMkLst>
      </pc:sldChg>
      <pc:sldChg chg="addSp delSp modSp add del">
        <pc:chgData name="High Radka" userId="518bf1e1-4c2b-4377-bcde-8d3465f14ce8" providerId="ADAL" clId="{63511AF2-D7CA-4C43-8FE2-662D7E778F4A}" dt="2020-11-17T19:39:54.713" v="167" actId="26606"/>
        <pc:sldMkLst>
          <pc:docMk/>
          <pc:sldMk cId="1559403017" sldId="295"/>
        </pc:sldMkLst>
        <pc:spChg chg="mod">
          <ac:chgData name="High Radka" userId="518bf1e1-4c2b-4377-bcde-8d3465f14ce8" providerId="ADAL" clId="{63511AF2-D7CA-4C43-8FE2-662D7E778F4A}" dt="2020-11-17T19:39:54.713" v="167" actId="26606"/>
          <ac:spMkLst>
            <pc:docMk/>
            <pc:sldMk cId="1559403017" sldId="295"/>
            <ac:spMk id="2" creationId="{00000000-0000-0000-0000-000000000000}"/>
          </ac:spMkLst>
        </pc:spChg>
        <pc:spChg chg="del">
          <ac:chgData name="High Radka" userId="518bf1e1-4c2b-4377-bcde-8d3465f14ce8" providerId="ADAL" clId="{63511AF2-D7CA-4C43-8FE2-662D7E778F4A}" dt="2020-11-17T19:39:54.713" v="167" actId="26606"/>
          <ac:spMkLst>
            <pc:docMk/>
            <pc:sldMk cId="1559403017" sldId="295"/>
            <ac:spMk id="3" creationId="{00000000-0000-0000-0000-000000000000}"/>
          </ac:spMkLst>
        </pc:spChg>
        <pc:graphicFrameChg chg="add">
          <ac:chgData name="High Radka" userId="518bf1e1-4c2b-4377-bcde-8d3465f14ce8" providerId="ADAL" clId="{63511AF2-D7CA-4C43-8FE2-662D7E778F4A}" dt="2020-11-17T19:39:54.713" v="167" actId="26606"/>
          <ac:graphicFrameMkLst>
            <pc:docMk/>
            <pc:sldMk cId="1559403017" sldId="295"/>
            <ac:graphicFrameMk id="5" creationId="{7179EFE1-2002-4DC1-BDBD-96AB075B0A35}"/>
          </ac:graphicFrameMkLst>
        </pc:graphicFrameChg>
      </pc:sldChg>
      <pc:sldChg chg="addSp delSp modSp add del mod modClrScheme chgLayout">
        <pc:chgData name="High Radka" userId="518bf1e1-4c2b-4377-bcde-8d3465f14ce8" providerId="ADAL" clId="{63511AF2-D7CA-4C43-8FE2-662D7E778F4A}" dt="2020-11-17T19:40:27.711" v="172" actId="26606"/>
        <pc:sldMkLst>
          <pc:docMk/>
          <pc:sldMk cId="1322099030" sldId="296"/>
        </pc:sldMkLst>
        <pc:spChg chg="mod">
          <ac:chgData name="High Radka" userId="518bf1e1-4c2b-4377-bcde-8d3465f14ce8" providerId="ADAL" clId="{63511AF2-D7CA-4C43-8FE2-662D7E778F4A}" dt="2020-11-17T19:40:27.711" v="172" actId="26606"/>
          <ac:spMkLst>
            <pc:docMk/>
            <pc:sldMk cId="1322099030" sldId="296"/>
            <ac:spMk id="2" creationId="{00000000-0000-0000-0000-000000000000}"/>
          </ac:spMkLst>
        </pc:spChg>
        <pc:spChg chg="add del">
          <ac:chgData name="High Radka" userId="518bf1e1-4c2b-4377-bcde-8d3465f14ce8" providerId="ADAL" clId="{63511AF2-D7CA-4C43-8FE2-662D7E778F4A}" dt="2020-11-17T19:40:27.711" v="172" actId="26606"/>
          <ac:spMkLst>
            <pc:docMk/>
            <pc:sldMk cId="1322099030" sldId="296"/>
            <ac:spMk id="3" creationId="{00000000-0000-0000-0000-000000000000}"/>
          </ac:spMkLst>
        </pc:spChg>
        <pc:spChg chg="add mod">
          <ac:chgData name="High Radka" userId="518bf1e1-4c2b-4377-bcde-8d3465f14ce8" providerId="ADAL" clId="{63511AF2-D7CA-4C43-8FE2-662D7E778F4A}" dt="2020-11-17T19:40:27.711" v="172" actId="26606"/>
          <ac:spMkLst>
            <pc:docMk/>
            <pc:sldMk cId="1322099030" sldId="296"/>
            <ac:spMk id="9" creationId="{C1AF1BE6-4310-4E90-9B03-1E6D7EE3F9E9}"/>
          </ac:spMkLst>
        </pc:spChg>
        <pc:graphicFrameChg chg="add del">
          <ac:chgData name="High Radka" userId="518bf1e1-4c2b-4377-bcde-8d3465f14ce8" providerId="ADAL" clId="{63511AF2-D7CA-4C43-8FE2-662D7E778F4A}" dt="2020-11-17T19:40:16.959" v="169" actId="26606"/>
          <ac:graphicFrameMkLst>
            <pc:docMk/>
            <pc:sldMk cId="1322099030" sldId="296"/>
            <ac:graphicFrameMk id="5" creationId="{9E742D8E-6B68-4104-ABD0-43D37FD946D6}"/>
          </ac:graphicFrameMkLst>
        </pc:graphicFrameChg>
        <pc:graphicFrameChg chg="add del">
          <ac:chgData name="High Radka" userId="518bf1e1-4c2b-4377-bcde-8d3465f14ce8" providerId="ADAL" clId="{63511AF2-D7CA-4C43-8FE2-662D7E778F4A}" dt="2020-11-17T19:40:27.673" v="171" actId="26606"/>
          <ac:graphicFrameMkLst>
            <pc:docMk/>
            <pc:sldMk cId="1322099030" sldId="296"/>
            <ac:graphicFrameMk id="7" creationId="{9325DC91-BC48-47D3-B7B3-C8EDFBA1434A}"/>
          </ac:graphicFrameMkLst>
        </pc:graphicFrameChg>
        <pc:graphicFrameChg chg="add mod">
          <ac:chgData name="High Radka" userId="518bf1e1-4c2b-4377-bcde-8d3465f14ce8" providerId="ADAL" clId="{63511AF2-D7CA-4C43-8FE2-662D7E778F4A}" dt="2020-11-17T19:40:27.711" v="172" actId="26606"/>
          <ac:graphicFrameMkLst>
            <pc:docMk/>
            <pc:sldMk cId="1322099030" sldId="296"/>
            <ac:graphicFrameMk id="10" creationId="{CAE4975E-E974-483F-9073-6CE680DEAAE5}"/>
          </ac:graphicFrameMkLst>
        </pc:graphicFrameChg>
      </pc:sldChg>
      <pc:sldChg chg="modSp add del ord">
        <pc:chgData name="High Radka" userId="518bf1e1-4c2b-4377-bcde-8d3465f14ce8" providerId="ADAL" clId="{63511AF2-D7CA-4C43-8FE2-662D7E778F4A}" dt="2020-11-17T19:41:55.625" v="173"/>
        <pc:sldMkLst>
          <pc:docMk/>
          <pc:sldMk cId="1498943923" sldId="297"/>
        </pc:sldMkLst>
        <pc:spChg chg="mod">
          <ac:chgData name="High Radka" userId="518bf1e1-4c2b-4377-bcde-8d3465f14ce8" providerId="ADAL" clId="{63511AF2-D7CA-4C43-8FE2-662D7E778F4A}" dt="2020-11-17T19:34:32.730" v="166" actId="20577"/>
          <ac:spMkLst>
            <pc:docMk/>
            <pc:sldMk cId="1498943923" sldId="297"/>
            <ac:spMk id="3" creationId="{00000000-0000-0000-0000-000000000000}"/>
          </ac:spMkLst>
        </pc:spChg>
      </pc:sldChg>
      <pc:sldChg chg="modSp add del">
        <pc:chgData name="High Radka" userId="518bf1e1-4c2b-4377-bcde-8d3465f14ce8" providerId="ADAL" clId="{63511AF2-D7CA-4C43-8FE2-662D7E778F4A}" dt="2020-11-17T19:34:07.969" v="156" actId="2696"/>
        <pc:sldMkLst>
          <pc:docMk/>
          <pc:sldMk cId="2598116127" sldId="298"/>
        </pc:sldMkLst>
        <pc:spChg chg="mod">
          <ac:chgData name="High Radka" userId="518bf1e1-4c2b-4377-bcde-8d3465f14ce8" providerId="ADAL" clId="{63511AF2-D7CA-4C43-8FE2-662D7E778F4A}" dt="2020-11-17T19:33:58.970" v="96" actId="27636"/>
          <ac:spMkLst>
            <pc:docMk/>
            <pc:sldMk cId="2598116127" sldId="298"/>
            <ac:spMk id="2" creationId="{00000000-0000-0000-0000-000000000000}"/>
          </ac:spMkLst>
        </pc:spChg>
      </pc:sldChg>
      <pc:sldChg chg="addSp delSp modSp add del">
        <pc:chgData name="High Radka" userId="518bf1e1-4c2b-4377-bcde-8d3465f14ce8" providerId="ADAL" clId="{63511AF2-D7CA-4C43-8FE2-662D7E778F4A}" dt="2020-11-17T19:53:48.187" v="326" actId="27614"/>
        <pc:sldMkLst>
          <pc:docMk/>
          <pc:sldMk cId="2100618137" sldId="299"/>
        </pc:sldMkLst>
        <pc:spChg chg="mod">
          <ac:chgData name="High Radka" userId="518bf1e1-4c2b-4377-bcde-8d3465f14ce8" providerId="ADAL" clId="{63511AF2-D7CA-4C43-8FE2-662D7E778F4A}" dt="2020-11-17T19:51:45.952" v="319" actId="20577"/>
          <ac:spMkLst>
            <pc:docMk/>
            <pc:sldMk cId="2100618137" sldId="299"/>
            <ac:spMk id="2" creationId="{00000000-0000-0000-0000-000000000000}"/>
          </ac:spMkLst>
        </pc:spChg>
        <pc:spChg chg="add del">
          <ac:chgData name="High Radka" userId="518bf1e1-4c2b-4377-bcde-8d3465f14ce8" providerId="ADAL" clId="{63511AF2-D7CA-4C43-8FE2-662D7E778F4A}" dt="2020-11-17T19:53:45.045" v="325" actId="931"/>
          <ac:spMkLst>
            <pc:docMk/>
            <pc:sldMk cId="2100618137" sldId="299"/>
            <ac:spMk id="3" creationId="{00000000-0000-0000-0000-000000000000}"/>
          </ac:spMkLst>
        </pc:spChg>
        <pc:spChg chg="add mod">
          <ac:chgData name="High Radka" userId="518bf1e1-4c2b-4377-bcde-8d3465f14ce8" providerId="ADAL" clId="{63511AF2-D7CA-4C43-8FE2-662D7E778F4A}" dt="2020-11-17T19:53:45.045" v="325" actId="931"/>
          <ac:spMkLst>
            <pc:docMk/>
            <pc:sldMk cId="2100618137" sldId="299"/>
            <ac:spMk id="8" creationId="{8773EB31-5777-4A19-984A-664917544645}"/>
          </ac:spMkLst>
        </pc:spChg>
        <pc:picChg chg="add del mod">
          <ac:chgData name="High Radka" userId="518bf1e1-4c2b-4377-bcde-8d3465f14ce8" providerId="ADAL" clId="{63511AF2-D7CA-4C43-8FE2-662D7E778F4A}" dt="2020-11-17T19:53:08.011" v="324" actId="931"/>
          <ac:picMkLst>
            <pc:docMk/>
            <pc:sldMk cId="2100618137" sldId="299"/>
            <ac:picMk id="5" creationId="{567D99F6-7DE2-465B-9EE0-B6D6835448C7}"/>
          </ac:picMkLst>
        </pc:picChg>
        <pc:picChg chg="add mod">
          <ac:chgData name="High Radka" userId="518bf1e1-4c2b-4377-bcde-8d3465f14ce8" providerId="ADAL" clId="{63511AF2-D7CA-4C43-8FE2-662D7E778F4A}" dt="2020-11-17T19:53:48.187" v="326" actId="27614"/>
          <ac:picMkLst>
            <pc:docMk/>
            <pc:sldMk cId="2100618137" sldId="299"/>
            <ac:picMk id="7" creationId="{62E04EB7-8E72-4AE3-BA40-0EF7CC35F1D4}"/>
          </ac:picMkLst>
        </pc:picChg>
      </pc:sldChg>
      <pc:sldChg chg="del">
        <pc:chgData name="High Radka" userId="518bf1e1-4c2b-4377-bcde-8d3465f14ce8" providerId="ADAL" clId="{63511AF2-D7CA-4C43-8FE2-662D7E778F4A}" dt="2020-11-17T19:33:55.801" v="93" actId="2696"/>
        <pc:sldMkLst>
          <pc:docMk/>
          <pc:sldMk cId="3873904531" sldId="341"/>
        </pc:sldMkLst>
      </pc:sldChg>
      <pc:sldChg chg="addSp delSp modSp add del">
        <pc:chgData name="High Radka" userId="518bf1e1-4c2b-4377-bcde-8d3465f14ce8" providerId="ADAL" clId="{63511AF2-D7CA-4C43-8FE2-662D7E778F4A}" dt="2020-11-18T11:03:00.557" v="612" actId="2696"/>
        <pc:sldMkLst>
          <pc:docMk/>
          <pc:sldMk cId="3988058999" sldId="342"/>
        </pc:sldMkLst>
        <pc:spChg chg="mod">
          <ac:chgData name="High Radka" userId="518bf1e1-4c2b-4377-bcde-8d3465f14ce8" providerId="ADAL" clId="{63511AF2-D7CA-4C43-8FE2-662D7E778F4A}" dt="2020-11-17T19:31:29.280" v="30" actId="20577"/>
          <ac:spMkLst>
            <pc:docMk/>
            <pc:sldMk cId="3988058999" sldId="342"/>
            <ac:spMk id="2" creationId="{D2F0B970-442D-46A5-BF48-EAAC3EED12DB}"/>
          </ac:spMkLst>
        </pc:spChg>
        <pc:spChg chg="add del mod">
          <ac:chgData name="High Radka" userId="518bf1e1-4c2b-4377-bcde-8d3465f14ce8" providerId="ADAL" clId="{63511AF2-D7CA-4C43-8FE2-662D7E778F4A}" dt="2020-11-17T19:32:33.697" v="32" actId="931"/>
          <ac:spMkLst>
            <pc:docMk/>
            <pc:sldMk cId="3988058999" sldId="342"/>
            <ac:spMk id="4" creationId="{A2052A0F-B76F-46A2-87F2-2400E017A9D1}"/>
          </ac:spMkLst>
        </pc:spChg>
        <pc:spChg chg="del">
          <ac:chgData name="High Radka" userId="518bf1e1-4c2b-4377-bcde-8d3465f14ce8" providerId="ADAL" clId="{63511AF2-D7CA-4C43-8FE2-662D7E778F4A}" dt="2020-11-17T19:31:33.250" v="31" actId="478"/>
          <ac:spMkLst>
            <pc:docMk/>
            <pc:sldMk cId="3988058999" sldId="342"/>
            <ac:spMk id="6" creationId="{ED7F0C78-831C-4556-A7AA-73C2C455B859}"/>
          </ac:spMkLst>
        </pc:spChg>
        <pc:spChg chg="add del mod">
          <ac:chgData name="High Radka" userId="518bf1e1-4c2b-4377-bcde-8d3465f14ce8" providerId="ADAL" clId="{63511AF2-D7CA-4C43-8FE2-662D7E778F4A}" dt="2020-11-17T19:32:36.894" v="37" actId="478"/>
          <ac:spMkLst>
            <pc:docMk/>
            <pc:sldMk cId="3988058999" sldId="342"/>
            <ac:spMk id="12" creationId="{B257FAFB-B3B6-4890-9663-52A4F62BC32C}"/>
          </ac:spMkLst>
        </pc:spChg>
        <pc:spChg chg="add del mod">
          <ac:chgData name="High Radka" userId="518bf1e1-4c2b-4377-bcde-8d3465f14ce8" providerId="ADAL" clId="{63511AF2-D7CA-4C43-8FE2-662D7E778F4A}" dt="2020-11-17T19:32:54.972" v="38" actId="931"/>
          <ac:spMkLst>
            <pc:docMk/>
            <pc:sldMk cId="3988058999" sldId="342"/>
            <ac:spMk id="14" creationId="{9A87D9D3-2BAF-4630-9EA6-842573F56BE4}"/>
          </ac:spMkLst>
        </pc:spChg>
        <pc:spChg chg="add mod">
          <ac:chgData name="High Radka" userId="518bf1e1-4c2b-4377-bcde-8d3465f14ce8" providerId="ADAL" clId="{63511AF2-D7CA-4C43-8FE2-662D7E778F4A}" dt="2020-11-17T19:32:56.292" v="40" actId="962"/>
          <ac:spMkLst>
            <pc:docMk/>
            <pc:sldMk cId="3988058999" sldId="342"/>
            <ac:spMk id="17" creationId="{A495EEA0-BDF7-48EB-BD05-3EE9632AAC9F}"/>
          </ac:spMkLst>
        </pc:spChg>
        <pc:picChg chg="del">
          <ac:chgData name="High Radka" userId="518bf1e1-4c2b-4377-bcde-8d3465f14ce8" providerId="ADAL" clId="{63511AF2-D7CA-4C43-8FE2-662D7E778F4A}" dt="2020-11-17T19:31:33.250" v="31" actId="478"/>
          <ac:picMkLst>
            <pc:docMk/>
            <pc:sldMk cId="3988058999" sldId="342"/>
            <ac:picMk id="5" creationId="{E02920B3-274C-4D7F-8404-CE8A3481DD8C}"/>
          </ac:picMkLst>
        </pc:picChg>
        <pc:picChg chg="add del mod">
          <ac:chgData name="High Radka" userId="518bf1e1-4c2b-4377-bcde-8d3465f14ce8" providerId="ADAL" clId="{63511AF2-D7CA-4C43-8FE2-662D7E778F4A}" dt="2020-11-17T19:32:36.894" v="37" actId="478"/>
          <ac:picMkLst>
            <pc:docMk/>
            <pc:sldMk cId="3988058999" sldId="342"/>
            <ac:picMk id="8" creationId="{8E36686B-F75B-4BFD-A00D-CE86298E24A2}"/>
          </ac:picMkLst>
        </pc:picChg>
        <pc:picChg chg="add del mod">
          <ac:chgData name="High Radka" userId="518bf1e1-4c2b-4377-bcde-8d3465f14ce8" providerId="ADAL" clId="{63511AF2-D7CA-4C43-8FE2-662D7E778F4A}" dt="2020-11-17T19:32:36.894" v="37" actId="478"/>
          <ac:picMkLst>
            <pc:docMk/>
            <pc:sldMk cId="3988058999" sldId="342"/>
            <ac:picMk id="10" creationId="{E55987FB-CC6E-4841-AB24-307B773208BE}"/>
          </ac:picMkLst>
        </pc:picChg>
        <pc:picChg chg="add mod">
          <ac:chgData name="High Radka" userId="518bf1e1-4c2b-4377-bcde-8d3465f14ce8" providerId="ADAL" clId="{63511AF2-D7CA-4C43-8FE2-662D7E778F4A}" dt="2020-11-17T19:32:56.292" v="40" actId="962"/>
          <ac:picMkLst>
            <pc:docMk/>
            <pc:sldMk cId="3988058999" sldId="342"/>
            <ac:picMk id="16" creationId="{610D7245-5794-48E0-9472-52BD5E2D052F}"/>
          </ac:picMkLst>
        </pc:picChg>
      </pc:sldChg>
      <pc:sldChg chg="add del">
        <pc:chgData name="High Radka" userId="518bf1e1-4c2b-4377-bcde-8d3465f14ce8" providerId="ADAL" clId="{63511AF2-D7CA-4C43-8FE2-662D7E778F4A}" dt="2020-11-17T19:51:38.423" v="316" actId="2696"/>
        <pc:sldMkLst>
          <pc:docMk/>
          <pc:sldMk cId="0" sldId="343"/>
        </pc:sldMkLst>
      </pc:sldChg>
      <pc:sldChg chg="del">
        <pc:chgData name="High Radka" userId="518bf1e1-4c2b-4377-bcde-8d3465f14ce8" providerId="ADAL" clId="{63511AF2-D7CA-4C43-8FE2-662D7E778F4A}" dt="2020-11-17T19:33:54.779" v="60" actId="2696"/>
        <pc:sldMkLst>
          <pc:docMk/>
          <pc:sldMk cId="2692471485" sldId="343"/>
        </pc:sldMkLst>
      </pc:sldChg>
      <pc:sldChg chg="addSp delSp modSp add">
        <pc:chgData name="High Radka" userId="518bf1e1-4c2b-4377-bcde-8d3465f14ce8" providerId="ADAL" clId="{63511AF2-D7CA-4C43-8FE2-662D7E778F4A}" dt="2020-11-17T19:46:21.752" v="277" actId="26606"/>
        <pc:sldMkLst>
          <pc:docMk/>
          <pc:sldMk cId="545315920" sldId="344"/>
        </pc:sldMkLst>
        <pc:spChg chg="mod">
          <ac:chgData name="High Radka" userId="518bf1e1-4c2b-4377-bcde-8d3465f14ce8" providerId="ADAL" clId="{63511AF2-D7CA-4C43-8FE2-662D7E778F4A}" dt="2020-11-17T19:46:21.752" v="277" actId="26606"/>
          <ac:spMkLst>
            <pc:docMk/>
            <pc:sldMk cId="545315920" sldId="344"/>
            <ac:spMk id="2" creationId="{E0021A8B-1328-43BF-877E-CF49BF0FA72A}"/>
          </ac:spMkLst>
        </pc:spChg>
        <pc:spChg chg="del">
          <ac:chgData name="High Radka" userId="518bf1e1-4c2b-4377-bcde-8d3465f14ce8" providerId="ADAL" clId="{63511AF2-D7CA-4C43-8FE2-662D7E778F4A}" dt="2020-11-17T19:46:17.656" v="274" actId="931"/>
          <ac:spMkLst>
            <pc:docMk/>
            <pc:sldMk cId="545315920" sldId="344"/>
            <ac:spMk id="3" creationId="{59820E8C-7154-4C7C-8BE5-3930013EF7B7}"/>
          </ac:spMkLst>
        </pc:spChg>
        <pc:spChg chg="add mod">
          <ac:chgData name="High Radka" userId="518bf1e1-4c2b-4377-bcde-8d3465f14ce8" providerId="ADAL" clId="{63511AF2-D7CA-4C43-8FE2-662D7E778F4A}" dt="2020-11-17T19:46:21.752" v="277" actId="26606"/>
          <ac:spMkLst>
            <pc:docMk/>
            <pc:sldMk cId="545315920" sldId="344"/>
            <ac:spMk id="6" creationId="{D4657AD1-8A93-446F-9564-86D4CDBD87C9}"/>
          </ac:spMkLst>
        </pc:spChg>
        <pc:picChg chg="add mod">
          <ac:chgData name="High Radka" userId="518bf1e1-4c2b-4377-bcde-8d3465f14ce8" providerId="ADAL" clId="{63511AF2-D7CA-4C43-8FE2-662D7E778F4A}" dt="2020-11-17T19:46:21.752" v="277" actId="26606"/>
          <ac:picMkLst>
            <pc:docMk/>
            <pc:sldMk cId="545315920" sldId="344"/>
            <ac:picMk id="5" creationId="{ADBD7963-50EF-42EE-A2AB-DA1254BB1A56}"/>
          </ac:picMkLst>
        </pc:picChg>
      </pc:sldChg>
      <pc:sldChg chg="del">
        <pc:chgData name="High Radka" userId="518bf1e1-4c2b-4377-bcde-8d3465f14ce8" providerId="ADAL" clId="{63511AF2-D7CA-4C43-8FE2-662D7E778F4A}" dt="2020-11-17T19:33:54.808" v="62" actId="2696"/>
        <pc:sldMkLst>
          <pc:docMk/>
          <pc:sldMk cId="3604678065" sldId="344"/>
        </pc:sldMkLst>
      </pc:sldChg>
      <pc:sldChg chg="del">
        <pc:chgData name="High Radka" userId="518bf1e1-4c2b-4377-bcde-8d3465f14ce8" providerId="ADAL" clId="{63511AF2-D7CA-4C43-8FE2-662D7E778F4A}" dt="2020-11-17T19:33:55.371" v="74" actId="2696"/>
        <pc:sldMkLst>
          <pc:docMk/>
          <pc:sldMk cId="1132897699" sldId="345"/>
        </pc:sldMkLst>
      </pc:sldChg>
      <pc:sldChg chg="addSp delSp modSp add">
        <pc:chgData name="High Radka" userId="518bf1e1-4c2b-4377-bcde-8d3465f14ce8" providerId="ADAL" clId="{63511AF2-D7CA-4C43-8FE2-662D7E778F4A}" dt="2020-11-17T19:50:58.504" v="308" actId="26606"/>
        <pc:sldMkLst>
          <pc:docMk/>
          <pc:sldMk cId="1557447443" sldId="345"/>
        </pc:sldMkLst>
        <pc:spChg chg="mod">
          <ac:chgData name="High Radka" userId="518bf1e1-4c2b-4377-bcde-8d3465f14ce8" providerId="ADAL" clId="{63511AF2-D7CA-4C43-8FE2-662D7E778F4A}" dt="2020-11-17T19:50:58.504" v="308" actId="26606"/>
          <ac:spMkLst>
            <pc:docMk/>
            <pc:sldMk cId="1557447443" sldId="345"/>
            <ac:spMk id="2" creationId="{E330EA08-DE51-412A-AE25-AAE6A9BF3F72}"/>
          </ac:spMkLst>
        </pc:spChg>
        <pc:spChg chg="del">
          <ac:chgData name="High Radka" userId="518bf1e1-4c2b-4377-bcde-8d3465f14ce8" providerId="ADAL" clId="{63511AF2-D7CA-4C43-8FE2-662D7E778F4A}" dt="2020-11-17T19:50:49.403" v="303" actId="931"/>
          <ac:spMkLst>
            <pc:docMk/>
            <pc:sldMk cId="1557447443" sldId="345"/>
            <ac:spMk id="3" creationId="{4D5EC7EA-7BE3-4CFF-AFCF-802F5222A204}"/>
          </ac:spMkLst>
        </pc:spChg>
        <pc:spChg chg="add mod">
          <ac:chgData name="High Radka" userId="518bf1e1-4c2b-4377-bcde-8d3465f14ce8" providerId="ADAL" clId="{63511AF2-D7CA-4C43-8FE2-662D7E778F4A}" dt="2020-11-17T19:50:58.504" v="308" actId="26606"/>
          <ac:spMkLst>
            <pc:docMk/>
            <pc:sldMk cId="1557447443" sldId="345"/>
            <ac:spMk id="6" creationId="{9BB8E1CC-9270-4C19-AF3B-22115442F8BF}"/>
          </ac:spMkLst>
        </pc:spChg>
        <pc:picChg chg="add mod">
          <ac:chgData name="High Radka" userId="518bf1e1-4c2b-4377-bcde-8d3465f14ce8" providerId="ADAL" clId="{63511AF2-D7CA-4C43-8FE2-662D7E778F4A}" dt="2020-11-17T19:50:58.504" v="308" actId="26606"/>
          <ac:picMkLst>
            <pc:docMk/>
            <pc:sldMk cId="1557447443" sldId="345"/>
            <ac:picMk id="5" creationId="{0635323F-3590-4035-9562-05EE2F540FAD}"/>
          </ac:picMkLst>
        </pc:picChg>
      </pc:sldChg>
      <pc:sldChg chg="del">
        <pc:chgData name="High Radka" userId="518bf1e1-4c2b-4377-bcde-8d3465f14ce8" providerId="ADAL" clId="{63511AF2-D7CA-4C43-8FE2-662D7E778F4A}" dt="2020-11-17T19:33:55.412" v="75" actId="2696"/>
        <pc:sldMkLst>
          <pc:docMk/>
          <pc:sldMk cId="651344832" sldId="346"/>
        </pc:sldMkLst>
      </pc:sldChg>
      <pc:sldChg chg="modSp add del">
        <pc:chgData name="High Radka" userId="518bf1e1-4c2b-4377-bcde-8d3465f14ce8" providerId="ADAL" clId="{63511AF2-D7CA-4C43-8FE2-662D7E778F4A}" dt="2020-11-18T08:42:36.620" v="610" actId="2696"/>
        <pc:sldMkLst>
          <pc:docMk/>
          <pc:sldMk cId="1670717799" sldId="346"/>
        </pc:sldMkLst>
        <pc:spChg chg="mod">
          <ac:chgData name="High Radka" userId="518bf1e1-4c2b-4377-bcde-8d3465f14ce8" providerId="ADAL" clId="{63511AF2-D7CA-4C43-8FE2-662D7E778F4A}" dt="2020-11-17T19:54:03.055" v="343" actId="20577"/>
          <ac:spMkLst>
            <pc:docMk/>
            <pc:sldMk cId="1670717799" sldId="346"/>
            <ac:spMk id="2" creationId="{05D540F8-514B-4856-A506-9B69AF7E26A5}"/>
          </ac:spMkLst>
        </pc:spChg>
      </pc:sldChg>
      <pc:sldChg chg="addSp delSp modSp add">
        <pc:chgData name="High Radka" userId="518bf1e1-4c2b-4377-bcde-8d3465f14ce8" providerId="ADAL" clId="{63511AF2-D7CA-4C43-8FE2-662D7E778F4A}" dt="2020-11-17T19:55:20.259" v="350" actId="14100"/>
        <pc:sldMkLst>
          <pc:docMk/>
          <pc:sldMk cId="1634202358" sldId="347"/>
        </pc:sldMkLst>
        <pc:spChg chg="add del mod">
          <ac:chgData name="High Radka" userId="518bf1e1-4c2b-4377-bcde-8d3465f14ce8" providerId="ADAL" clId="{63511AF2-D7CA-4C43-8FE2-662D7E778F4A}" dt="2020-11-17T19:55:03.394" v="346"/>
          <ac:spMkLst>
            <pc:docMk/>
            <pc:sldMk cId="1634202358" sldId="347"/>
            <ac:spMk id="2" creationId="{24F8B3F6-BDA4-4725-9927-C2276E71756D}"/>
          </ac:spMkLst>
        </pc:spChg>
        <pc:spChg chg="add del mod">
          <ac:chgData name="High Radka" userId="518bf1e1-4c2b-4377-bcde-8d3465f14ce8" providerId="ADAL" clId="{63511AF2-D7CA-4C43-8FE2-662D7E778F4A}" dt="2020-11-17T19:55:03.394" v="346"/>
          <ac:spMkLst>
            <pc:docMk/>
            <pc:sldMk cId="1634202358" sldId="347"/>
            <ac:spMk id="3" creationId="{5C9AC4F4-33B1-4724-846C-91650A0CE03F}"/>
          </ac:spMkLst>
        </pc:spChg>
        <pc:spChg chg="add del mod">
          <ac:chgData name="High Radka" userId="518bf1e1-4c2b-4377-bcde-8d3465f14ce8" providerId="ADAL" clId="{63511AF2-D7CA-4C43-8FE2-662D7E778F4A}" dt="2020-11-17T19:55:11.913" v="348" actId="478"/>
          <ac:spMkLst>
            <pc:docMk/>
            <pc:sldMk cId="1634202358" sldId="347"/>
            <ac:spMk id="4" creationId="{30A94288-A79A-4128-8038-6D0CDF51DE14}"/>
          </ac:spMkLst>
        </pc:spChg>
        <pc:spChg chg="add del mod">
          <ac:chgData name="High Radka" userId="518bf1e1-4c2b-4377-bcde-8d3465f14ce8" providerId="ADAL" clId="{63511AF2-D7CA-4C43-8FE2-662D7E778F4A}" dt="2020-11-17T19:55:05.415" v="347"/>
          <ac:spMkLst>
            <pc:docMk/>
            <pc:sldMk cId="1634202358" sldId="347"/>
            <ac:spMk id="5" creationId="{451F70CA-39B8-4B95-8F33-CD268FC0B070}"/>
          </ac:spMkLst>
        </pc:spChg>
        <pc:graphicFrameChg chg="add mod modGraphic">
          <ac:chgData name="High Radka" userId="518bf1e1-4c2b-4377-bcde-8d3465f14ce8" providerId="ADAL" clId="{63511AF2-D7CA-4C43-8FE2-662D7E778F4A}" dt="2020-11-17T19:55:20.259" v="350" actId="14100"/>
          <ac:graphicFrameMkLst>
            <pc:docMk/>
            <pc:sldMk cId="1634202358" sldId="347"/>
            <ac:graphicFrameMk id="6" creationId="{7D05E735-B549-476B-8582-D3EDF77A5D67}"/>
          </ac:graphicFrameMkLst>
        </pc:graphicFrameChg>
      </pc:sldChg>
      <pc:sldChg chg="del">
        <pc:chgData name="High Radka" userId="518bf1e1-4c2b-4377-bcde-8d3465f14ce8" providerId="ADAL" clId="{63511AF2-D7CA-4C43-8FE2-662D7E778F4A}" dt="2020-11-17T19:33:55.443" v="76" actId="2696"/>
        <pc:sldMkLst>
          <pc:docMk/>
          <pc:sldMk cId="670958582" sldId="348"/>
        </pc:sldMkLst>
      </pc:sldChg>
      <pc:sldChg chg="addSp modSp add">
        <pc:chgData name="High Radka" userId="518bf1e1-4c2b-4377-bcde-8d3465f14ce8" providerId="ADAL" clId="{63511AF2-D7CA-4C43-8FE2-662D7E778F4A}" dt="2020-11-17T19:56:25.510" v="354" actId="14100"/>
        <pc:sldMkLst>
          <pc:docMk/>
          <pc:sldMk cId="1481377202" sldId="348"/>
        </pc:sldMkLst>
        <pc:picChg chg="add mod">
          <ac:chgData name="High Radka" userId="518bf1e1-4c2b-4377-bcde-8d3465f14ce8" providerId="ADAL" clId="{63511AF2-D7CA-4C43-8FE2-662D7E778F4A}" dt="2020-11-17T19:56:25.510" v="354" actId="14100"/>
          <ac:picMkLst>
            <pc:docMk/>
            <pc:sldMk cId="1481377202" sldId="348"/>
            <ac:picMk id="2" creationId="{D66483F7-F5DE-4F14-A6FB-E51A4DDE2D9B}"/>
          </ac:picMkLst>
        </pc:picChg>
      </pc:sldChg>
      <pc:sldChg chg="addSp delSp modSp add mod modClrScheme chgLayout">
        <pc:chgData name="High Radka" userId="518bf1e1-4c2b-4377-bcde-8d3465f14ce8" providerId="ADAL" clId="{63511AF2-D7CA-4C43-8FE2-662D7E778F4A}" dt="2020-11-17T20:15:53.414" v="513" actId="20577"/>
        <pc:sldMkLst>
          <pc:docMk/>
          <pc:sldMk cId="1097992891" sldId="349"/>
        </pc:sldMkLst>
        <pc:spChg chg="mod">
          <ac:chgData name="High Radka" userId="518bf1e1-4c2b-4377-bcde-8d3465f14ce8" providerId="ADAL" clId="{63511AF2-D7CA-4C43-8FE2-662D7E778F4A}" dt="2020-11-17T20:15:53.414" v="513" actId="20577"/>
          <ac:spMkLst>
            <pc:docMk/>
            <pc:sldMk cId="1097992891" sldId="349"/>
            <ac:spMk id="2" creationId="{C68D72A4-8DC2-491B-BAB1-4951197D2A5F}"/>
          </ac:spMkLst>
        </pc:spChg>
        <pc:spChg chg="del">
          <ac:chgData name="High Radka" userId="518bf1e1-4c2b-4377-bcde-8d3465f14ce8" providerId="ADAL" clId="{63511AF2-D7CA-4C43-8FE2-662D7E778F4A}" dt="2020-11-17T20:00:54.931" v="365"/>
          <ac:spMkLst>
            <pc:docMk/>
            <pc:sldMk cId="1097992891" sldId="349"/>
            <ac:spMk id="3" creationId="{971C4F6B-1970-47C6-8E33-3E653D513E71}"/>
          </ac:spMkLst>
        </pc:spChg>
        <pc:spChg chg="add del mod">
          <ac:chgData name="High Radka" userId="518bf1e1-4c2b-4377-bcde-8d3465f14ce8" providerId="ADAL" clId="{63511AF2-D7CA-4C43-8FE2-662D7E778F4A}" dt="2020-11-17T20:04:16.521" v="412" actId="26606"/>
          <ac:spMkLst>
            <pc:docMk/>
            <pc:sldMk cId="1097992891" sldId="349"/>
            <ac:spMk id="5" creationId="{15C0EFA7-85B7-40A5-B00C-6F7D05A0E532}"/>
          </ac:spMkLst>
        </pc:spChg>
        <pc:spChg chg="add mod">
          <ac:chgData name="High Radka" userId="518bf1e1-4c2b-4377-bcde-8d3465f14ce8" providerId="ADAL" clId="{63511AF2-D7CA-4C43-8FE2-662D7E778F4A}" dt="2020-11-17T20:05:38.173" v="420" actId="1076"/>
          <ac:spMkLst>
            <pc:docMk/>
            <pc:sldMk cId="1097992891" sldId="349"/>
            <ac:spMk id="9" creationId="{38560B51-232D-42C3-BBC4-C7292B45C51A}"/>
          </ac:spMkLst>
        </pc:spChg>
        <pc:spChg chg="add del mod">
          <ac:chgData name="High Radka" userId="518bf1e1-4c2b-4377-bcde-8d3465f14ce8" providerId="ADAL" clId="{63511AF2-D7CA-4C43-8FE2-662D7E778F4A}" dt="2020-11-17T20:05:17.795" v="415" actId="478"/>
          <ac:spMkLst>
            <pc:docMk/>
            <pc:sldMk cId="1097992891" sldId="349"/>
            <ac:spMk id="11" creationId="{678AF87F-F4AF-4B33-B483-9C210569BE76}"/>
          </ac:spMkLst>
        </pc:spChg>
        <pc:graphicFrameChg chg="add mod">
          <ac:chgData name="High Radka" userId="518bf1e1-4c2b-4377-bcde-8d3465f14ce8" providerId="ADAL" clId="{63511AF2-D7CA-4C43-8FE2-662D7E778F4A}" dt="2020-11-17T20:04:16.521" v="412" actId="26606"/>
          <ac:graphicFrameMkLst>
            <pc:docMk/>
            <pc:sldMk cId="1097992891" sldId="349"/>
            <ac:graphicFrameMk id="7" creationId="{29FF78BD-1463-4612-A22B-4111FA4D7CF3}"/>
          </ac:graphicFrameMkLst>
        </pc:graphicFrameChg>
        <pc:picChg chg="add del mod">
          <ac:chgData name="High Radka" userId="518bf1e1-4c2b-4377-bcde-8d3465f14ce8" providerId="ADAL" clId="{63511AF2-D7CA-4C43-8FE2-662D7E778F4A}" dt="2020-11-17T20:01:22.729" v="369"/>
          <ac:picMkLst>
            <pc:docMk/>
            <pc:sldMk cId="1097992891" sldId="349"/>
            <ac:picMk id="4" creationId="{1C4E7026-ECE3-415D-ABFD-A76C4FA27475}"/>
          </ac:picMkLst>
        </pc:picChg>
        <pc:picChg chg="add mod">
          <ac:chgData name="High Radka" userId="518bf1e1-4c2b-4377-bcde-8d3465f14ce8" providerId="ADAL" clId="{63511AF2-D7CA-4C43-8FE2-662D7E778F4A}" dt="2020-11-17T20:05:41.042" v="421" actId="1076"/>
          <ac:picMkLst>
            <pc:docMk/>
            <pc:sldMk cId="1097992891" sldId="349"/>
            <ac:picMk id="8" creationId="{57F53F32-3B63-4D3E-870C-76112E36EE79}"/>
          </ac:picMkLst>
        </pc:picChg>
      </pc:sldChg>
      <pc:sldChg chg="del">
        <pc:chgData name="High Radka" userId="518bf1e1-4c2b-4377-bcde-8d3465f14ce8" providerId="ADAL" clId="{63511AF2-D7CA-4C43-8FE2-662D7E778F4A}" dt="2020-11-17T19:33:55.458" v="77" actId="2696"/>
        <pc:sldMkLst>
          <pc:docMk/>
          <pc:sldMk cId="1003295908" sldId="350"/>
        </pc:sldMkLst>
      </pc:sldChg>
      <pc:sldChg chg="addSp delSp modSp add ord">
        <pc:chgData name="High Radka" userId="518bf1e1-4c2b-4377-bcde-8d3465f14ce8" providerId="ADAL" clId="{63511AF2-D7CA-4C43-8FE2-662D7E778F4A}" dt="2020-11-17T20:01:56.799" v="390"/>
        <pc:sldMkLst>
          <pc:docMk/>
          <pc:sldMk cId="2717270785" sldId="350"/>
        </pc:sldMkLst>
        <pc:spChg chg="mod">
          <ac:chgData name="High Radka" userId="518bf1e1-4c2b-4377-bcde-8d3465f14ce8" providerId="ADAL" clId="{63511AF2-D7CA-4C43-8FE2-662D7E778F4A}" dt="2020-11-17T20:01:45.045" v="388" actId="1076"/>
          <ac:spMkLst>
            <pc:docMk/>
            <pc:sldMk cId="2717270785" sldId="350"/>
            <ac:spMk id="2" creationId="{2EFEDCFC-2992-4021-A885-3332C7A0A1A1}"/>
          </ac:spMkLst>
        </pc:spChg>
        <pc:spChg chg="del">
          <ac:chgData name="High Radka" userId="518bf1e1-4c2b-4377-bcde-8d3465f14ce8" providerId="ADAL" clId="{63511AF2-D7CA-4C43-8FE2-662D7E778F4A}" dt="2020-11-17T20:01:27.202" v="371"/>
          <ac:spMkLst>
            <pc:docMk/>
            <pc:sldMk cId="2717270785" sldId="350"/>
            <ac:spMk id="3" creationId="{34F914B5-A2DC-401E-A61B-344C12513D16}"/>
          </ac:spMkLst>
        </pc:spChg>
        <pc:picChg chg="add mod">
          <ac:chgData name="High Radka" userId="518bf1e1-4c2b-4377-bcde-8d3465f14ce8" providerId="ADAL" clId="{63511AF2-D7CA-4C43-8FE2-662D7E778F4A}" dt="2020-11-17T20:01:47.602" v="389" actId="14100"/>
          <ac:picMkLst>
            <pc:docMk/>
            <pc:sldMk cId="2717270785" sldId="350"/>
            <ac:picMk id="4" creationId="{33C53B78-070F-47AB-AF14-9D7A9B818638}"/>
          </ac:picMkLst>
        </pc:picChg>
      </pc:sldChg>
      <pc:sldChg chg="addSp delSp modSp add">
        <pc:chgData name="High Radka" userId="518bf1e1-4c2b-4377-bcde-8d3465f14ce8" providerId="ADAL" clId="{63511AF2-D7CA-4C43-8FE2-662D7E778F4A}" dt="2020-11-17T20:03:31.051" v="397" actId="1076"/>
        <pc:sldMkLst>
          <pc:docMk/>
          <pc:sldMk cId="2638418018" sldId="351"/>
        </pc:sldMkLst>
        <pc:spChg chg="del">
          <ac:chgData name="High Radka" userId="518bf1e1-4c2b-4377-bcde-8d3465f14ce8" providerId="ADAL" clId="{63511AF2-D7CA-4C43-8FE2-662D7E778F4A}" dt="2020-11-17T20:03:22.734" v="393" actId="478"/>
          <ac:spMkLst>
            <pc:docMk/>
            <pc:sldMk cId="2638418018" sldId="351"/>
            <ac:spMk id="2" creationId="{2A74A4B9-34E4-4695-A2B1-7F615FD96BD2}"/>
          </ac:spMkLst>
        </pc:spChg>
        <pc:spChg chg="del">
          <ac:chgData name="High Radka" userId="518bf1e1-4c2b-4377-bcde-8d3465f14ce8" providerId="ADAL" clId="{63511AF2-D7CA-4C43-8FE2-662D7E778F4A}" dt="2020-11-17T20:03:19.172" v="392"/>
          <ac:spMkLst>
            <pc:docMk/>
            <pc:sldMk cId="2638418018" sldId="351"/>
            <ac:spMk id="3" creationId="{3D10D06E-C3A5-4C73-A0B3-19DBF03EA204}"/>
          </ac:spMkLst>
        </pc:spChg>
        <pc:picChg chg="add mod">
          <ac:chgData name="High Radka" userId="518bf1e1-4c2b-4377-bcde-8d3465f14ce8" providerId="ADAL" clId="{63511AF2-D7CA-4C43-8FE2-662D7E778F4A}" dt="2020-11-17T20:03:31.051" v="397" actId="1076"/>
          <ac:picMkLst>
            <pc:docMk/>
            <pc:sldMk cId="2638418018" sldId="351"/>
            <ac:picMk id="4" creationId="{46E985C9-2A8B-4054-81EC-72EB23476842}"/>
          </ac:picMkLst>
        </pc:picChg>
      </pc:sldChg>
      <pc:sldChg chg="del">
        <pc:chgData name="High Radka" userId="518bf1e1-4c2b-4377-bcde-8d3465f14ce8" providerId="ADAL" clId="{63511AF2-D7CA-4C43-8FE2-662D7E778F4A}" dt="2020-11-17T19:33:55.500" v="78" actId="2696"/>
        <pc:sldMkLst>
          <pc:docMk/>
          <pc:sldMk cId="3069296615" sldId="351"/>
        </pc:sldMkLst>
      </pc:sldChg>
      <pc:sldChg chg="addSp delSp modSp add ord">
        <pc:chgData name="High Radka" userId="518bf1e1-4c2b-4377-bcde-8d3465f14ce8" providerId="ADAL" clId="{63511AF2-D7CA-4C43-8FE2-662D7E778F4A}" dt="2020-11-17T20:13:01.145" v="443"/>
        <pc:sldMkLst>
          <pc:docMk/>
          <pc:sldMk cId="2059991224" sldId="352"/>
        </pc:sldMkLst>
        <pc:spChg chg="del">
          <ac:chgData name="High Radka" userId="518bf1e1-4c2b-4377-bcde-8d3465f14ce8" providerId="ADAL" clId="{63511AF2-D7CA-4C43-8FE2-662D7E778F4A}" dt="2020-11-17T20:05:48.358" v="423"/>
          <ac:spMkLst>
            <pc:docMk/>
            <pc:sldMk cId="2059991224" sldId="352"/>
            <ac:spMk id="2" creationId="{E7C01E27-5497-4559-A52C-52A6BDDB382D}"/>
          </ac:spMkLst>
        </pc:spChg>
        <pc:spChg chg="del">
          <ac:chgData name="High Radka" userId="518bf1e1-4c2b-4377-bcde-8d3465f14ce8" providerId="ADAL" clId="{63511AF2-D7CA-4C43-8FE2-662D7E778F4A}" dt="2020-11-17T20:05:48.358" v="423"/>
          <ac:spMkLst>
            <pc:docMk/>
            <pc:sldMk cId="2059991224" sldId="352"/>
            <ac:spMk id="3" creationId="{1D2FA5EE-E82E-4A46-99D6-7282F7787319}"/>
          </ac:spMkLst>
        </pc:spChg>
        <pc:spChg chg="del">
          <ac:chgData name="High Radka" userId="518bf1e1-4c2b-4377-bcde-8d3465f14ce8" providerId="ADAL" clId="{63511AF2-D7CA-4C43-8FE2-662D7E778F4A}" dt="2020-11-17T20:05:48.358" v="423"/>
          <ac:spMkLst>
            <pc:docMk/>
            <pc:sldMk cId="2059991224" sldId="352"/>
            <ac:spMk id="4" creationId="{D5C67D76-6C5E-46C0-988D-6A7C56BC259D}"/>
          </ac:spMkLst>
        </pc:spChg>
        <pc:spChg chg="add mod">
          <ac:chgData name="High Radka" userId="518bf1e1-4c2b-4377-bcde-8d3465f14ce8" providerId="ADAL" clId="{63511AF2-D7CA-4C43-8FE2-662D7E778F4A}" dt="2020-11-17T20:05:53.287" v="439" actId="20577"/>
          <ac:spMkLst>
            <pc:docMk/>
            <pc:sldMk cId="2059991224" sldId="352"/>
            <ac:spMk id="5" creationId="{550B89A5-A821-4C34-917A-998AAF33E9AF}"/>
          </ac:spMkLst>
        </pc:spChg>
        <pc:spChg chg="add del mod">
          <ac:chgData name="High Radka" userId="518bf1e1-4c2b-4377-bcde-8d3465f14ce8" providerId="ADAL" clId="{63511AF2-D7CA-4C43-8FE2-662D7E778F4A}" dt="2020-11-17T20:07:12.235" v="440" actId="931"/>
          <ac:spMkLst>
            <pc:docMk/>
            <pc:sldMk cId="2059991224" sldId="352"/>
            <ac:spMk id="6" creationId="{C1FF27AC-C043-4256-9595-D1EE7E1BE34A}"/>
          </ac:spMkLst>
        </pc:spChg>
        <pc:picChg chg="add mod">
          <ac:chgData name="High Radka" userId="518bf1e1-4c2b-4377-bcde-8d3465f14ce8" providerId="ADAL" clId="{63511AF2-D7CA-4C43-8FE2-662D7E778F4A}" dt="2020-11-17T20:07:12.235" v="440" actId="931"/>
          <ac:picMkLst>
            <pc:docMk/>
            <pc:sldMk cId="2059991224" sldId="352"/>
            <ac:picMk id="8" creationId="{686BA6B3-A489-4681-8C36-6B851D456AFC}"/>
          </ac:picMkLst>
        </pc:picChg>
      </pc:sldChg>
      <pc:sldChg chg="addSp delSp modSp add mod modClrScheme chgLayout">
        <pc:chgData name="High Radka" userId="518bf1e1-4c2b-4377-bcde-8d3465f14ce8" providerId="ADAL" clId="{63511AF2-D7CA-4C43-8FE2-662D7E778F4A}" dt="2020-11-17T20:16:55.714" v="521" actId="1076"/>
        <pc:sldMkLst>
          <pc:docMk/>
          <pc:sldMk cId="4282552196" sldId="353"/>
        </pc:sldMkLst>
        <pc:spChg chg="mod">
          <ac:chgData name="High Radka" userId="518bf1e1-4c2b-4377-bcde-8d3465f14ce8" providerId="ADAL" clId="{63511AF2-D7CA-4C43-8FE2-662D7E778F4A}" dt="2020-11-17T20:16:28.359" v="518" actId="26606"/>
          <ac:spMkLst>
            <pc:docMk/>
            <pc:sldMk cId="4282552196" sldId="353"/>
            <ac:spMk id="2" creationId="{B4259CE3-F985-4E25-B5A4-48322FE702C4}"/>
          </ac:spMkLst>
        </pc:spChg>
        <pc:spChg chg="del mod">
          <ac:chgData name="High Radka" userId="518bf1e1-4c2b-4377-bcde-8d3465f14ce8" providerId="ADAL" clId="{63511AF2-D7CA-4C43-8FE2-662D7E778F4A}" dt="2020-11-17T20:16:28.359" v="518" actId="26606"/>
          <ac:spMkLst>
            <pc:docMk/>
            <pc:sldMk cId="4282552196" sldId="353"/>
            <ac:spMk id="3" creationId="{C5EFDFBB-DFD6-4E49-A8AB-6670E86F1DC8}"/>
          </ac:spMkLst>
        </pc:spChg>
        <pc:spChg chg="add mod">
          <ac:chgData name="High Radka" userId="518bf1e1-4c2b-4377-bcde-8d3465f14ce8" providerId="ADAL" clId="{63511AF2-D7CA-4C43-8FE2-662D7E778F4A}" dt="2020-11-17T20:16:55.714" v="521" actId="1076"/>
          <ac:spMkLst>
            <pc:docMk/>
            <pc:sldMk cId="4282552196" sldId="353"/>
            <ac:spMk id="4" creationId="{7EBCC359-E7FE-4E65-95D5-D97FD8EF5661}"/>
          </ac:spMkLst>
        </pc:spChg>
        <pc:spChg chg="add del mod">
          <ac:chgData name="High Radka" userId="518bf1e1-4c2b-4377-bcde-8d3465f14ce8" providerId="ADAL" clId="{63511AF2-D7CA-4C43-8FE2-662D7E778F4A}" dt="2020-11-17T20:16:34.240" v="519" actId="478"/>
          <ac:spMkLst>
            <pc:docMk/>
            <pc:sldMk cId="4282552196" sldId="353"/>
            <ac:spMk id="10" creationId="{C4D52BBE-B3F7-499B-937A-473304DA4ECA}"/>
          </ac:spMkLst>
        </pc:spChg>
        <pc:graphicFrameChg chg="add mod">
          <ac:chgData name="High Radka" userId="518bf1e1-4c2b-4377-bcde-8d3465f14ce8" providerId="ADAL" clId="{63511AF2-D7CA-4C43-8FE2-662D7E778F4A}" dt="2020-11-17T20:16:46.364" v="520" actId="14100"/>
          <ac:graphicFrameMkLst>
            <pc:docMk/>
            <pc:sldMk cId="4282552196" sldId="353"/>
            <ac:graphicFrameMk id="6" creationId="{37F99F41-D64F-4C1D-B2B2-C74BC91490D5}"/>
          </ac:graphicFrameMkLst>
        </pc:graphicFrameChg>
      </pc:sldChg>
      <pc:sldChg chg="del">
        <pc:chgData name="High Radka" userId="518bf1e1-4c2b-4377-bcde-8d3465f14ce8" providerId="ADAL" clId="{63511AF2-D7CA-4C43-8FE2-662D7E778F4A}" dt="2020-11-17T19:33:55.568" v="80" actId="2696"/>
        <pc:sldMkLst>
          <pc:docMk/>
          <pc:sldMk cId="10345906" sldId="354"/>
        </pc:sldMkLst>
      </pc:sldChg>
      <pc:sldChg chg="addSp delSp modSp add del mod modClrScheme chgLayout">
        <pc:chgData name="High Radka" userId="518bf1e1-4c2b-4377-bcde-8d3465f14ce8" providerId="ADAL" clId="{63511AF2-D7CA-4C43-8FE2-662D7E778F4A}" dt="2020-11-18T08:42:34.551" v="609" actId="2696"/>
        <pc:sldMkLst>
          <pc:docMk/>
          <pc:sldMk cId="3427882630" sldId="354"/>
        </pc:sldMkLst>
        <pc:spChg chg="mod">
          <ac:chgData name="High Radka" userId="518bf1e1-4c2b-4377-bcde-8d3465f14ce8" providerId="ADAL" clId="{63511AF2-D7CA-4C43-8FE2-662D7E778F4A}" dt="2020-11-18T08:41:52.016" v="607" actId="26606"/>
          <ac:spMkLst>
            <pc:docMk/>
            <pc:sldMk cId="3427882630" sldId="354"/>
            <ac:spMk id="2" creationId="{ABBCB557-E11D-458F-A64F-074C1FAC1D06}"/>
          </ac:spMkLst>
        </pc:spChg>
        <pc:spChg chg="del">
          <ac:chgData name="High Radka" userId="518bf1e1-4c2b-4377-bcde-8d3465f14ce8" providerId="ADAL" clId="{63511AF2-D7CA-4C43-8FE2-662D7E778F4A}" dt="2020-11-18T08:40:55.025" v="586" actId="931"/>
          <ac:spMkLst>
            <pc:docMk/>
            <pc:sldMk cId="3427882630" sldId="354"/>
            <ac:spMk id="3" creationId="{D6EEA77F-D45B-4D6E-8F5B-559688923454}"/>
          </ac:spMkLst>
        </pc:spChg>
        <pc:spChg chg="add mod">
          <ac:chgData name="High Radka" userId="518bf1e1-4c2b-4377-bcde-8d3465f14ce8" providerId="ADAL" clId="{63511AF2-D7CA-4C43-8FE2-662D7E778F4A}" dt="2020-11-18T08:41:52.016" v="607" actId="26606"/>
          <ac:spMkLst>
            <pc:docMk/>
            <pc:sldMk cId="3427882630" sldId="354"/>
            <ac:spMk id="6" creationId="{892E7442-6B06-4A71-A68C-B53D02F346DB}"/>
          </ac:spMkLst>
        </pc:spChg>
        <pc:spChg chg="add mod">
          <ac:chgData name="High Radka" userId="518bf1e1-4c2b-4377-bcde-8d3465f14ce8" providerId="ADAL" clId="{63511AF2-D7CA-4C43-8FE2-662D7E778F4A}" dt="2020-11-18T08:41:52.016" v="607" actId="26606"/>
          <ac:spMkLst>
            <pc:docMk/>
            <pc:sldMk cId="3427882630" sldId="354"/>
            <ac:spMk id="11" creationId="{1BCBE03B-DEEC-49D5-ADF9-11014C834A86}"/>
          </ac:spMkLst>
        </pc:spChg>
        <pc:picChg chg="add mod">
          <ac:chgData name="High Radka" userId="518bf1e1-4c2b-4377-bcde-8d3465f14ce8" providerId="ADAL" clId="{63511AF2-D7CA-4C43-8FE2-662D7E778F4A}" dt="2020-11-18T08:41:52.016" v="607" actId="26606"/>
          <ac:picMkLst>
            <pc:docMk/>
            <pc:sldMk cId="3427882630" sldId="354"/>
            <ac:picMk id="5" creationId="{E19A7CC1-621B-4B0C-9D9D-D510BF0BFBDC}"/>
          </ac:picMkLst>
        </pc:picChg>
      </pc:sldChg>
      <pc:sldChg chg="add">
        <pc:chgData name="High Radka" userId="518bf1e1-4c2b-4377-bcde-8d3465f14ce8" providerId="ADAL" clId="{63511AF2-D7CA-4C43-8FE2-662D7E778F4A}" dt="2020-11-18T08:42:30.987" v="608"/>
        <pc:sldMkLst>
          <pc:docMk/>
          <pc:sldMk cId="414857257" sldId="355"/>
        </pc:sldMkLst>
      </pc:sldChg>
      <pc:sldChg chg="del">
        <pc:chgData name="High Radka" userId="518bf1e1-4c2b-4377-bcde-8d3465f14ce8" providerId="ADAL" clId="{63511AF2-D7CA-4C43-8FE2-662D7E778F4A}" dt="2020-11-17T19:33:55.562" v="79" actId="2696"/>
        <pc:sldMkLst>
          <pc:docMk/>
          <pc:sldMk cId="1541250686" sldId="355"/>
        </pc:sldMkLst>
      </pc:sldChg>
      <pc:sldChg chg="del">
        <pc:chgData name="High Radka" userId="518bf1e1-4c2b-4377-bcde-8d3465f14ce8" providerId="ADAL" clId="{63511AF2-D7CA-4C43-8FE2-662D7E778F4A}" dt="2020-11-17T19:33:55.619" v="82" actId="2696"/>
        <pc:sldMkLst>
          <pc:docMk/>
          <pc:sldMk cId="2460642454" sldId="357"/>
        </pc:sldMkLst>
      </pc:sldChg>
      <pc:sldChg chg="del">
        <pc:chgData name="High Radka" userId="518bf1e1-4c2b-4377-bcde-8d3465f14ce8" providerId="ADAL" clId="{63511AF2-D7CA-4C43-8FE2-662D7E778F4A}" dt="2020-11-17T19:33:54.842" v="63" actId="2696"/>
        <pc:sldMkLst>
          <pc:docMk/>
          <pc:sldMk cId="2392838929" sldId="359"/>
        </pc:sldMkLst>
      </pc:sldChg>
      <pc:sldChg chg="del">
        <pc:chgData name="High Radka" userId="518bf1e1-4c2b-4377-bcde-8d3465f14ce8" providerId="ADAL" clId="{63511AF2-D7CA-4C43-8FE2-662D7E778F4A}" dt="2020-11-17T19:33:54.852" v="64" actId="2696"/>
        <pc:sldMkLst>
          <pc:docMk/>
          <pc:sldMk cId="3608380905" sldId="360"/>
        </pc:sldMkLst>
      </pc:sldChg>
      <pc:sldChg chg="del">
        <pc:chgData name="High Radka" userId="518bf1e1-4c2b-4377-bcde-8d3465f14ce8" providerId="ADAL" clId="{63511AF2-D7CA-4C43-8FE2-662D7E778F4A}" dt="2020-11-17T19:33:54.792" v="61" actId="2696"/>
        <pc:sldMkLst>
          <pc:docMk/>
          <pc:sldMk cId="1559446137" sldId="361"/>
        </pc:sldMkLst>
      </pc:sldChg>
      <pc:sldChg chg="del">
        <pc:chgData name="High Radka" userId="518bf1e1-4c2b-4377-bcde-8d3465f14ce8" providerId="ADAL" clId="{63511AF2-D7CA-4C43-8FE2-662D7E778F4A}" dt="2020-11-17T19:33:55.683" v="87" actId="2696"/>
        <pc:sldMkLst>
          <pc:docMk/>
          <pc:sldMk cId="275908077" sldId="362"/>
        </pc:sldMkLst>
      </pc:sldChg>
      <pc:sldChg chg="del">
        <pc:chgData name="High Radka" userId="518bf1e1-4c2b-4377-bcde-8d3465f14ce8" providerId="ADAL" clId="{63511AF2-D7CA-4C43-8FE2-662D7E778F4A}" dt="2020-11-17T19:33:55.700" v="89" actId="2696"/>
        <pc:sldMkLst>
          <pc:docMk/>
          <pc:sldMk cId="4099485191" sldId="363"/>
        </pc:sldMkLst>
      </pc:sldChg>
      <pc:sldChg chg="del">
        <pc:chgData name="High Radka" userId="518bf1e1-4c2b-4377-bcde-8d3465f14ce8" providerId="ADAL" clId="{63511AF2-D7CA-4C43-8FE2-662D7E778F4A}" dt="2020-11-17T19:33:55.694" v="88" actId="2696"/>
        <pc:sldMkLst>
          <pc:docMk/>
          <pc:sldMk cId="3704341584" sldId="364"/>
        </pc:sldMkLst>
      </pc:sldChg>
      <pc:sldChg chg="del">
        <pc:chgData name="High Radka" userId="518bf1e1-4c2b-4377-bcde-8d3465f14ce8" providerId="ADAL" clId="{63511AF2-D7CA-4C43-8FE2-662D7E778F4A}" dt="2020-11-17T19:33:55.765" v="90" actId="2696"/>
        <pc:sldMkLst>
          <pc:docMk/>
          <pc:sldMk cId="1053481144" sldId="365"/>
        </pc:sldMkLst>
      </pc:sldChg>
      <pc:sldChg chg="del">
        <pc:chgData name="High Radka" userId="518bf1e1-4c2b-4377-bcde-8d3465f14ce8" providerId="ADAL" clId="{63511AF2-D7CA-4C43-8FE2-662D7E778F4A}" dt="2020-11-17T19:33:55.312" v="72" actId="2696"/>
        <pc:sldMkLst>
          <pc:docMk/>
          <pc:sldMk cId="1865190446" sldId="366"/>
        </pc:sldMkLst>
      </pc:sldChg>
      <pc:sldChg chg="del">
        <pc:chgData name="High Radka" userId="518bf1e1-4c2b-4377-bcde-8d3465f14ce8" providerId="ADAL" clId="{63511AF2-D7CA-4C43-8FE2-662D7E778F4A}" dt="2020-11-17T19:33:55.354" v="73" actId="2696"/>
        <pc:sldMkLst>
          <pc:docMk/>
          <pc:sldMk cId="1331797812" sldId="367"/>
        </pc:sldMkLst>
      </pc:sldChg>
      <pc:sldChg chg="del">
        <pc:chgData name="High Radka" userId="518bf1e1-4c2b-4377-bcde-8d3465f14ce8" providerId="ADAL" clId="{63511AF2-D7CA-4C43-8FE2-662D7E778F4A}" dt="2020-11-17T19:33:55.779" v="91" actId="2696"/>
        <pc:sldMkLst>
          <pc:docMk/>
          <pc:sldMk cId="3787460738" sldId="368"/>
        </pc:sldMkLst>
      </pc:sldChg>
      <pc:sldChg chg="del">
        <pc:chgData name="High Radka" userId="518bf1e1-4c2b-4377-bcde-8d3465f14ce8" providerId="ADAL" clId="{63511AF2-D7CA-4C43-8FE2-662D7E778F4A}" dt="2020-11-17T19:33:55.789" v="92" actId="2696"/>
        <pc:sldMkLst>
          <pc:docMk/>
          <pc:sldMk cId="658298237" sldId="369"/>
        </pc:sldMkLst>
      </pc:sldChg>
    </pc:docChg>
  </pc:docChgLst>
  <pc:docChgLst>
    <pc:chgData name="High Radka" userId="518bf1e1-4c2b-4377-bcde-8d3465f14ce8" providerId="ADAL" clId="{AE6C71C8-25DA-4D2D-8B1D-076BFBE83EB3}"/>
    <pc:docChg chg="modSld">
      <pc:chgData name="High Radka" userId="518bf1e1-4c2b-4377-bcde-8d3465f14ce8" providerId="ADAL" clId="{AE6C71C8-25DA-4D2D-8B1D-076BFBE83EB3}" dt="2020-10-09T11:01:06.304" v="0" actId="478"/>
      <pc:docMkLst>
        <pc:docMk/>
      </pc:docMkLst>
      <pc:sldChg chg="delSp">
        <pc:chgData name="High Radka" userId="518bf1e1-4c2b-4377-bcde-8d3465f14ce8" providerId="ADAL" clId="{AE6C71C8-25DA-4D2D-8B1D-076BFBE83EB3}" dt="2020-10-09T11:01:06.304" v="0" actId="478"/>
        <pc:sldMkLst>
          <pc:docMk/>
          <pc:sldMk cId="2569469115" sldId="256"/>
        </pc:sldMkLst>
        <pc:picChg chg="del">
          <ac:chgData name="High Radka" userId="518bf1e1-4c2b-4377-bcde-8d3465f14ce8" providerId="ADAL" clId="{AE6C71C8-25DA-4D2D-8B1D-076BFBE83EB3}" dt="2020-10-09T11:01:06.304" v="0" actId="478"/>
          <ac:picMkLst>
            <pc:docMk/>
            <pc:sldMk cId="2569469115" sldId="256"/>
            <ac:picMk id="1028" creationId="{00000000-0000-0000-0000-000000000000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3F873-1E49-4179-92C7-D7D32FADA6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060D6F-0E3B-4663-8982-087D8D770CBB}">
      <dgm:prSet/>
      <dgm:spPr/>
      <dgm:t>
        <a:bodyPr/>
        <a:lstStyle/>
        <a:p>
          <a:r>
            <a:rPr lang="cs-CZ" b="1"/>
            <a:t>Formulace a upřesnění diagnostické otázky</a:t>
          </a:r>
          <a:endParaRPr lang="en-US"/>
        </a:p>
      </dgm:t>
    </dgm:pt>
    <dgm:pt modelId="{AB0FFEC2-03F1-4E3E-9379-E1037D49244B}" type="parTrans" cxnId="{E1D5F315-2400-4FAA-A6F2-6590279EB9FB}">
      <dgm:prSet/>
      <dgm:spPr/>
      <dgm:t>
        <a:bodyPr/>
        <a:lstStyle/>
        <a:p>
          <a:endParaRPr lang="en-US"/>
        </a:p>
      </dgm:t>
    </dgm:pt>
    <dgm:pt modelId="{9D4C4303-BF42-4902-B7E2-EE50FE0A5090}" type="sibTrans" cxnId="{E1D5F315-2400-4FAA-A6F2-6590279EB9FB}">
      <dgm:prSet/>
      <dgm:spPr/>
      <dgm:t>
        <a:bodyPr/>
        <a:lstStyle/>
        <a:p>
          <a:endParaRPr lang="en-US"/>
        </a:p>
      </dgm:t>
    </dgm:pt>
    <dgm:pt modelId="{60268E79-053D-498D-9885-43F2025CA214}">
      <dgm:prSet/>
      <dgm:spPr/>
      <dgm:t>
        <a:bodyPr/>
        <a:lstStyle/>
        <a:p>
          <a:r>
            <a:rPr lang="cs-CZ" b="1"/>
            <a:t>Zaměřené získávání diagnostických údajů</a:t>
          </a:r>
          <a:endParaRPr lang="en-US"/>
        </a:p>
      </dgm:t>
    </dgm:pt>
    <dgm:pt modelId="{87A40F5D-0570-4351-8098-9ED1188B46D8}" type="parTrans" cxnId="{7DBBDF60-A01E-4BFF-8F52-7CFF9E8B5C71}">
      <dgm:prSet/>
      <dgm:spPr/>
      <dgm:t>
        <a:bodyPr/>
        <a:lstStyle/>
        <a:p>
          <a:endParaRPr lang="en-US"/>
        </a:p>
      </dgm:t>
    </dgm:pt>
    <dgm:pt modelId="{C69DC3F3-E65F-4A32-8657-7E8789551699}" type="sibTrans" cxnId="{7DBBDF60-A01E-4BFF-8F52-7CFF9E8B5C71}">
      <dgm:prSet/>
      <dgm:spPr/>
      <dgm:t>
        <a:bodyPr/>
        <a:lstStyle/>
        <a:p>
          <a:endParaRPr lang="en-US"/>
        </a:p>
      </dgm:t>
    </dgm:pt>
    <dgm:pt modelId="{0403297B-64B6-4B6B-9A52-15139212646C}">
      <dgm:prSet/>
      <dgm:spPr/>
      <dgm:t>
        <a:bodyPr/>
        <a:lstStyle/>
        <a:p>
          <a:r>
            <a:rPr lang="cs-CZ" b="1"/>
            <a:t>Zpracování, utřídění, analýza diagnostických údajů</a:t>
          </a:r>
          <a:endParaRPr lang="en-US"/>
        </a:p>
      </dgm:t>
    </dgm:pt>
    <dgm:pt modelId="{E18EA3B8-F1BF-4542-83C9-AC4DDE6641DF}" type="parTrans" cxnId="{CFDED56E-83D7-4BB4-AEE7-2286CB22D049}">
      <dgm:prSet/>
      <dgm:spPr/>
      <dgm:t>
        <a:bodyPr/>
        <a:lstStyle/>
        <a:p>
          <a:endParaRPr lang="en-US"/>
        </a:p>
      </dgm:t>
    </dgm:pt>
    <dgm:pt modelId="{E967CAEC-A75A-482C-B12C-D9F5F61973A0}" type="sibTrans" cxnId="{CFDED56E-83D7-4BB4-AEE7-2286CB22D049}">
      <dgm:prSet/>
      <dgm:spPr/>
      <dgm:t>
        <a:bodyPr/>
        <a:lstStyle/>
        <a:p>
          <a:endParaRPr lang="en-US"/>
        </a:p>
      </dgm:t>
    </dgm:pt>
    <dgm:pt modelId="{56DED969-285C-410F-97AC-DA1EF5E04F1C}">
      <dgm:prSet/>
      <dgm:spPr/>
      <dgm:t>
        <a:bodyPr/>
        <a:lstStyle/>
        <a:p>
          <a:r>
            <a:rPr lang="cs-CZ" b="1"/>
            <a:t>Interpretace a hodnocení je cílem analýzy</a:t>
          </a:r>
          <a:endParaRPr lang="en-US"/>
        </a:p>
      </dgm:t>
    </dgm:pt>
    <dgm:pt modelId="{9581B426-DD22-4FAF-9636-226B942EAFC1}" type="parTrans" cxnId="{C54F2BC2-264F-4A28-B038-2D5E8A86137E}">
      <dgm:prSet/>
      <dgm:spPr/>
      <dgm:t>
        <a:bodyPr/>
        <a:lstStyle/>
        <a:p>
          <a:endParaRPr lang="en-US"/>
        </a:p>
      </dgm:t>
    </dgm:pt>
    <dgm:pt modelId="{072FBBF9-3E43-4D6F-B929-89A0C3CB523E}" type="sibTrans" cxnId="{C54F2BC2-264F-4A28-B038-2D5E8A86137E}">
      <dgm:prSet/>
      <dgm:spPr/>
      <dgm:t>
        <a:bodyPr/>
        <a:lstStyle/>
        <a:p>
          <a:endParaRPr lang="en-US"/>
        </a:p>
      </dgm:t>
    </dgm:pt>
    <dgm:pt modelId="{0BCDB1F9-4841-4379-892A-5B5B391DF8FF}">
      <dgm:prSet/>
      <dgm:spPr/>
      <dgm:t>
        <a:bodyPr/>
        <a:lstStyle/>
        <a:p>
          <a:r>
            <a:rPr lang="cs-CZ" b="1"/>
            <a:t>Konečná syntéza a závěr</a:t>
          </a:r>
          <a:endParaRPr lang="en-US"/>
        </a:p>
      </dgm:t>
    </dgm:pt>
    <dgm:pt modelId="{0E2DCA82-DB15-48E2-839C-A6B740695E6E}" type="parTrans" cxnId="{F86137BD-9136-4EFD-BAEB-7E178BBBA225}">
      <dgm:prSet/>
      <dgm:spPr/>
      <dgm:t>
        <a:bodyPr/>
        <a:lstStyle/>
        <a:p>
          <a:endParaRPr lang="en-US"/>
        </a:p>
      </dgm:t>
    </dgm:pt>
    <dgm:pt modelId="{1AE44886-00E9-4A80-B905-75C1CBECA457}" type="sibTrans" cxnId="{F86137BD-9136-4EFD-BAEB-7E178BBBA225}">
      <dgm:prSet/>
      <dgm:spPr/>
      <dgm:t>
        <a:bodyPr/>
        <a:lstStyle/>
        <a:p>
          <a:endParaRPr lang="en-US"/>
        </a:p>
      </dgm:t>
    </dgm:pt>
    <dgm:pt modelId="{F07BB95F-A3DE-471B-BB9A-DC6B7BB8F018}">
      <dgm:prSet/>
      <dgm:spPr/>
      <dgm:t>
        <a:bodyPr/>
        <a:lstStyle/>
        <a:p>
          <a:r>
            <a:rPr lang="cs-CZ" b="1"/>
            <a:t>Diagnostický závěr</a:t>
          </a:r>
          <a:endParaRPr lang="en-US"/>
        </a:p>
      </dgm:t>
    </dgm:pt>
    <dgm:pt modelId="{090FBDC0-6AAD-4AD2-9382-27CDE59AD8A6}" type="parTrans" cxnId="{F03E4212-ACAD-40C8-BA84-E2BFC50B712B}">
      <dgm:prSet/>
      <dgm:spPr/>
      <dgm:t>
        <a:bodyPr/>
        <a:lstStyle/>
        <a:p>
          <a:endParaRPr lang="en-US"/>
        </a:p>
      </dgm:t>
    </dgm:pt>
    <dgm:pt modelId="{E0A5D4A7-F319-4D58-BBCC-397DE33E4A74}" type="sibTrans" cxnId="{F03E4212-ACAD-40C8-BA84-E2BFC50B712B}">
      <dgm:prSet/>
      <dgm:spPr/>
      <dgm:t>
        <a:bodyPr/>
        <a:lstStyle/>
        <a:p>
          <a:endParaRPr lang="en-US"/>
        </a:p>
      </dgm:t>
    </dgm:pt>
    <dgm:pt modelId="{6580BC38-9092-4AE4-85B7-9AAEF1151A29}" type="pres">
      <dgm:prSet presAssocID="{DA23F873-1E49-4179-92C7-D7D32FADA6CA}" presName="Name0" presStyleCnt="0">
        <dgm:presLayoutVars>
          <dgm:dir/>
          <dgm:resizeHandles val="exact"/>
        </dgm:presLayoutVars>
      </dgm:prSet>
      <dgm:spPr/>
    </dgm:pt>
    <dgm:pt modelId="{22757DB2-642A-4D6D-AA7D-18B403FCB2C9}" type="pres">
      <dgm:prSet presAssocID="{B0060D6F-0E3B-4663-8982-087D8D770CBB}" presName="node" presStyleLbl="node1" presStyleIdx="0" presStyleCnt="6">
        <dgm:presLayoutVars>
          <dgm:bulletEnabled val="1"/>
        </dgm:presLayoutVars>
      </dgm:prSet>
      <dgm:spPr/>
    </dgm:pt>
    <dgm:pt modelId="{0F234FA1-5136-4DB5-8BD0-71A6A7194DD4}" type="pres">
      <dgm:prSet presAssocID="{9D4C4303-BF42-4902-B7E2-EE50FE0A5090}" presName="sibTrans" presStyleLbl="sibTrans1D1" presStyleIdx="0" presStyleCnt="5"/>
      <dgm:spPr/>
    </dgm:pt>
    <dgm:pt modelId="{C42682AA-3D8E-4C39-A27A-DC3651BA7812}" type="pres">
      <dgm:prSet presAssocID="{9D4C4303-BF42-4902-B7E2-EE50FE0A5090}" presName="connectorText" presStyleLbl="sibTrans1D1" presStyleIdx="0" presStyleCnt="5"/>
      <dgm:spPr/>
    </dgm:pt>
    <dgm:pt modelId="{53C18F73-E461-4F90-941E-175F7319E4EC}" type="pres">
      <dgm:prSet presAssocID="{60268E79-053D-498D-9885-43F2025CA214}" presName="node" presStyleLbl="node1" presStyleIdx="1" presStyleCnt="6">
        <dgm:presLayoutVars>
          <dgm:bulletEnabled val="1"/>
        </dgm:presLayoutVars>
      </dgm:prSet>
      <dgm:spPr/>
    </dgm:pt>
    <dgm:pt modelId="{6B4B36F0-40C8-49B1-8481-E5A848588526}" type="pres">
      <dgm:prSet presAssocID="{C69DC3F3-E65F-4A32-8657-7E8789551699}" presName="sibTrans" presStyleLbl="sibTrans1D1" presStyleIdx="1" presStyleCnt="5"/>
      <dgm:spPr/>
    </dgm:pt>
    <dgm:pt modelId="{B0ED5241-DD98-42C7-9A1B-27A05E5D9989}" type="pres">
      <dgm:prSet presAssocID="{C69DC3F3-E65F-4A32-8657-7E8789551699}" presName="connectorText" presStyleLbl="sibTrans1D1" presStyleIdx="1" presStyleCnt="5"/>
      <dgm:spPr/>
    </dgm:pt>
    <dgm:pt modelId="{CFBEF09A-D452-4ECF-B1B6-20C67FE197FE}" type="pres">
      <dgm:prSet presAssocID="{0403297B-64B6-4B6B-9A52-15139212646C}" presName="node" presStyleLbl="node1" presStyleIdx="2" presStyleCnt="6">
        <dgm:presLayoutVars>
          <dgm:bulletEnabled val="1"/>
        </dgm:presLayoutVars>
      </dgm:prSet>
      <dgm:spPr/>
    </dgm:pt>
    <dgm:pt modelId="{04F4FBAE-5651-4363-83CD-BE1AC8B61367}" type="pres">
      <dgm:prSet presAssocID="{E967CAEC-A75A-482C-B12C-D9F5F61973A0}" presName="sibTrans" presStyleLbl="sibTrans1D1" presStyleIdx="2" presStyleCnt="5"/>
      <dgm:spPr/>
    </dgm:pt>
    <dgm:pt modelId="{D6781F03-EEF0-4429-9E49-DCA624CFE38D}" type="pres">
      <dgm:prSet presAssocID="{E967CAEC-A75A-482C-B12C-D9F5F61973A0}" presName="connectorText" presStyleLbl="sibTrans1D1" presStyleIdx="2" presStyleCnt="5"/>
      <dgm:spPr/>
    </dgm:pt>
    <dgm:pt modelId="{AABB8372-1E58-46D3-8D8F-E2F9422AFA15}" type="pres">
      <dgm:prSet presAssocID="{56DED969-285C-410F-97AC-DA1EF5E04F1C}" presName="node" presStyleLbl="node1" presStyleIdx="3" presStyleCnt="6">
        <dgm:presLayoutVars>
          <dgm:bulletEnabled val="1"/>
        </dgm:presLayoutVars>
      </dgm:prSet>
      <dgm:spPr/>
    </dgm:pt>
    <dgm:pt modelId="{06AE737C-CF35-4A2F-8305-B7BDD8CF554F}" type="pres">
      <dgm:prSet presAssocID="{072FBBF9-3E43-4D6F-B929-89A0C3CB523E}" presName="sibTrans" presStyleLbl="sibTrans1D1" presStyleIdx="3" presStyleCnt="5"/>
      <dgm:spPr/>
    </dgm:pt>
    <dgm:pt modelId="{2568EF14-2ABB-4866-B509-1771DEE4DA45}" type="pres">
      <dgm:prSet presAssocID="{072FBBF9-3E43-4D6F-B929-89A0C3CB523E}" presName="connectorText" presStyleLbl="sibTrans1D1" presStyleIdx="3" presStyleCnt="5"/>
      <dgm:spPr/>
    </dgm:pt>
    <dgm:pt modelId="{FBAF5612-C6B5-4C46-9E15-A884FDC9D5A7}" type="pres">
      <dgm:prSet presAssocID="{0BCDB1F9-4841-4379-892A-5B5B391DF8FF}" presName="node" presStyleLbl="node1" presStyleIdx="4" presStyleCnt="6">
        <dgm:presLayoutVars>
          <dgm:bulletEnabled val="1"/>
        </dgm:presLayoutVars>
      </dgm:prSet>
      <dgm:spPr/>
    </dgm:pt>
    <dgm:pt modelId="{1DE6D914-D7A9-49FE-8898-B37F40CF0B89}" type="pres">
      <dgm:prSet presAssocID="{1AE44886-00E9-4A80-B905-75C1CBECA457}" presName="sibTrans" presStyleLbl="sibTrans1D1" presStyleIdx="4" presStyleCnt="5"/>
      <dgm:spPr/>
    </dgm:pt>
    <dgm:pt modelId="{21C63310-E026-46EC-A317-6E5CDB8E688D}" type="pres">
      <dgm:prSet presAssocID="{1AE44886-00E9-4A80-B905-75C1CBECA457}" presName="connectorText" presStyleLbl="sibTrans1D1" presStyleIdx="4" presStyleCnt="5"/>
      <dgm:spPr/>
    </dgm:pt>
    <dgm:pt modelId="{CE327E7D-4D9C-4933-996B-2DFEF5559708}" type="pres">
      <dgm:prSet presAssocID="{F07BB95F-A3DE-471B-BB9A-DC6B7BB8F018}" presName="node" presStyleLbl="node1" presStyleIdx="5" presStyleCnt="6">
        <dgm:presLayoutVars>
          <dgm:bulletEnabled val="1"/>
        </dgm:presLayoutVars>
      </dgm:prSet>
      <dgm:spPr/>
    </dgm:pt>
  </dgm:ptLst>
  <dgm:cxnLst>
    <dgm:cxn modelId="{FAD12007-B628-4AC8-9A51-AC36405DE74E}" type="presOf" srcId="{DA23F873-1E49-4179-92C7-D7D32FADA6CA}" destId="{6580BC38-9092-4AE4-85B7-9AAEF1151A29}" srcOrd="0" destOrd="0" presId="urn:microsoft.com/office/officeart/2016/7/layout/RepeatingBendingProcessNew"/>
    <dgm:cxn modelId="{CCDB400C-8B72-4F0C-A124-7B022F4AC643}" type="presOf" srcId="{C69DC3F3-E65F-4A32-8657-7E8789551699}" destId="{6B4B36F0-40C8-49B1-8481-E5A848588526}" srcOrd="0" destOrd="0" presId="urn:microsoft.com/office/officeart/2016/7/layout/RepeatingBendingProcessNew"/>
    <dgm:cxn modelId="{F03E4212-ACAD-40C8-BA84-E2BFC50B712B}" srcId="{DA23F873-1E49-4179-92C7-D7D32FADA6CA}" destId="{F07BB95F-A3DE-471B-BB9A-DC6B7BB8F018}" srcOrd="5" destOrd="0" parTransId="{090FBDC0-6AAD-4AD2-9382-27CDE59AD8A6}" sibTransId="{E0A5D4A7-F319-4D58-BBCC-397DE33E4A74}"/>
    <dgm:cxn modelId="{E1D5F315-2400-4FAA-A6F2-6590279EB9FB}" srcId="{DA23F873-1E49-4179-92C7-D7D32FADA6CA}" destId="{B0060D6F-0E3B-4663-8982-087D8D770CBB}" srcOrd="0" destOrd="0" parTransId="{AB0FFEC2-03F1-4E3E-9379-E1037D49244B}" sibTransId="{9D4C4303-BF42-4902-B7E2-EE50FE0A5090}"/>
    <dgm:cxn modelId="{88536F23-278B-466D-BAFC-768B3D978A8D}" type="presOf" srcId="{9D4C4303-BF42-4902-B7E2-EE50FE0A5090}" destId="{0F234FA1-5136-4DB5-8BD0-71A6A7194DD4}" srcOrd="0" destOrd="0" presId="urn:microsoft.com/office/officeart/2016/7/layout/RepeatingBendingProcessNew"/>
    <dgm:cxn modelId="{4897DA60-3A7E-45FF-BE03-1BFC7E3F7418}" type="presOf" srcId="{0403297B-64B6-4B6B-9A52-15139212646C}" destId="{CFBEF09A-D452-4ECF-B1B6-20C67FE197FE}" srcOrd="0" destOrd="0" presId="urn:microsoft.com/office/officeart/2016/7/layout/RepeatingBendingProcessNew"/>
    <dgm:cxn modelId="{7DBBDF60-A01E-4BFF-8F52-7CFF9E8B5C71}" srcId="{DA23F873-1E49-4179-92C7-D7D32FADA6CA}" destId="{60268E79-053D-498D-9885-43F2025CA214}" srcOrd="1" destOrd="0" parTransId="{87A40F5D-0570-4351-8098-9ED1188B46D8}" sibTransId="{C69DC3F3-E65F-4A32-8657-7E8789551699}"/>
    <dgm:cxn modelId="{44B1BC44-B5E5-4CD2-9705-CCB3FBD289D1}" type="presOf" srcId="{1AE44886-00E9-4A80-B905-75C1CBECA457}" destId="{21C63310-E026-46EC-A317-6E5CDB8E688D}" srcOrd="1" destOrd="0" presId="urn:microsoft.com/office/officeart/2016/7/layout/RepeatingBendingProcessNew"/>
    <dgm:cxn modelId="{B46C6F4E-43B7-4DB0-85F3-B0813841F455}" type="presOf" srcId="{1AE44886-00E9-4A80-B905-75C1CBECA457}" destId="{1DE6D914-D7A9-49FE-8898-B37F40CF0B89}" srcOrd="0" destOrd="0" presId="urn:microsoft.com/office/officeart/2016/7/layout/RepeatingBendingProcessNew"/>
    <dgm:cxn modelId="{CFDED56E-83D7-4BB4-AEE7-2286CB22D049}" srcId="{DA23F873-1E49-4179-92C7-D7D32FADA6CA}" destId="{0403297B-64B6-4B6B-9A52-15139212646C}" srcOrd="2" destOrd="0" parTransId="{E18EA3B8-F1BF-4542-83C9-AC4DDE6641DF}" sibTransId="{E967CAEC-A75A-482C-B12C-D9F5F61973A0}"/>
    <dgm:cxn modelId="{48EA2E51-A001-4527-88C7-79D41C052ADC}" type="presOf" srcId="{E967CAEC-A75A-482C-B12C-D9F5F61973A0}" destId="{04F4FBAE-5651-4363-83CD-BE1AC8B61367}" srcOrd="0" destOrd="0" presId="urn:microsoft.com/office/officeart/2016/7/layout/RepeatingBendingProcessNew"/>
    <dgm:cxn modelId="{EBA22B52-435D-4922-9893-299D237F5931}" type="presOf" srcId="{F07BB95F-A3DE-471B-BB9A-DC6B7BB8F018}" destId="{CE327E7D-4D9C-4933-996B-2DFEF5559708}" srcOrd="0" destOrd="0" presId="urn:microsoft.com/office/officeart/2016/7/layout/RepeatingBendingProcessNew"/>
    <dgm:cxn modelId="{80FFDA79-9DAE-4C1B-90A1-4B1BA1903816}" type="presOf" srcId="{C69DC3F3-E65F-4A32-8657-7E8789551699}" destId="{B0ED5241-DD98-42C7-9A1B-27A05E5D9989}" srcOrd="1" destOrd="0" presId="urn:microsoft.com/office/officeart/2016/7/layout/RepeatingBendingProcessNew"/>
    <dgm:cxn modelId="{F832E48A-1F0C-4013-803D-AC284E4202F4}" type="presOf" srcId="{60268E79-053D-498D-9885-43F2025CA214}" destId="{53C18F73-E461-4F90-941E-175F7319E4EC}" srcOrd="0" destOrd="0" presId="urn:microsoft.com/office/officeart/2016/7/layout/RepeatingBendingProcessNew"/>
    <dgm:cxn modelId="{B9847397-E77D-4F3A-9E92-91189827D19D}" type="presOf" srcId="{9D4C4303-BF42-4902-B7E2-EE50FE0A5090}" destId="{C42682AA-3D8E-4C39-A27A-DC3651BA7812}" srcOrd="1" destOrd="0" presId="urn:microsoft.com/office/officeart/2016/7/layout/RepeatingBendingProcessNew"/>
    <dgm:cxn modelId="{3C6DA09D-82EA-4393-92A6-95126F845EC6}" type="presOf" srcId="{56DED969-285C-410F-97AC-DA1EF5E04F1C}" destId="{AABB8372-1E58-46D3-8D8F-E2F9422AFA15}" srcOrd="0" destOrd="0" presId="urn:microsoft.com/office/officeart/2016/7/layout/RepeatingBendingProcessNew"/>
    <dgm:cxn modelId="{C29325A1-080F-47E1-91E7-861F2AA3433C}" type="presOf" srcId="{B0060D6F-0E3B-4663-8982-087D8D770CBB}" destId="{22757DB2-642A-4D6D-AA7D-18B403FCB2C9}" srcOrd="0" destOrd="0" presId="urn:microsoft.com/office/officeart/2016/7/layout/RepeatingBendingProcessNew"/>
    <dgm:cxn modelId="{3F5047B4-D82E-4FBB-8831-55A718E86F9E}" type="presOf" srcId="{072FBBF9-3E43-4D6F-B929-89A0C3CB523E}" destId="{06AE737C-CF35-4A2F-8305-B7BDD8CF554F}" srcOrd="0" destOrd="0" presId="urn:microsoft.com/office/officeart/2016/7/layout/RepeatingBendingProcessNew"/>
    <dgm:cxn modelId="{12B950B7-6038-428C-82A2-A02CD1D5B203}" type="presOf" srcId="{072FBBF9-3E43-4D6F-B929-89A0C3CB523E}" destId="{2568EF14-2ABB-4866-B509-1771DEE4DA45}" srcOrd="1" destOrd="0" presId="urn:microsoft.com/office/officeart/2016/7/layout/RepeatingBendingProcessNew"/>
    <dgm:cxn modelId="{F86137BD-9136-4EFD-BAEB-7E178BBBA225}" srcId="{DA23F873-1E49-4179-92C7-D7D32FADA6CA}" destId="{0BCDB1F9-4841-4379-892A-5B5B391DF8FF}" srcOrd="4" destOrd="0" parTransId="{0E2DCA82-DB15-48E2-839C-A6B740695E6E}" sibTransId="{1AE44886-00E9-4A80-B905-75C1CBECA457}"/>
    <dgm:cxn modelId="{C54F2BC2-264F-4A28-B038-2D5E8A86137E}" srcId="{DA23F873-1E49-4179-92C7-D7D32FADA6CA}" destId="{56DED969-285C-410F-97AC-DA1EF5E04F1C}" srcOrd="3" destOrd="0" parTransId="{9581B426-DD22-4FAF-9636-226B942EAFC1}" sibTransId="{072FBBF9-3E43-4D6F-B929-89A0C3CB523E}"/>
    <dgm:cxn modelId="{99FAFCCE-31DE-43AD-9251-6B234843361B}" type="presOf" srcId="{E967CAEC-A75A-482C-B12C-D9F5F61973A0}" destId="{D6781F03-EEF0-4429-9E49-DCA624CFE38D}" srcOrd="1" destOrd="0" presId="urn:microsoft.com/office/officeart/2016/7/layout/RepeatingBendingProcessNew"/>
    <dgm:cxn modelId="{45735CD9-3C8E-4211-B340-3760048086B7}" type="presOf" srcId="{0BCDB1F9-4841-4379-892A-5B5B391DF8FF}" destId="{FBAF5612-C6B5-4C46-9E15-A884FDC9D5A7}" srcOrd="0" destOrd="0" presId="urn:microsoft.com/office/officeart/2016/7/layout/RepeatingBendingProcessNew"/>
    <dgm:cxn modelId="{6B14B83C-DD94-4D4C-8D07-B77CF5F9B360}" type="presParOf" srcId="{6580BC38-9092-4AE4-85B7-9AAEF1151A29}" destId="{22757DB2-642A-4D6D-AA7D-18B403FCB2C9}" srcOrd="0" destOrd="0" presId="urn:microsoft.com/office/officeart/2016/7/layout/RepeatingBendingProcessNew"/>
    <dgm:cxn modelId="{AAC51F28-4254-43CA-B791-F2D12E50FEB3}" type="presParOf" srcId="{6580BC38-9092-4AE4-85B7-9AAEF1151A29}" destId="{0F234FA1-5136-4DB5-8BD0-71A6A7194DD4}" srcOrd="1" destOrd="0" presId="urn:microsoft.com/office/officeart/2016/7/layout/RepeatingBendingProcessNew"/>
    <dgm:cxn modelId="{3D462015-BDF7-41E0-BE25-CD2BDC49987F}" type="presParOf" srcId="{0F234FA1-5136-4DB5-8BD0-71A6A7194DD4}" destId="{C42682AA-3D8E-4C39-A27A-DC3651BA7812}" srcOrd="0" destOrd="0" presId="urn:microsoft.com/office/officeart/2016/7/layout/RepeatingBendingProcessNew"/>
    <dgm:cxn modelId="{D0616EC4-1797-4FB3-92D5-78A94D9DAF58}" type="presParOf" srcId="{6580BC38-9092-4AE4-85B7-9AAEF1151A29}" destId="{53C18F73-E461-4F90-941E-175F7319E4EC}" srcOrd="2" destOrd="0" presId="urn:microsoft.com/office/officeart/2016/7/layout/RepeatingBendingProcessNew"/>
    <dgm:cxn modelId="{1D09D685-5169-41A7-A64D-2F8A51E5DAD9}" type="presParOf" srcId="{6580BC38-9092-4AE4-85B7-9AAEF1151A29}" destId="{6B4B36F0-40C8-49B1-8481-E5A848588526}" srcOrd="3" destOrd="0" presId="urn:microsoft.com/office/officeart/2016/7/layout/RepeatingBendingProcessNew"/>
    <dgm:cxn modelId="{24CFEA6F-6DB0-4905-B338-8D1DC5D977A6}" type="presParOf" srcId="{6B4B36F0-40C8-49B1-8481-E5A848588526}" destId="{B0ED5241-DD98-42C7-9A1B-27A05E5D9989}" srcOrd="0" destOrd="0" presId="urn:microsoft.com/office/officeart/2016/7/layout/RepeatingBendingProcessNew"/>
    <dgm:cxn modelId="{24A48A2A-E7E5-42A8-95F4-41B81484B42C}" type="presParOf" srcId="{6580BC38-9092-4AE4-85B7-9AAEF1151A29}" destId="{CFBEF09A-D452-4ECF-B1B6-20C67FE197FE}" srcOrd="4" destOrd="0" presId="urn:microsoft.com/office/officeart/2016/7/layout/RepeatingBendingProcessNew"/>
    <dgm:cxn modelId="{6A479AA6-0CE2-4D4A-B1A3-2D553EE25EF2}" type="presParOf" srcId="{6580BC38-9092-4AE4-85B7-9AAEF1151A29}" destId="{04F4FBAE-5651-4363-83CD-BE1AC8B61367}" srcOrd="5" destOrd="0" presId="urn:microsoft.com/office/officeart/2016/7/layout/RepeatingBendingProcessNew"/>
    <dgm:cxn modelId="{ADC85C6F-CA0C-482D-BB8F-EEAB1982AFC0}" type="presParOf" srcId="{04F4FBAE-5651-4363-83CD-BE1AC8B61367}" destId="{D6781F03-EEF0-4429-9E49-DCA624CFE38D}" srcOrd="0" destOrd="0" presId="urn:microsoft.com/office/officeart/2016/7/layout/RepeatingBendingProcessNew"/>
    <dgm:cxn modelId="{C442E5B8-3B44-4777-8119-EB440171554C}" type="presParOf" srcId="{6580BC38-9092-4AE4-85B7-9AAEF1151A29}" destId="{AABB8372-1E58-46D3-8D8F-E2F9422AFA15}" srcOrd="6" destOrd="0" presId="urn:microsoft.com/office/officeart/2016/7/layout/RepeatingBendingProcessNew"/>
    <dgm:cxn modelId="{54E39103-31D9-4E15-8F33-C7A5E2264ACD}" type="presParOf" srcId="{6580BC38-9092-4AE4-85B7-9AAEF1151A29}" destId="{06AE737C-CF35-4A2F-8305-B7BDD8CF554F}" srcOrd="7" destOrd="0" presId="urn:microsoft.com/office/officeart/2016/7/layout/RepeatingBendingProcessNew"/>
    <dgm:cxn modelId="{8FF73835-2D0D-42D3-87CB-B65C30EEA2CF}" type="presParOf" srcId="{06AE737C-CF35-4A2F-8305-B7BDD8CF554F}" destId="{2568EF14-2ABB-4866-B509-1771DEE4DA45}" srcOrd="0" destOrd="0" presId="urn:microsoft.com/office/officeart/2016/7/layout/RepeatingBendingProcessNew"/>
    <dgm:cxn modelId="{102D480C-1F95-4F1A-9718-407E1C056CB7}" type="presParOf" srcId="{6580BC38-9092-4AE4-85B7-9AAEF1151A29}" destId="{FBAF5612-C6B5-4C46-9E15-A884FDC9D5A7}" srcOrd="8" destOrd="0" presId="urn:microsoft.com/office/officeart/2016/7/layout/RepeatingBendingProcessNew"/>
    <dgm:cxn modelId="{E2DE44EF-0819-47DA-A763-5825974C6564}" type="presParOf" srcId="{6580BC38-9092-4AE4-85B7-9AAEF1151A29}" destId="{1DE6D914-D7A9-49FE-8898-B37F40CF0B89}" srcOrd="9" destOrd="0" presId="urn:microsoft.com/office/officeart/2016/7/layout/RepeatingBendingProcessNew"/>
    <dgm:cxn modelId="{2A66D3C2-5C23-4A13-A263-C4051721D184}" type="presParOf" srcId="{1DE6D914-D7A9-49FE-8898-B37F40CF0B89}" destId="{21C63310-E026-46EC-A317-6E5CDB8E688D}" srcOrd="0" destOrd="0" presId="urn:microsoft.com/office/officeart/2016/7/layout/RepeatingBendingProcessNew"/>
    <dgm:cxn modelId="{E3E0D11B-1A7B-4C88-B75C-E886CB699331}" type="presParOf" srcId="{6580BC38-9092-4AE4-85B7-9AAEF1151A29}" destId="{CE327E7D-4D9C-4933-996B-2DFEF555970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2DCCE-B2BD-4090-915A-367AD4951DB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1424FC1-87D3-4FA4-B5E9-B7199F029DF4}">
      <dgm:prSet/>
      <dgm:spPr/>
      <dgm:t>
        <a:bodyPr/>
        <a:lstStyle/>
        <a:p>
          <a:r>
            <a:rPr lang="cs-CZ" b="1"/>
            <a:t>Diagnostika normativní</a:t>
          </a:r>
          <a:endParaRPr lang="en-US"/>
        </a:p>
      </dgm:t>
    </dgm:pt>
    <dgm:pt modelId="{07CF4DE9-430F-4688-8179-91FBE3C52971}" type="parTrans" cxnId="{0193CC06-E029-4C7F-9026-36139303AB8F}">
      <dgm:prSet/>
      <dgm:spPr/>
      <dgm:t>
        <a:bodyPr/>
        <a:lstStyle/>
        <a:p>
          <a:endParaRPr lang="en-US"/>
        </a:p>
      </dgm:t>
    </dgm:pt>
    <dgm:pt modelId="{EE97F79D-714D-4738-BCF5-7FDB92F99203}" type="sibTrans" cxnId="{0193CC06-E029-4C7F-9026-36139303AB8F}">
      <dgm:prSet/>
      <dgm:spPr/>
      <dgm:t>
        <a:bodyPr/>
        <a:lstStyle/>
        <a:p>
          <a:endParaRPr lang="en-US"/>
        </a:p>
      </dgm:t>
    </dgm:pt>
    <dgm:pt modelId="{ECE42904-792D-4759-AAF6-ACB95BE430F5}">
      <dgm:prSet/>
      <dgm:spPr/>
      <dgm:t>
        <a:bodyPr/>
        <a:lstStyle/>
        <a:p>
          <a:r>
            <a:rPr lang="cs-CZ" b="1"/>
            <a:t>Diagnostika kriteriální</a:t>
          </a:r>
          <a:endParaRPr lang="en-US"/>
        </a:p>
      </dgm:t>
    </dgm:pt>
    <dgm:pt modelId="{64F74EEC-597C-4538-8268-FDC3EB868FE5}" type="parTrans" cxnId="{60856E83-7294-478D-9DBD-BED8DB3A6707}">
      <dgm:prSet/>
      <dgm:spPr/>
      <dgm:t>
        <a:bodyPr/>
        <a:lstStyle/>
        <a:p>
          <a:endParaRPr lang="en-US"/>
        </a:p>
      </dgm:t>
    </dgm:pt>
    <dgm:pt modelId="{FCFBA742-E4DE-4CD6-A93F-070B177DCC0F}" type="sibTrans" cxnId="{60856E83-7294-478D-9DBD-BED8DB3A6707}">
      <dgm:prSet/>
      <dgm:spPr/>
      <dgm:t>
        <a:bodyPr/>
        <a:lstStyle/>
        <a:p>
          <a:endParaRPr lang="en-US"/>
        </a:p>
      </dgm:t>
    </dgm:pt>
    <dgm:pt modelId="{5A493534-3E2B-4A30-83FD-68113EE392F8}">
      <dgm:prSet/>
      <dgm:spPr/>
      <dgm:t>
        <a:bodyPr/>
        <a:lstStyle/>
        <a:p>
          <a:r>
            <a:rPr lang="cs-CZ" b="1"/>
            <a:t>Diagnostika individualizovaná</a:t>
          </a:r>
          <a:endParaRPr lang="en-US"/>
        </a:p>
      </dgm:t>
    </dgm:pt>
    <dgm:pt modelId="{C8F4029D-0172-449B-AC65-B204B6E5DAFC}" type="parTrans" cxnId="{3F5D62F5-6359-49FE-84CF-72018BDA20D3}">
      <dgm:prSet/>
      <dgm:spPr/>
      <dgm:t>
        <a:bodyPr/>
        <a:lstStyle/>
        <a:p>
          <a:endParaRPr lang="en-US"/>
        </a:p>
      </dgm:t>
    </dgm:pt>
    <dgm:pt modelId="{460F2C6C-1B3D-4697-A7E4-6491EB63A059}" type="sibTrans" cxnId="{3F5D62F5-6359-49FE-84CF-72018BDA20D3}">
      <dgm:prSet/>
      <dgm:spPr/>
      <dgm:t>
        <a:bodyPr/>
        <a:lstStyle/>
        <a:p>
          <a:endParaRPr lang="en-US"/>
        </a:p>
      </dgm:t>
    </dgm:pt>
    <dgm:pt modelId="{03155E31-A217-4253-8D8E-C23DB4A36654}">
      <dgm:prSet/>
      <dgm:spPr/>
      <dgm:t>
        <a:bodyPr/>
        <a:lstStyle/>
        <a:p>
          <a:r>
            <a:rPr lang="cs-CZ" b="1"/>
            <a:t>Diagnostika diferenciální</a:t>
          </a:r>
          <a:endParaRPr lang="en-US"/>
        </a:p>
      </dgm:t>
    </dgm:pt>
    <dgm:pt modelId="{F0D6B3F6-D0B7-4C34-BD6B-937A7EB2F31E}" type="parTrans" cxnId="{E0004D74-79B5-49E5-8B2D-D4563518B05D}">
      <dgm:prSet/>
      <dgm:spPr/>
      <dgm:t>
        <a:bodyPr/>
        <a:lstStyle/>
        <a:p>
          <a:endParaRPr lang="en-US"/>
        </a:p>
      </dgm:t>
    </dgm:pt>
    <dgm:pt modelId="{E84301C3-5A34-42BA-84DE-EDA06BB5EF5D}" type="sibTrans" cxnId="{E0004D74-79B5-49E5-8B2D-D4563518B05D}">
      <dgm:prSet/>
      <dgm:spPr/>
      <dgm:t>
        <a:bodyPr/>
        <a:lstStyle/>
        <a:p>
          <a:endParaRPr lang="en-US"/>
        </a:p>
      </dgm:t>
    </dgm:pt>
    <dgm:pt modelId="{F8FF6B13-63C8-4571-B389-4E4D866741F6}" type="pres">
      <dgm:prSet presAssocID="{9FD2DCCE-B2BD-4090-915A-367AD4951DB3}" presName="linear" presStyleCnt="0">
        <dgm:presLayoutVars>
          <dgm:animLvl val="lvl"/>
          <dgm:resizeHandles val="exact"/>
        </dgm:presLayoutVars>
      </dgm:prSet>
      <dgm:spPr/>
    </dgm:pt>
    <dgm:pt modelId="{4280205E-93A1-45EE-B2FE-3196FB2DC86D}" type="pres">
      <dgm:prSet presAssocID="{41424FC1-87D3-4FA4-B5E9-B7199F029D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2EC75A-166E-46BA-8156-BF8D3D4080D0}" type="pres">
      <dgm:prSet presAssocID="{EE97F79D-714D-4738-BCF5-7FDB92F99203}" presName="spacer" presStyleCnt="0"/>
      <dgm:spPr/>
    </dgm:pt>
    <dgm:pt modelId="{F633F06A-52F8-4BF5-A653-7A12B3D870E2}" type="pres">
      <dgm:prSet presAssocID="{ECE42904-792D-4759-AAF6-ACB95BE430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8EF048-06B9-463E-AB5F-AE1CAB92CB34}" type="pres">
      <dgm:prSet presAssocID="{FCFBA742-E4DE-4CD6-A93F-070B177DCC0F}" presName="spacer" presStyleCnt="0"/>
      <dgm:spPr/>
    </dgm:pt>
    <dgm:pt modelId="{3137B64B-12F8-447D-A506-56243F7BB4C6}" type="pres">
      <dgm:prSet presAssocID="{5A493534-3E2B-4A30-83FD-68113EE392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8DB374-A1AE-4CA1-BD4E-F15D8A817473}" type="pres">
      <dgm:prSet presAssocID="{460F2C6C-1B3D-4697-A7E4-6491EB63A059}" presName="spacer" presStyleCnt="0"/>
      <dgm:spPr/>
    </dgm:pt>
    <dgm:pt modelId="{AFBAB274-47F0-40C4-9FF7-998E79D4180B}" type="pres">
      <dgm:prSet presAssocID="{03155E31-A217-4253-8D8E-C23DB4A3665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193CC06-E029-4C7F-9026-36139303AB8F}" srcId="{9FD2DCCE-B2BD-4090-915A-367AD4951DB3}" destId="{41424FC1-87D3-4FA4-B5E9-B7199F029DF4}" srcOrd="0" destOrd="0" parTransId="{07CF4DE9-430F-4688-8179-91FBE3C52971}" sibTransId="{EE97F79D-714D-4738-BCF5-7FDB92F99203}"/>
    <dgm:cxn modelId="{45392318-34D2-4337-B35E-8FC824D37672}" type="presOf" srcId="{9FD2DCCE-B2BD-4090-915A-367AD4951DB3}" destId="{F8FF6B13-63C8-4571-B389-4E4D866741F6}" srcOrd="0" destOrd="0" presId="urn:microsoft.com/office/officeart/2005/8/layout/vList2"/>
    <dgm:cxn modelId="{CDDE781E-F9A2-4E1C-B1FA-23C5BC4D98E1}" type="presOf" srcId="{03155E31-A217-4253-8D8E-C23DB4A36654}" destId="{AFBAB274-47F0-40C4-9FF7-998E79D4180B}" srcOrd="0" destOrd="0" presId="urn:microsoft.com/office/officeart/2005/8/layout/vList2"/>
    <dgm:cxn modelId="{98647C40-A828-46AC-BD74-6C2B9493D7C1}" type="presOf" srcId="{41424FC1-87D3-4FA4-B5E9-B7199F029DF4}" destId="{4280205E-93A1-45EE-B2FE-3196FB2DC86D}" srcOrd="0" destOrd="0" presId="urn:microsoft.com/office/officeart/2005/8/layout/vList2"/>
    <dgm:cxn modelId="{99A14E45-B5D8-4924-BF7F-E579391EE143}" type="presOf" srcId="{5A493534-3E2B-4A30-83FD-68113EE392F8}" destId="{3137B64B-12F8-447D-A506-56243F7BB4C6}" srcOrd="0" destOrd="0" presId="urn:microsoft.com/office/officeart/2005/8/layout/vList2"/>
    <dgm:cxn modelId="{BFB66554-FB37-4B26-89E6-CA31AF6BFF52}" type="presOf" srcId="{ECE42904-792D-4759-AAF6-ACB95BE430F5}" destId="{F633F06A-52F8-4BF5-A653-7A12B3D870E2}" srcOrd="0" destOrd="0" presId="urn:microsoft.com/office/officeart/2005/8/layout/vList2"/>
    <dgm:cxn modelId="{E0004D74-79B5-49E5-8B2D-D4563518B05D}" srcId="{9FD2DCCE-B2BD-4090-915A-367AD4951DB3}" destId="{03155E31-A217-4253-8D8E-C23DB4A36654}" srcOrd="3" destOrd="0" parTransId="{F0D6B3F6-D0B7-4C34-BD6B-937A7EB2F31E}" sibTransId="{E84301C3-5A34-42BA-84DE-EDA06BB5EF5D}"/>
    <dgm:cxn modelId="{60856E83-7294-478D-9DBD-BED8DB3A6707}" srcId="{9FD2DCCE-B2BD-4090-915A-367AD4951DB3}" destId="{ECE42904-792D-4759-AAF6-ACB95BE430F5}" srcOrd="1" destOrd="0" parTransId="{64F74EEC-597C-4538-8268-FDC3EB868FE5}" sibTransId="{FCFBA742-E4DE-4CD6-A93F-070B177DCC0F}"/>
    <dgm:cxn modelId="{3F5D62F5-6359-49FE-84CF-72018BDA20D3}" srcId="{9FD2DCCE-B2BD-4090-915A-367AD4951DB3}" destId="{5A493534-3E2B-4A30-83FD-68113EE392F8}" srcOrd="2" destOrd="0" parTransId="{C8F4029D-0172-449B-AC65-B204B6E5DAFC}" sibTransId="{460F2C6C-1B3D-4697-A7E4-6491EB63A059}"/>
    <dgm:cxn modelId="{6EE290F2-00DE-4C77-A9CC-263D4F42A640}" type="presParOf" srcId="{F8FF6B13-63C8-4571-B389-4E4D866741F6}" destId="{4280205E-93A1-45EE-B2FE-3196FB2DC86D}" srcOrd="0" destOrd="0" presId="urn:microsoft.com/office/officeart/2005/8/layout/vList2"/>
    <dgm:cxn modelId="{42363EF5-E74B-4A6D-81C2-C580D3BE676A}" type="presParOf" srcId="{F8FF6B13-63C8-4571-B389-4E4D866741F6}" destId="{172EC75A-166E-46BA-8156-BF8D3D4080D0}" srcOrd="1" destOrd="0" presId="urn:microsoft.com/office/officeart/2005/8/layout/vList2"/>
    <dgm:cxn modelId="{B3976F7D-ABF0-474F-855E-53E0F0052DB8}" type="presParOf" srcId="{F8FF6B13-63C8-4571-B389-4E4D866741F6}" destId="{F633F06A-52F8-4BF5-A653-7A12B3D870E2}" srcOrd="2" destOrd="0" presId="urn:microsoft.com/office/officeart/2005/8/layout/vList2"/>
    <dgm:cxn modelId="{A7791F0E-1A13-4778-8CB4-5191832ED07C}" type="presParOf" srcId="{F8FF6B13-63C8-4571-B389-4E4D866741F6}" destId="{138EF048-06B9-463E-AB5F-AE1CAB92CB34}" srcOrd="3" destOrd="0" presId="urn:microsoft.com/office/officeart/2005/8/layout/vList2"/>
    <dgm:cxn modelId="{2F2C70C8-AC55-4D32-8583-ED1DBD5A06E3}" type="presParOf" srcId="{F8FF6B13-63C8-4571-B389-4E4D866741F6}" destId="{3137B64B-12F8-447D-A506-56243F7BB4C6}" srcOrd="4" destOrd="0" presId="urn:microsoft.com/office/officeart/2005/8/layout/vList2"/>
    <dgm:cxn modelId="{AC122263-E8B6-4D6E-B81A-F24E12EB9605}" type="presParOf" srcId="{F8FF6B13-63C8-4571-B389-4E4D866741F6}" destId="{1C8DB374-A1AE-4CA1-BD4E-F15D8A817473}" srcOrd="5" destOrd="0" presId="urn:microsoft.com/office/officeart/2005/8/layout/vList2"/>
    <dgm:cxn modelId="{84D046EA-5835-406D-A2F9-650F9E50A099}" type="presParOf" srcId="{F8FF6B13-63C8-4571-B389-4E4D866741F6}" destId="{AFBAB274-47F0-40C4-9FF7-998E79D418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548D4-5524-4AE5-B068-4E01407E87D1}" type="doc">
      <dgm:prSet loTypeId="urn:microsoft.com/office/officeart/2005/8/layout/cycle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22269B1-EF7E-43A3-8E47-A23AD744675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ROZHOVOR</a:t>
          </a:r>
        </a:p>
      </dgm:t>
    </dgm:pt>
    <dgm:pt modelId="{A6F1A5A0-4A6E-45AF-BD17-D97D8A25E310}" type="parTrans" cxnId="{2C01F778-9F93-484D-94A1-6153B33A30C2}">
      <dgm:prSet/>
      <dgm:spPr/>
      <dgm:t>
        <a:bodyPr/>
        <a:lstStyle/>
        <a:p>
          <a:endParaRPr lang="cs-CZ"/>
        </a:p>
      </dgm:t>
    </dgm:pt>
    <dgm:pt modelId="{85565F61-75A4-4FA4-9207-7FC1308027E7}" type="sibTrans" cxnId="{2C01F778-9F93-484D-94A1-6153B33A30C2}">
      <dgm:prSet/>
      <dgm:spPr/>
      <dgm:t>
        <a:bodyPr/>
        <a:lstStyle/>
        <a:p>
          <a:endParaRPr lang="cs-CZ"/>
        </a:p>
      </dgm:t>
    </dgm:pt>
    <dgm:pt modelId="{8A3AAE96-63BE-43A0-A256-FC542AF9BE7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POZOROVÁNÍ</a:t>
          </a:r>
        </a:p>
      </dgm:t>
    </dgm:pt>
    <dgm:pt modelId="{C8B6A68B-F0F0-44B6-98B4-449B0E218C89}" type="parTrans" cxnId="{0357B9DB-F12B-48F2-8549-30252D05D9C1}">
      <dgm:prSet/>
      <dgm:spPr/>
      <dgm:t>
        <a:bodyPr/>
        <a:lstStyle/>
        <a:p>
          <a:endParaRPr lang="cs-CZ"/>
        </a:p>
      </dgm:t>
    </dgm:pt>
    <dgm:pt modelId="{F687CB60-FEA2-4903-8F98-98B817CC45AC}" type="sibTrans" cxnId="{0357B9DB-F12B-48F2-8549-30252D05D9C1}">
      <dgm:prSet/>
      <dgm:spPr/>
      <dgm:t>
        <a:bodyPr/>
        <a:lstStyle/>
        <a:p>
          <a:endParaRPr lang="cs-CZ"/>
        </a:p>
      </dgm:t>
    </dgm:pt>
    <dgm:pt modelId="{00EA218C-2972-49A4-8204-83B5239726B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DOTAZNÍKY</a:t>
          </a:r>
        </a:p>
      </dgm:t>
    </dgm:pt>
    <dgm:pt modelId="{8E71C773-8A65-466A-94D9-E12F7625259C}" type="parTrans" cxnId="{47879A35-5926-4EAF-B256-C5ED45FFF804}">
      <dgm:prSet/>
      <dgm:spPr/>
      <dgm:t>
        <a:bodyPr/>
        <a:lstStyle/>
        <a:p>
          <a:endParaRPr lang="cs-CZ"/>
        </a:p>
      </dgm:t>
    </dgm:pt>
    <dgm:pt modelId="{381F024D-24E8-4B29-938F-C457761B61A2}" type="sibTrans" cxnId="{47879A35-5926-4EAF-B256-C5ED45FFF804}">
      <dgm:prSet/>
      <dgm:spPr/>
      <dgm:t>
        <a:bodyPr/>
        <a:lstStyle/>
        <a:p>
          <a:endParaRPr lang="cs-CZ"/>
        </a:p>
      </dgm:t>
    </dgm:pt>
    <dgm:pt modelId="{0830C3BD-BD88-4876-AE68-18021533C4D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DIDAKTICKÉ TESTY</a:t>
          </a:r>
        </a:p>
      </dgm:t>
    </dgm:pt>
    <dgm:pt modelId="{9BDE9994-A8DE-471C-84B9-8E5299ADDD48}" type="parTrans" cxnId="{D7136850-5F17-4F27-B96C-C8D2F88FE244}">
      <dgm:prSet/>
      <dgm:spPr/>
      <dgm:t>
        <a:bodyPr/>
        <a:lstStyle/>
        <a:p>
          <a:endParaRPr lang="cs-CZ"/>
        </a:p>
      </dgm:t>
    </dgm:pt>
    <dgm:pt modelId="{D67CCB00-BB95-4EEB-B941-66E7C453CD3A}" type="sibTrans" cxnId="{D7136850-5F17-4F27-B96C-C8D2F88FE244}">
      <dgm:prSet/>
      <dgm:spPr/>
      <dgm:t>
        <a:bodyPr/>
        <a:lstStyle/>
        <a:p>
          <a:endParaRPr lang="cs-CZ"/>
        </a:p>
      </dgm:t>
    </dgm:pt>
    <dgm:pt modelId="{D776F607-7381-4F8E-BCDC-AA47BC00462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ANALÝZA OSOBNÍCH DOKUMENTŮ/ spontánních výtvorů</a:t>
          </a:r>
        </a:p>
      </dgm:t>
    </dgm:pt>
    <dgm:pt modelId="{E761CD07-40EA-4264-9C8C-94F79B9C6D94}" type="parTrans" cxnId="{B0081E6F-CF95-404A-81BD-907AB1606365}">
      <dgm:prSet/>
      <dgm:spPr/>
      <dgm:t>
        <a:bodyPr/>
        <a:lstStyle/>
        <a:p>
          <a:endParaRPr lang="cs-CZ"/>
        </a:p>
      </dgm:t>
    </dgm:pt>
    <dgm:pt modelId="{A250761B-DF17-4F8A-887E-BB9BE8594516}" type="sibTrans" cxnId="{B0081E6F-CF95-404A-81BD-907AB1606365}">
      <dgm:prSet/>
      <dgm:spPr/>
      <dgm:t>
        <a:bodyPr/>
        <a:lstStyle/>
        <a:p>
          <a:endParaRPr lang="cs-CZ"/>
        </a:p>
      </dgm:t>
    </dgm:pt>
    <dgm:pt modelId="{20E83C27-ADE7-4FC1-98F1-F7BB8ECCCA4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ANALÝZA PEDAGOGICKÝCH DOKUMENTU</a:t>
          </a:r>
          <a:endParaRPr lang="cs-CZ" dirty="0"/>
        </a:p>
      </dgm:t>
    </dgm:pt>
    <dgm:pt modelId="{FEB8A0B7-D502-4661-8B1B-3A715266A439}" type="parTrans" cxnId="{1D1DC89C-77D3-4A39-A347-73FA3C4923FD}">
      <dgm:prSet/>
      <dgm:spPr/>
      <dgm:t>
        <a:bodyPr/>
        <a:lstStyle/>
        <a:p>
          <a:endParaRPr lang="en-US"/>
        </a:p>
      </dgm:t>
    </dgm:pt>
    <dgm:pt modelId="{5E61EE6B-A22C-46A0-B02F-8DF4F341BAE8}" type="sibTrans" cxnId="{1D1DC89C-77D3-4A39-A347-73FA3C4923FD}">
      <dgm:prSet/>
      <dgm:spPr/>
      <dgm:t>
        <a:bodyPr/>
        <a:lstStyle/>
        <a:p>
          <a:endParaRPr lang="en-US"/>
        </a:p>
      </dgm:t>
    </dgm:pt>
    <dgm:pt modelId="{759AFE5C-E1BA-4D7D-A8D7-A699642D929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SOCIOMETRIE</a:t>
          </a:r>
        </a:p>
      </dgm:t>
    </dgm:pt>
    <dgm:pt modelId="{A7728530-1D79-4F72-B741-A4D941204C34}" type="parTrans" cxnId="{84B818CB-B736-4BB9-9878-D2F0CA7F23D0}">
      <dgm:prSet/>
      <dgm:spPr/>
      <dgm:t>
        <a:bodyPr/>
        <a:lstStyle/>
        <a:p>
          <a:endParaRPr lang="en-US"/>
        </a:p>
      </dgm:t>
    </dgm:pt>
    <dgm:pt modelId="{DF7D2A4F-CB3E-4A63-89DD-42655C24B1BA}" type="sibTrans" cxnId="{84B818CB-B736-4BB9-9878-D2F0CA7F23D0}">
      <dgm:prSet/>
      <dgm:spPr/>
      <dgm:t>
        <a:bodyPr/>
        <a:lstStyle/>
        <a:p>
          <a:endParaRPr lang="en-US"/>
        </a:p>
      </dgm:t>
    </dgm:pt>
    <dgm:pt modelId="{CEF9E694-5C55-48A2-A908-518241767B87}" type="pres">
      <dgm:prSet presAssocID="{466548D4-5524-4AE5-B068-4E01407E87D1}" presName="cycle" presStyleCnt="0">
        <dgm:presLayoutVars>
          <dgm:dir/>
          <dgm:resizeHandles val="exact"/>
        </dgm:presLayoutVars>
      </dgm:prSet>
      <dgm:spPr/>
    </dgm:pt>
    <dgm:pt modelId="{A5340219-F3AD-495B-AA8A-A878664A6299}" type="pres">
      <dgm:prSet presAssocID="{422269B1-EF7E-43A3-8E47-A23AD7446752}" presName="node" presStyleLbl="node1" presStyleIdx="0" presStyleCnt="7">
        <dgm:presLayoutVars>
          <dgm:bulletEnabled val="1"/>
        </dgm:presLayoutVars>
      </dgm:prSet>
      <dgm:spPr/>
    </dgm:pt>
    <dgm:pt modelId="{BD8D0F33-416B-405D-9F25-CDEC77A64BD0}" type="pres">
      <dgm:prSet presAssocID="{422269B1-EF7E-43A3-8E47-A23AD7446752}" presName="spNode" presStyleCnt="0"/>
      <dgm:spPr/>
    </dgm:pt>
    <dgm:pt modelId="{C76D8827-0D56-474E-A2EC-2D74310E7B79}" type="pres">
      <dgm:prSet presAssocID="{85565F61-75A4-4FA4-9207-7FC1308027E7}" presName="sibTrans" presStyleLbl="sibTrans1D1" presStyleIdx="0" presStyleCnt="7"/>
      <dgm:spPr/>
    </dgm:pt>
    <dgm:pt modelId="{9E94509F-834C-4B0A-A84F-59971D3F96B0}" type="pres">
      <dgm:prSet presAssocID="{D776F607-7381-4F8E-BCDC-AA47BC004627}" presName="node" presStyleLbl="node1" presStyleIdx="1" presStyleCnt="7">
        <dgm:presLayoutVars>
          <dgm:bulletEnabled val="1"/>
        </dgm:presLayoutVars>
      </dgm:prSet>
      <dgm:spPr/>
    </dgm:pt>
    <dgm:pt modelId="{12F5486F-8A22-4CCF-8122-60DCD8DAFA26}" type="pres">
      <dgm:prSet presAssocID="{D776F607-7381-4F8E-BCDC-AA47BC004627}" presName="spNode" presStyleCnt="0"/>
      <dgm:spPr/>
    </dgm:pt>
    <dgm:pt modelId="{8371AD41-D319-4DB6-AE0D-E1C6BC077F76}" type="pres">
      <dgm:prSet presAssocID="{A250761B-DF17-4F8A-887E-BB9BE8594516}" presName="sibTrans" presStyleLbl="sibTrans1D1" presStyleIdx="1" presStyleCnt="7"/>
      <dgm:spPr/>
    </dgm:pt>
    <dgm:pt modelId="{70CFCCD6-AE78-4AF6-B6C4-FF86BDF1E2DC}" type="pres">
      <dgm:prSet presAssocID="{20E83C27-ADE7-4FC1-98F1-F7BB8ECCCA4A}" presName="node" presStyleLbl="node1" presStyleIdx="2" presStyleCnt="7">
        <dgm:presLayoutVars>
          <dgm:bulletEnabled val="1"/>
        </dgm:presLayoutVars>
      </dgm:prSet>
      <dgm:spPr/>
    </dgm:pt>
    <dgm:pt modelId="{68360C5E-73F8-4030-A1BA-8D2ED4CDF988}" type="pres">
      <dgm:prSet presAssocID="{20E83C27-ADE7-4FC1-98F1-F7BB8ECCCA4A}" presName="spNode" presStyleCnt="0"/>
      <dgm:spPr/>
    </dgm:pt>
    <dgm:pt modelId="{BC8472B8-A353-45B9-A4ED-E9D83386E0B2}" type="pres">
      <dgm:prSet presAssocID="{5E61EE6B-A22C-46A0-B02F-8DF4F341BAE8}" presName="sibTrans" presStyleLbl="sibTrans1D1" presStyleIdx="2" presStyleCnt="7"/>
      <dgm:spPr/>
    </dgm:pt>
    <dgm:pt modelId="{3A77D475-3D30-4753-B0AB-FD0A8CD07623}" type="pres">
      <dgm:prSet presAssocID="{8A3AAE96-63BE-43A0-A256-FC542AF9BE70}" presName="node" presStyleLbl="node1" presStyleIdx="3" presStyleCnt="7">
        <dgm:presLayoutVars>
          <dgm:bulletEnabled val="1"/>
        </dgm:presLayoutVars>
      </dgm:prSet>
      <dgm:spPr/>
    </dgm:pt>
    <dgm:pt modelId="{D1983BBD-C108-4785-9BE6-F4B347241D7E}" type="pres">
      <dgm:prSet presAssocID="{8A3AAE96-63BE-43A0-A256-FC542AF9BE70}" presName="spNode" presStyleCnt="0"/>
      <dgm:spPr/>
    </dgm:pt>
    <dgm:pt modelId="{939B5413-25A8-4D9C-82B2-209E56021400}" type="pres">
      <dgm:prSet presAssocID="{F687CB60-FEA2-4903-8F98-98B817CC45AC}" presName="sibTrans" presStyleLbl="sibTrans1D1" presStyleIdx="3" presStyleCnt="7"/>
      <dgm:spPr/>
    </dgm:pt>
    <dgm:pt modelId="{5B859C42-FCD7-4BAA-AAC2-9E11B6B20D60}" type="pres">
      <dgm:prSet presAssocID="{00EA218C-2972-49A4-8204-83B5239726B2}" presName="node" presStyleLbl="node1" presStyleIdx="4" presStyleCnt="7">
        <dgm:presLayoutVars>
          <dgm:bulletEnabled val="1"/>
        </dgm:presLayoutVars>
      </dgm:prSet>
      <dgm:spPr/>
    </dgm:pt>
    <dgm:pt modelId="{15FBBB66-985C-4149-89EF-E5FF5E4D91BB}" type="pres">
      <dgm:prSet presAssocID="{00EA218C-2972-49A4-8204-83B5239726B2}" presName="spNode" presStyleCnt="0"/>
      <dgm:spPr/>
    </dgm:pt>
    <dgm:pt modelId="{728421B6-40DD-48C0-A7A7-7A07F5642CA8}" type="pres">
      <dgm:prSet presAssocID="{381F024D-24E8-4B29-938F-C457761B61A2}" presName="sibTrans" presStyleLbl="sibTrans1D1" presStyleIdx="4" presStyleCnt="7"/>
      <dgm:spPr/>
    </dgm:pt>
    <dgm:pt modelId="{EC058265-A48E-49DB-9A4D-E1840B0F3E4D}" type="pres">
      <dgm:prSet presAssocID="{0830C3BD-BD88-4876-AE68-18021533C4D6}" presName="node" presStyleLbl="node1" presStyleIdx="5" presStyleCnt="7">
        <dgm:presLayoutVars>
          <dgm:bulletEnabled val="1"/>
        </dgm:presLayoutVars>
      </dgm:prSet>
      <dgm:spPr/>
    </dgm:pt>
    <dgm:pt modelId="{940B81CC-3670-4556-AD85-BEB7C5F3885F}" type="pres">
      <dgm:prSet presAssocID="{0830C3BD-BD88-4876-AE68-18021533C4D6}" presName="spNode" presStyleCnt="0"/>
      <dgm:spPr/>
    </dgm:pt>
    <dgm:pt modelId="{9625071D-1EDC-408F-8809-15FE33738B50}" type="pres">
      <dgm:prSet presAssocID="{D67CCB00-BB95-4EEB-B941-66E7C453CD3A}" presName="sibTrans" presStyleLbl="sibTrans1D1" presStyleIdx="5" presStyleCnt="7"/>
      <dgm:spPr/>
    </dgm:pt>
    <dgm:pt modelId="{AB568D5F-4683-4070-ACE6-887EA9C08D2C}" type="pres">
      <dgm:prSet presAssocID="{759AFE5C-E1BA-4D7D-A8D7-A699642D929F}" presName="node" presStyleLbl="node1" presStyleIdx="6" presStyleCnt="7">
        <dgm:presLayoutVars>
          <dgm:bulletEnabled val="1"/>
        </dgm:presLayoutVars>
      </dgm:prSet>
      <dgm:spPr/>
    </dgm:pt>
    <dgm:pt modelId="{E99F5FBC-CBB9-42FA-BCF0-BD06D22A1B70}" type="pres">
      <dgm:prSet presAssocID="{759AFE5C-E1BA-4D7D-A8D7-A699642D929F}" presName="spNode" presStyleCnt="0"/>
      <dgm:spPr/>
    </dgm:pt>
    <dgm:pt modelId="{0627A4F0-A6F0-41AD-8C60-7BA134D198CF}" type="pres">
      <dgm:prSet presAssocID="{DF7D2A4F-CB3E-4A63-89DD-42655C24B1BA}" presName="sibTrans" presStyleLbl="sibTrans1D1" presStyleIdx="6" presStyleCnt="7"/>
      <dgm:spPr/>
    </dgm:pt>
  </dgm:ptLst>
  <dgm:cxnLst>
    <dgm:cxn modelId="{B765020F-F2C2-4E39-B8A4-EA159678AB45}" type="presOf" srcId="{20E83C27-ADE7-4FC1-98F1-F7BB8ECCCA4A}" destId="{70CFCCD6-AE78-4AF6-B6C4-FF86BDF1E2DC}" srcOrd="0" destOrd="0" presId="urn:microsoft.com/office/officeart/2005/8/layout/cycle6"/>
    <dgm:cxn modelId="{CD960C1D-7C67-4B8C-AD1C-DC0AB23CA6CA}" type="presOf" srcId="{85565F61-75A4-4FA4-9207-7FC1308027E7}" destId="{C76D8827-0D56-474E-A2EC-2D74310E7B79}" srcOrd="0" destOrd="0" presId="urn:microsoft.com/office/officeart/2005/8/layout/cycle6"/>
    <dgm:cxn modelId="{47879A35-5926-4EAF-B256-C5ED45FFF804}" srcId="{466548D4-5524-4AE5-B068-4E01407E87D1}" destId="{00EA218C-2972-49A4-8204-83B5239726B2}" srcOrd="4" destOrd="0" parTransId="{8E71C773-8A65-466A-94D9-E12F7625259C}" sibTransId="{381F024D-24E8-4B29-938F-C457761B61A2}"/>
    <dgm:cxn modelId="{2559DE5E-A756-453B-B8BF-8B8D8B02D4CB}" type="presOf" srcId="{A250761B-DF17-4F8A-887E-BB9BE8594516}" destId="{8371AD41-D319-4DB6-AE0D-E1C6BC077F76}" srcOrd="0" destOrd="0" presId="urn:microsoft.com/office/officeart/2005/8/layout/cycle6"/>
    <dgm:cxn modelId="{B0081E6F-CF95-404A-81BD-907AB1606365}" srcId="{466548D4-5524-4AE5-B068-4E01407E87D1}" destId="{D776F607-7381-4F8E-BCDC-AA47BC004627}" srcOrd="1" destOrd="0" parTransId="{E761CD07-40EA-4264-9C8C-94F79B9C6D94}" sibTransId="{A250761B-DF17-4F8A-887E-BB9BE8594516}"/>
    <dgm:cxn modelId="{F51BCC4F-CDA3-42F2-AD96-B9610FB0A02C}" type="presOf" srcId="{466548D4-5524-4AE5-B068-4E01407E87D1}" destId="{CEF9E694-5C55-48A2-A908-518241767B87}" srcOrd="0" destOrd="0" presId="urn:microsoft.com/office/officeart/2005/8/layout/cycle6"/>
    <dgm:cxn modelId="{D7136850-5F17-4F27-B96C-C8D2F88FE244}" srcId="{466548D4-5524-4AE5-B068-4E01407E87D1}" destId="{0830C3BD-BD88-4876-AE68-18021533C4D6}" srcOrd="5" destOrd="0" parTransId="{9BDE9994-A8DE-471C-84B9-8E5299ADDD48}" sibTransId="{D67CCB00-BB95-4EEB-B941-66E7C453CD3A}"/>
    <dgm:cxn modelId="{1065EA76-43C5-4DF6-87CC-7A382A0ED0FD}" type="presOf" srcId="{F687CB60-FEA2-4903-8F98-98B817CC45AC}" destId="{939B5413-25A8-4D9C-82B2-209E56021400}" srcOrd="0" destOrd="0" presId="urn:microsoft.com/office/officeart/2005/8/layout/cycle6"/>
    <dgm:cxn modelId="{2C01F778-9F93-484D-94A1-6153B33A30C2}" srcId="{466548D4-5524-4AE5-B068-4E01407E87D1}" destId="{422269B1-EF7E-43A3-8E47-A23AD7446752}" srcOrd="0" destOrd="0" parTransId="{A6F1A5A0-4A6E-45AF-BD17-D97D8A25E310}" sibTransId="{85565F61-75A4-4FA4-9207-7FC1308027E7}"/>
    <dgm:cxn modelId="{263FAB89-BB07-4F14-A4CC-98F2AD5F3014}" type="presOf" srcId="{381F024D-24E8-4B29-938F-C457761B61A2}" destId="{728421B6-40DD-48C0-A7A7-7A07F5642CA8}" srcOrd="0" destOrd="0" presId="urn:microsoft.com/office/officeart/2005/8/layout/cycle6"/>
    <dgm:cxn modelId="{1D1DC89C-77D3-4A39-A347-73FA3C4923FD}" srcId="{466548D4-5524-4AE5-B068-4E01407E87D1}" destId="{20E83C27-ADE7-4FC1-98F1-F7BB8ECCCA4A}" srcOrd="2" destOrd="0" parTransId="{FEB8A0B7-D502-4661-8B1B-3A715266A439}" sibTransId="{5E61EE6B-A22C-46A0-B02F-8DF4F341BAE8}"/>
    <dgm:cxn modelId="{F3F881B7-FCF8-4545-8DF0-4537F03F41D2}" type="presOf" srcId="{0830C3BD-BD88-4876-AE68-18021533C4D6}" destId="{EC058265-A48E-49DB-9A4D-E1840B0F3E4D}" srcOrd="0" destOrd="0" presId="urn:microsoft.com/office/officeart/2005/8/layout/cycle6"/>
    <dgm:cxn modelId="{22F055BA-C008-4C6B-8696-CC0719FF03E3}" type="presOf" srcId="{D67CCB00-BB95-4EEB-B941-66E7C453CD3A}" destId="{9625071D-1EDC-408F-8809-15FE33738B50}" srcOrd="0" destOrd="0" presId="urn:microsoft.com/office/officeart/2005/8/layout/cycle6"/>
    <dgm:cxn modelId="{A2BE21C6-073B-41B4-A3D3-0C50E931B759}" type="presOf" srcId="{00EA218C-2972-49A4-8204-83B5239726B2}" destId="{5B859C42-FCD7-4BAA-AAC2-9E11B6B20D60}" srcOrd="0" destOrd="0" presId="urn:microsoft.com/office/officeart/2005/8/layout/cycle6"/>
    <dgm:cxn modelId="{976982CA-C2EF-486C-B39E-9EE7EEC32E3A}" type="presOf" srcId="{D776F607-7381-4F8E-BCDC-AA47BC004627}" destId="{9E94509F-834C-4B0A-A84F-59971D3F96B0}" srcOrd="0" destOrd="0" presId="urn:microsoft.com/office/officeart/2005/8/layout/cycle6"/>
    <dgm:cxn modelId="{E279A6CA-E6B2-46CE-885E-D05DFD731DD3}" type="presOf" srcId="{759AFE5C-E1BA-4D7D-A8D7-A699642D929F}" destId="{AB568D5F-4683-4070-ACE6-887EA9C08D2C}" srcOrd="0" destOrd="0" presId="urn:microsoft.com/office/officeart/2005/8/layout/cycle6"/>
    <dgm:cxn modelId="{84B818CB-B736-4BB9-9878-D2F0CA7F23D0}" srcId="{466548D4-5524-4AE5-B068-4E01407E87D1}" destId="{759AFE5C-E1BA-4D7D-A8D7-A699642D929F}" srcOrd="6" destOrd="0" parTransId="{A7728530-1D79-4F72-B741-A4D941204C34}" sibTransId="{DF7D2A4F-CB3E-4A63-89DD-42655C24B1BA}"/>
    <dgm:cxn modelId="{D42157D0-4FB9-4E0C-87B3-72E94C85AE35}" type="presOf" srcId="{DF7D2A4F-CB3E-4A63-89DD-42655C24B1BA}" destId="{0627A4F0-A6F0-41AD-8C60-7BA134D198CF}" srcOrd="0" destOrd="0" presId="urn:microsoft.com/office/officeart/2005/8/layout/cycle6"/>
    <dgm:cxn modelId="{978924D1-3BF9-46D7-96BC-20D6EB9D0ED3}" type="presOf" srcId="{5E61EE6B-A22C-46A0-B02F-8DF4F341BAE8}" destId="{BC8472B8-A353-45B9-A4ED-E9D83386E0B2}" srcOrd="0" destOrd="0" presId="urn:microsoft.com/office/officeart/2005/8/layout/cycle6"/>
    <dgm:cxn modelId="{0357B9DB-F12B-48F2-8549-30252D05D9C1}" srcId="{466548D4-5524-4AE5-B068-4E01407E87D1}" destId="{8A3AAE96-63BE-43A0-A256-FC542AF9BE70}" srcOrd="3" destOrd="0" parTransId="{C8B6A68B-F0F0-44B6-98B4-449B0E218C89}" sibTransId="{F687CB60-FEA2-4903-8F98-98B817CC45AC}"/>
    <dgm:cxn modelId="{2606D6E2-81D1-49DC-978D-3FDEE569A29F}" type="presOf" srcId="{422269B1-EF7E-43A3-8E47-A23AD7446752}" destId="{A5340219-F3AD-495B-AA8A-A878664A6299}" srcOrd="0" destOrd="0" presId="urn:microsoft.com/office/officeart/2005/8/layout/cycle6"/>
    <dgm:cxn modelId="{75F5B1E4-CC4F-4EA3-B4FF-89BD5D33AAD0}" type="presOf" srcId="{8A3AAE96-63BE-43A0-A256-FC542AF9BE70}" destId="{3A77D475-3D30-4753-B0AB-FD0A8CD07623}" srcOrd="0" destOrd="0" presId="urn:microsoft.com/office/officeart/2005/8/layout/cycle6"/>
    <dgm:cxn modelId="{922E1389-EC07-45BA-AF40-F7921EFAC134}" type="presParOf" srcId="{CEF9E694-5C55-48A2-A908-518241767B87}" destId="{A5340219-F3AD-495B-AA8A-A878664A6299}" srcOrd="0" destOrd="0" presId="urn:microsoft.com/office/officeart/2005/8/layout/cycle6"/>
    <dgm:cxn modelId="{135804F3-F8F8-423D-A923-80D72C3F6835}" type="presParOf" srcId="{CEF9E694-5C55-48A2-A908-518241767B87}" destId="{BD8D0F33-416B-405D-9F25-CDEC77A64BD0}" srcOrd="1" destOrd="0" presId="urn:microsoft.com/office/officeart/2005/8/layout/cycle6"/>
    <dgm:cxn modelId="{F986061B-EFD8-4540-9BCB-B52081C3F3BD}" type="presParOf" srcId="{CEF9E694-5C55-48A2-A908-518241767B87}" destId="{C76D8827-0D56-474E-A2EC-2D74310E7B79}" srcOrd="2" destOrd="0" presId="urn:microsoft.com/office/officeart/2005/8/layout/cycle6"/>
    <dgm:cxn modelId="{8337F524-B075-45BF-AC50-93654CF863C2}" type="presParOf" srcId="{CEF9E694-5C55-48A2-A908-518241767B87}" destId="{9E94509F-834C-4B0A-A84F-59971D3F96B0}" srcOrd="3" destOrd="0" presId="urn:microsoft.com/office/officeart/2005/8/layout/cycle6"/>
    <dgm:cxn modelId="{A1F6E9C2-F93C-46C4-B7D6-87E209B0CBEC}" type="presParOf" srcId="{CEF9E694-5C55-48A2-A908-518241767B87}" destId="{12F5486F-8A22-4CCF-8122-60DCD8DAFA26}" srcOrd="4" destOrd="0" presId="urn:microsoft.com/office/officeart/2005/8/layout/cycle6"/>
    <dgm:cxn modelId="{59B9C9FB-F1E2-4E3E-B12B-7B649658977B}" type="presParOf" srcId="{CEF9E694-5C55-48A2-A908-518241767B87}" destId="{8371AD41-D319-4DB6-AE0D-E1C6BC077F76}" srcOrd="5" destOrd="0" presId="urn:microsoft.com/office/officeart/2005/8/layout/cycle6"/>
    <dgm:cxn modelId="{62B6FB37-0857-4277-B6D9-C4EA7C8FEC54}" type="presParOf" srcId="{CEF9E694-5C55-48A2-A908-518241767B87}" destId="{70CFCCD6-AE78-4AF6-B6C4-FF86BDF1E2DC}" srcOrd="6" destOrd="0" presId="urn:microsoft.com/office/officeart/2005/8/layout/cycle6"/>
    <dgm:cxn modelId="{A02915F1-448B-49C5-B827-713290989D3B}" type="presParOf" srcId="{CEF9E694-5C55-48A2-A908-518241767B87}" destId="{68360C5E-73F8-4030-A1BA-8D2ED4CDF988}" srcOrd="7" destOrd="0" presId="urn:microsoft.com/office/officeart/2005/8/layout/cycle6"/>
    <dgm:cxn modelId="{7E9F6613-A54A-461D-B037-D5D371227E49}" type="presParOf" srcId="{CEF9E694-5C55-48A2-A908-518241767B87}" destId="{BC8472B8-A353-45B9-A4ED-E9D83386E0B2}" srcOrd="8" destOrd="0" presId="urn:microsoft.com/office/officeart/2005/8/layout/cycle6"/>
    <dgm:cxn modelId="{B6C98203-629D-4DB2-B414-F81BAE4983FC}" type="presParOf" srcId="{CEF9E694-5C55-48A2-A908-518241767B87}" destId="{3A77D475-3D30-4753-B0AB-FD0A8CD07623}" srcOrd="9" destOrd="0" presId="urn:microsoft.com/office/officeart/2005/8/layout/cycle6"/>
    <dgm:cxn modelId="{CCB7AB4F-4004-4019-B086-74A0ADBCBC68}" type="presParOf" srcId="{CEF9E694-5C55-48A2-A908-518241767B87}" destId="{D1983BBD-C108-4785-9BE6-F4B347241D7E}" srcOrd="10" destOrd="0" presId="urn:microsoft.com/office/officeart/2005/8/layout/cycle6"/>
    <dgm:cxn modelId="{BD2E13F6-3E26-4DED-A25D-947B4322C846}" type="presParOf" srcId="{CEF9E694-5C55-48A2-A908-518241767B87}" destId="{939B5413-25A8-4D9C-82B2-209E56021400}" srcOrd="11" destOrd="0" presId="urn:microsoft.com/office/officeart/2005/8/layout/cycle6"/>
    <dgm:cxn modelId="{5C4A75BE-D71F-4FFA-99C8-621FD835C91B}" type="presParOf" srcId="{CEF9E694-5C55-48A2-A908-518241767B87}" destId="{5B859C42-FCD7-4BAA-AAC2-9E11B6B20D60}" srcOrd="12" destOrd="0" presId="urn:microsoft.com/office/officeart/2005/8/layout/cycle6"/>
    <dgm:cxn modelId="{67C4BA34-7BD5-4230-867B-7F8D96F86109}" type="presParOf" srcId="{CEF9E694-5C55-48A2-A908-518241767B87}" destId="{15FBBB66-985C-4149-89EF-E5FF5E4D91BB}" srcOrd="13" destOrd="0" presId="urn:microsoft.com/office/officeart/2005/8/layout/cycle6"/>
    <dgm:cxn modelId="{9A99B002-9908-4D1E-93F2-9C8EECD61657}" type="presParOf" srcId="{CEF9E694-5C55-48A2-A908-518241767B87}" destId="{728421B6-40DD-48C0-A7A7-7A07F5642CA8}" srcOrd="14" destOrd="0" presId="urn:microsoft.com/office/officeart/2005/8/layout/cycle6"/>
    <dgm:cxn modelId="{0D0E909E-108E-4B48-83E9-051999FE8642}" type="presParOf" srcId="{CEF9E694-5C55-48A2-A908-518241767B87}" destId="{EC058265-A48E-49DB-9A4D-E1840B0F3E4D}" srcOrd="15" destOrd="0" presId="urn:microsoft.com/office/officeart/2005/8/layout/cycle6"/>
    <dgm:cxn modelId="{52269CAF-35A9-4B6F-8717-F898D6FF0486}" type="presParOf" srcId="{CEF9E694-5C55-48A2-A908-518241767B87}" destId="{940B81CC-3670-4556-AD85-BEB7C5F3885F}" srcOrd="16" destOrd="0" presId="urn:microsoft.com/office/officeart/2005/8/layout/cycle6"/>
    <dgm:cxn modelId="{178F3447-1633-4851-BCF9-EB5E921575B0}" type="presParOf" srcId="{CEF9E694-5C55-48A2-A908-518241767B87}" destId="{9625071D-1EDC-408F-8809-15FE33738B50}" srcOrd="17" destOrd="0" presId="urn:microsoft.com/office/officeart/2005/8/layout/cycle6"/>
    <dgm:cxn modelId="{0F717219-A41E-4EA1-891B-A967A66E472B}" type="presParOf" srcId="{CEF9E694-5C55-48A2-A908-518241767B87}" destId="{AB568D5F-4683-4070-ACE6-887EA9C08D2C}" srcOrd="18" destOrd="0" presId="urn:microsoft.com/office/officeart/2005/8/layout/cycle6"/>
    <dgm:cxn modelId="{3ED9A793-E140-4ABA-AFAC-6EE5711C9C6F}" type="presParOf" srcId="{CEF9E694-5C55-48A2-A908-518241767B87}" destId="{E99F5FBC-CBB9-42FA-BCF0-BD06D22A1B70}" srcOrd="19" destOrd="0" presId="urn:microsoft.com/office/officeart/2005/8/layout/cycle6"/>
    <dgm:cxn modelId="{DE28A28C-E4FB-4B39-B506-C0ACC212522D}" type="presParOf" srcId="{CEF9E694-5C55-48A2-A908-518241767B87}" destId="{0627A4F0-A6F0-41AD-8C60-7BA134D198CF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7AC90-89DE-4FCD-ADE3-FEE68E1884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AF8871-C515-4B51-9201-71EEDF718C03}">
      <dgm:prSet phldrT="[Text]"/>
      <dgm:spPr/>
      <dgm:t>
        <a:bodyPr/>
        <a:lstStyle/>
        <a:p>
          <a:r>
            <a:rPr lang="cs-CZ" dirty="0"/>
            <a:t>úvod</a:t>
          </a:r>
        </a:p>
      </dgm:t>
    </dgm:pt>
    <dgm:pt modelId="{D36DF93C-D297-4EC1-929B-55FB70CEECE7}" type="parTrans" cxnId="{15A22C1C-C021-4EB7-9A21-B699B1CF1D1F}">
      <dgm:prSet/>
      <dgm:spPr/>
      <dgm:t>
        <a:bodyPr/>
        <a:lstStyle/>
        <a:p>
          <a:endParaRPr lang="cs-CZ"/>
        </a:p>
      </dgm:t>
    </dgm:pt>
    <dgm:pt modelId="{39AC2085-ECFE-46AC-8E4B-59F2B6D51612}" type="sibTrans" cxnId="{15A22C1C-C021-4EB7-9A21-B699B1CF1D1F}">
      <dgm:prSet/>
      <dgm:spPr/>
      <dgm:t>
        <a:bodyPr/>
        <a:lstStyle/>
        <a:p>
          <a:endParaRPr lang="cs-CZ"/>
        </a:p>
      </dgm:t>
    </dgm:pt>
    <dgm:pt modelId="{36355AD7-6E28-4BB6-8F2A-36CC556CC0DA}">
      <dgm:prSet phldrT="[Text]"/>
      <dgm:spPr/>
      <dgm:t>
        <a:bodyPr/>
        <a:lstStyle/>
        <a:p>
          <a:r>
            <a:rPr lang="cs-CZ" dirty="0"/>
            <a:t>jádro</a:t>
          </a:r>
        </a:p>
      </dgm:t>
    </dgm:pt>
    <dgm:pt modelId="{BD8C201A-6141-45D9-B1F5-E5211C9FF470}" type="parTrans" cxnId="{20A08636-5BCF-4A18-9888-581D9D83A68E}">
      <dgm:prSet/>
      <dgm:spPr/>
      <dgm:t>
        <a:bodyPr/>
        <a:lstStyle/>
        <a:p>
          <a:endParaRPr lang="cs-CZ"/>
        </a:p>
      </dgm:t>
    </dgm:pt>
    <dgm:pt modelId="{3537EB91-CC59-4A93-B34B-99439F75176F}" type="sibTrans" cxnId="{20A08636-5BCF-4A18-9888-581D9D83A68E}">
      <dgm:prSet/>
      <dgm:spPr/>
      <dgm:t>
        <a:bodyPr/>
        <a:lstStyle/>
        <a:p>
          <a:endParaRPr lang="cs-CZ"/>
        </a:p>
      </dgm:t>
    </dgm:pt>
    <dgm:pt modelId="{59D352DF-C24B-4D78-B4E4-005C1389FDCE}">
      <dgm:prSet phldrT="[Text]"/>
      <dgm:spPr/>
      <dgm:t>
        <a:bodyPr/>
        <a:lstStyle/>
        <a:p>
          <a:r>
            <a:rPr lang="cs-CZ" dirty="0"/>
            <a:t>zakončení</a:t>
          </a:r>
        </a:p>
      </dgm:t>
    </dgm:pt>
    <dgm:pt modelId="{FE54F27B-4815-497B-86FD-4A5D559BC9F8}" type="parTrans" cxnId="{32F2F3B2-DB5D-4A57-BB83-EF8EA9BCF2B5}">
      <dgm:prSet/>
      <dgm:spPr/>
      <dgm:t>
        <a:bodyPr/>
        <a:lstStyle/>
        <a:p>
          <a:endParaRPr lang="cs-CZ"/>
        </a:p>
      </dgm:t>
    </dgm:pt>
    <dgm:pt modelId="{122B226D-4840-4696-855C-CDD06478B35A}" type="sibTrans" cxnId="{32F2F3B2-DB5D-4A57-BB83-EF8EA9BCF2B5}">
      <dgm:prSet/>
      <dgm:spPr/>
      <dgm:t>
        <a:bodyPr/>
        <a:lstStyle/>
        <a:p>
          <a:endParaRPr lang="cs-CZ"/>
        </a:p>
      </dgm:t>
    </dgm:pt>
    <dgm:pt modelId="{308C431A-64ED-4B96-B510-A9A7F4393835}" type="pres">
      <dgm:prSet presAssocID="{02D7AC90-89DE-4FCD-ADE3-FEE68E1884C3}" presName="Name0" presStyleCnt="0">
        <dgm:presLayoutVars>
          <dgm:dir/>
          <dgm:resizeHandles val="exact"/>
        </dgm:presLayoutVars>
      </dgm:prSet>
      <dgm:spPr/>
    </dgm:pt>
    <dgm:pt modelId="{41C45304-FBE3-4D69-8180-A52150252118}" type="pres">
      <dgm:prSet presAssocID="{78AF8871-C515-4B51-9201-71EEDF718C03}" presName="node" presStyleLbl="node1" presStyleIdx="0" presStyleCnt="3">
        <dgm:presLayoutVars>
          <dgm:bulletEnabled val="1"/>
        </dgm:presLayoutVars>
      </dgm:prSet>
      <dgm:spPr/>
    </dgm:pt>
    <dgm:pt modelId="{330AE791-E25F-46F4-95A2-F3EE8851D12C}" type="pres">
      <dgm:prSet presAssocID="{39AC2085-ECFE-46AC-8E4B-59F2B6D51612}" presName="sibTrans" presStyleLbl="sibTrans2D1" presStyleIdx="0" presStyleCnt="2"/>
      <dgm:spPr/>
    </dgm:pt>
    <dgm:pt modelId="{A99EA5A6-F10E-41F8-87D7-13ACCBD997AA}" type="pres">
      <dgm:prSet presAssocID="{39AC2085-ECFE-46AC-8E4B-59F2B6D51612}" presName="connectorText" presStyleLbl="sibTrans2D1" presStyleIdx="0" presStyleCnt="2"/>
      <dgm:spPr/>
    </dgm:pt>
    <dgm:pt modelId="{37EA8273-90BD-44CC-81FE-86B090F5C384}" type="pres">
      <dgm:prSet presAssocID="{36355AD7-6E28-4BB6-8F2A-36CC556CC0DA}" presName="node" presStyleLbl="node1" presStyleIdx="1" presStyleCnt="3">
        <dgm:presLayoutVars>
          <dgm:bulletEnabled val="1"/>
        </dgm:presLayoutVars>
      </dgm:prSet>
      <dgm:spPr/>
    </dgm:pt>
    <dgm:pt modelId="{2AC2E191-3E30-4B70-8B27-94F1FDFD5D3C}" type="pres">
      <dgm:prSet presAssocID="{3537EB91-CC59-4A93-B34B-99439F75176F}" presName="sibTrans" presStyleLbl="sibTrans2D1" presStyleIdx="1" presStyleCnt="2"/>
      <dgm:spPr/>
    </dgm:pt>
    <dgm:pt modelId="{50E2096B-05CF-4586-B9EC-15C85C704F95}" type="pres">
      <dgm:prSet presAssocID="{3537EB91-CC59-4A93-B34B-99439F75176F}" presName="connectorText" presStyleLbl="sibTrans2D1" presStyleIdx="1" presStyleCnt="2"/>
      <dgm:spPr/>
    </dgm:pt>
    <dgm:pt modelId="{0DF120B2-19B7-43EB-8598-D40F54DF38B7}" type="pres">
      <dgm:prSet presAssocID="{59D352DF-C24B-4D78-B4E4-005C1389FDCE}" presName="node" presStyleLbl="node1" presStyleIdx="2" presStyleCnt="3">
        <dgm:presLayoutVars>
          <dgm:bulletEnabled val="1"/>
        </dgm:presLayoutVars>
      </dgm:prSet>
      <dgm:spPr/>
    </dgm:pt>
  </dgm:ptLst>
  <dgm:cxnLst>
    <dgm:cxn modelId="{6C36C50C-6D26-4AA9-BA54-D88966F62BD4}" type="presOf" srcId="{59D352DF-C24B-4D78-B4E4-005C1389FDCE}" destId="{0DF120B2-19B7-43EB-8598-D40F54DF38B7}" srcOrd="0" destOrd="0" presId="urn:microsoft.com/office/officeart/2005/8/layout/process1"/>
    <dgm:cxn modelId="{27B83C17-C497-4AAA-A571-83269A8B8B7C}" type="presOf" srcId="{36355AD7-6E28-4BB6-8F2A-36CC556CC0DA}" destId="{37EA8273-90BD-44CC-81FE-86B090F5C384}" srcOrd="0" destOrd="0" presId="urn:microsoft.com/office/officeart/2005/8/layout/process1"/>
    <dgm:cxn modelId="{15A22C1C-C021-4EB7-9A21-B699B1CF1D1F}" srcId="{02D7AC90-89DE-4FCD-ADE3-FEE68E1884C3}" destId="{78AF8871-C515-4B51-9201-71EEDF718C03}" srcOrd="0" destOrd="0" parTransId="{D36DF93C-D297-4EC1-929B-55FB70CEECE7}" sibTransId="{39AC2085-ECFE-46AC-8E4B-59F2B6D51612}"/>
    <dgm:cxn modelId="{20A08636-5BCF-4A18-9888-581D9D83A68E}" srcId="{02D7AC90-89DE-4FCD-ADE3-FEE68E1884C3}" destId="{36355AD7-6E28-4BB6-8F2A-36CC556CC0DA}" srcOrd="1" destOrd="0" parTransId="{BD8C201A-6141-45D9-B1F5-E5211C9FF470}" sibTransId="{3537EB91-CC59-4A93-B34B-99439F75176F}"/>
    <dgm:cxn modelId="{D018EC4B-47CF-4A7C-B9FE-2E69569BEDFB}" type="presOf" srcId="{3537EB91-CC59-4A93-B34B-99439F75176F}" destId="{2AC2E191-3E30-4B70-8B27-94F1FDFD5D3C}" srcOrd="0" destOrd="0" presId="urn:microsoft.com/office/officeart/2005/8/layout/process1"/>
    <dgm:cxn modelId="{32F2F3B2-DB5D-4A57-BB83-EF8EA9BCF2B5}" srcId="{02D7AC90-89DE-4FCD-ADE3-FEE68E1884C3}" destId="{59D352DF-C24B-4D78-B4E4-005C1389FDCE}" srcOrd="2" destOrd="0" parTransId="{FE54F27B-4815-497B-86FD-4A5D559BC9F8}" sibTransId="{122B226D-4840-4696-855C-CDD06478B35A}"/>
    <dgm:cxn modelId="{3674DBD0-9404-41BE-8B0D-444EFBD86BE5}" type="presOf" srcId="{02D7AC90-89DE-4FCD-ADE3-FEE68E1884C3}" destId="{308C431A-64ED-4B96-B510-A9A7F4393835}" srcOrd="0" destOrd="0" presId="urn:microsoft.com/office/officeart/2005/8/layout/process1"/>
    <dgm:cxn modelId="{3DFDACD5-5DBA-4D69-9E11-65BFD2467EBC}" type="presOf" srcId="{78AF8871-C515-4B51-9201-71EEDF718C03}" destId="{41C45304-FBE3-4D69-8180-A52150252118}" srcOrd="0" destOrd="0" presId="urn:microsoft.com/office/officeart/2005/8/layout/process1"/>
    <dgm:cxn modelId="{1AA7B6D9-5404-47D5-BE69-7F2A702A8A1E}" type="presOf" srcId="{39AC2085-ECFE-46AC-8E4B-59F2B6D51612}" destId="{A99EA5A6-F10E-41F8-87D7-13ACCBD997AA}" srcOrd="1" destOrd="0" presId="urn:microsoft.com/office/officeart/2005/8/layout/process1"/>
    <dgm:cxn modelId="{44572EF1-58D8-467B-8F00-CBFB2DD0AB5B}" type="presOf" srcId="{39AC2085-ECFE-46AC-8E4B-59F2B6D51612}" destId="{330AE791-E25F-46F4-95A2-F3EE8851D12C}" srcOrd="0" destOrd="0" presId="urn:microsoft.com/office/officeart/2005/8/layout/process1"/>
    <dgm:cxn modelId="{B77A3FFE-8654-4C9B-B858-9E6D087CAB5E}" type="presOf" srcId="{3537EB91-CC59-4A93-B34B-99439F75176F}" destId="{50E2096B-05CF-4586-B9EC-15C85C704F95}" srcOrd="1" destOrd="0" presId="urn:microsoft.com/office/officeart/2005/8/layout/process1"/>
    <dgm:cxn modelId="{0B56FED0-1027-479E-87DF-E9C67EBF6BFB}" type="presParOf" srcId="{308C431A-64ED-4B96-B510-A9A7F4393835}" destId="{41C45304-FBE3-4D69-8180-A52150252118}" srcOrd="0" destOrd="0" presId="urn:microsoft.com/office/officeart/2005/8/layout/process1"/>
    <dgm:cxn modelId="{57155FD4-FB22-4A29-A286-8FDEE5FC4B0A}" type="presParOf" srcId="{308C431A-64ED-4B96-B510-A9A7F4393835}" destId="{330AE791-E25F-46F4-95A2-F3EE8851D12C}" srcOrd="1" destOrd="0" presId="urn:microsoft.com/office/officeart/2005/8/layout/process1"/>
    <dgm:cxn modelId="{4AB5CAE4-49E5-4BEF-B218-AB0429405CD1}" type="presParOf" srcId="{330AE791-E25F-46F4-95A2-F3EE8851D12C}" destId="{A99EA5A6-F10E-41F8-87D7-13ACCBD997AA}" srcOrd="0" destOrd="0" presId="urn:microsoft.com/office/officeart/2005/8/layout/process1"/>
    <dgm:cxn modelId="{4E56E9AB-DF2A-436E-BBFC-1C258CC21677}" type="presParOf" srcId="{308C431A-64ED-4B96-B510-A9A7F4393835}" destId="{37EA8273-90BD-44CC-81FE-86B090F5C384}" srcOrd="2" destOrd="0" presId="urn:microsoft.com/office/officeart/2005/8/layout/process1"/>
    <dgm:cxn modelId="{07550460-EC3A-4CED-9426-6DAD315CB401}" type="presParOf" srcId="{308C431A-64ED-4B96-B510-A9A7F4393835}" destId="{2AC2E191-3E30-4B70-8B27-94F1FDFD5D3C}" srcOrd="3" destOrd="0" presId="urn:microsoft.com/office/officeart/2005/8/layout/process1"/>
    <dgm:cxn modelId="{4E65FD5C-2CB1-42C0-B867-D3E27854E41F}" type="presParOf" srcId="{2AC2E191-3E30-4B70-8B27-94F1FDFD5D3C}" destId="{50E2096B-05CF-4586-B9EC-15C85C704F95}" srcOrd="0" destOrd="0" presId="urn:microsoft.com/office/officeart/2005/8/layout/process1"/>
    <dgm:cxn modelId="{F6BBD456-FA02-4543-99EE-53F740696AC0}" type="presParOf" srcId="{308C431A-64ED-4B96-B510-A9A7F4393835}" destId="{0DF120B2-19B7-43EB-8598-D40F54DF38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BC38CF-D9C8-45CF-B481-649F6FEBAAD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0EFF53-03E7-4DB4-B477-AD865B41C8B3}">
      <dgm:prSet/>
      <dgm:spPr/>
      <dgm:t>
        <a:bodyPr/>
        <a:lstStyle/>
        <a:p>
          <a:pPr>
            <a:defRPr cap="all"/>
          </a:pPr>
          <a:r>
            <a:rPr lang="cs-CZ"/>
            <a:t>VÝHODY</a:t>
          </a:r>
          <a:endParaRPr lang="en-US"/>
        </a:p>
      </dgm:t>
    </dgm:pt>
    <dgm:pt modelId="{9F14BF07-98CB-484F-BF51-715D59F24399}" type="parTrans" cxnId="{B9EC21DF-F04C-4147-836F-2100CE3B5418}">
      <dgm:prSet/>
      <dgm:spPr/>
      <dgm:t>
        <a:bodyPr/>
        <a:lstStyle/>
        <a:p>
          <a:endParaRPr lang="en-US"/>
        </a:p>
      </dgm:t>
    </dgm:pt>
    <dgm:pt modelId="{2352CC41-188C-4C53-955A-723EC68FA296}" type="sibTrans" cxnId="{B9EC21DF-F04C-4147-836F-2100CE3B5418}">
      <dgm:prSet/>
      <dgm:spPr/>
      <dgm:t>
        <a:bodyPr/>
        <a:lstStyle/>
        <a:p>
          <a:endParaRPr lang="en-US"/>
        </a:p>
      </dgm:t>
    </dgm:pt>
    <dgm:pt modelId="{9E547311-69B1-4502-B39B-8BEDC4894EAE}">
      <dgm:prSet/>
      <dgm:spPr/>
      <dgm:t>
        <a:bodyPr/>
        <a:lstStyle/>
        <a:p>
          <a:pPr>
            <a:defRPr cap="all"/>
          </a:pPr>
          <a:r>
            <a:rPr lang="cs-CZ"/>
            <a:t>NEVÝHODY</a:t>
          </a:r>
          <a:endParaRPr lang="en-US"/>
        </a:p>
      </dgm:t>
    </dgm:pt>
    <dgm:pt modelId="{B080E067-7ADF-4020-BFA0-22A3FF929206}" type="parTrans" cxnId="{AFEC7280-FFF1-4AE3-A0A6-098DBB56EB63}">
      <dgm:prSet/>
      <dgm:spPr/>
      <dgm:t>
        <a:bodyPr/>
        <a:lstStyle/>
        <a:p>
          <a:endParaRPr lang="en-US"/>
        </a:p>
      </dgm:t>
    </dgm:pt>
    <dgm:pt modelId="{7BFFC384-7078-4ED6-9169-F7F8F5B8904F}" type="sibTrans" cxnId="{AFEC7280-FFF1-4AE3-A0A6-098DBB56EB63}">
      <dgm:prSet/>
      <dgm:spPr/>
      <dgm:t>
        <a:bodyPr/>
        <a:lstStyle/>
        <a:p>
          <a:endParaRPr lang="en-US"/>
        </a:p>
      </dgm:t>
    </dgm:pt>
    <dgm:pt modelId="{3E7DA550-ED64-49CF-B628-09436245A01C}" type="pres">
      <dgm:prSet presAssocID="{1FBC38CF-D9C8-45CF-B481-649F6FEBAADD}" presName="root" presStyleCnt="0">
        <dgm:presLayoutVars>
          <dgm:dir/>
          <dgm:resizeHandles val="exact"/>
        </dgm:presLayoutVars>
      </dgm:prSet>
      <dgm:spPr/>
    </dgm:pt>
    <dgm:pt modelId="{41FF4CF3-7FB2-4E2C-8E78-CD4F25888660}" type="pres">
      <dgm:prSet presAssocID="{750EFF53-03E7-4DB4-B477-AD865B41C8B3}" presName="compNode" presStyleCnt="0"/>
      <dgm:spPr/>
    </dgm:pt>
    <dgm:pt modelId="{AE7C7737-0B5D-4CE2-B632-16A0AF91606E}" type="pres">
      <dgm:prSet presAssocID="{750EFF53-03E7-4DB4-B477-AD865B41C8B3}" presName="iconBgRect" presStyleLbl="bgShp" presStyleIdx="0" presStyleCnt="2"/>
      <dgm:spPr/>
    </dgm:pt>
    <dgm:pt modelId="{6DE69A7E-2ABB-4F14-9A39-73262760DBD6}" type="pres">
      <dgm:prSet presAssocID="{750EFF53-03E7-4DB4-B477-AD865B41C8B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918B784D-5594-40F7-93EC-E93C4D7A87F6}" type="pres">
      <dgm:prSet presAssocID="{750EFF53-03E7-4DB4-B477-AD865B41C8B3}" presName="spaceRect" presStyleCnt="0"/>
      <dgm:spPr/>
    </dgm:pt>
    <dgm:pt modelId="{0EB73E06-2A32-4477-99A0-ABDABAFD6BC3}" type="pres">
      <dgm:prSet presAssocID="{750EFF53-03E7-4DB4-B477-AD865B41C8B3}" presName="textRect" presStyleLbl="revTx" presStyleIdx="0" presStyleCnt="2">
        <dgm:presLayoutVars>
          <dgm:chMax val="1"/>
          <dgm:chPref val="1"/>
        </dgm:presLayoutVars>
      </dgm:prSet>
      <dgm:spPr/>
    </dgm:pt>
    <dgm:pt modelId="{538B6BD2-E803-4C0F-88EE-770E4F7A3A7E}" type="pres">
      <dgm:prSet presAssocID="{2352CC41-188C-4C53-955A-723EC68FA296}" presName="sibTrans" presStyleCnt="0"/>
      <dgm:spPr/>
    </dgm:pt>
    <dgm:pt modelId="{443D6208-99BA-44CB-B94C-41B590A9786A}" type="pres">
      <dgm:prSet presAssocID="{9E547311-69B1-4502-B39B-8BEDC4894EAE}" presName="compNode" presStyleCnt="0"/>
      <dgm:spPr/>
    </dgm:pt>
    <dgm:pt modelId="{CA05EF48-739A-474B-87D7-B2D1C54DC9E7}" type="pres">
      <dgm:prSet presAssocID="{9E547311-69B1-4502-B39B-8BEDC4894EAE}" presName="iconBgRect" presStyleLbl="bgShp" presStyleIdx="1" presStyleCnt="2"/>
      <dgm:spPr/>
    </dgm:pt>
    <dgm:pt modelId="{9F14B728-4B68-4B57-8A2B-7A627380C86B}" type="pres">
      <dgm:prSet presAssocID="{9E547311-69B1-4502-B39B-8BEDC4894E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vřít"/>
        </a:ext>
      </dgm:extLst>
    </dgm:pt>
    <dgm:pt modelId="{50464359-D021-4997-8E93-097CFC59DC70}" type="pres">
      <dgm:prSet presAssocID="{9E547311-69B1-4502-B39B-8BEDC4894EAE}" presName="spaceRect" presStyleCnt="0"/>
      <dgm:spPr/>
    </dgm:pt>
    <dgm:pt modelId="{D422A970-B363-460C-9E5E-080A77709FA6}" type="pres">
      <dgm:prSet presAssocID="{9E547311-69B1-4502-B39B-8BEDC4894EA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F043F01-75B3-41CD-9212-BBABE1A1FB03}" type="presOf" srcId="{1FBC38CF-D9C8-45CF-B481-649F6FEBAADD}" destId="{3E7DA550-ED64-49CF-B628-09436245A01C}" srcOrd="0" destOrd="0" presId="urn:microsoft.com/office/officeart/2018/5/layout/IconCircleLabelList"/>
    <dgm:cxn modelId="{BF35F726-D690-475F-8B62-EC937E82B791}" type="presOf" srcId="{9E547311-69B1-4502-B39B-8BEDC4894EAE}" destId="{D422A970-B363-460C-9E5E-080A77709FA6}" srcOrd="0" destOrd="0" presId="urn:microsoft.com/office/officeart/2018/5/layout/IconCircleLabelList"/>
    <dgm:cxn modelId="{68107F32-2B08-4F69-84AD-6CE23504D559}" type="presOf" srcId="{750EFF53-03E7-4DB4-B477-AD865B41C8B3}" destId="{0EB73E06-2A32-4477-99A0-ABDABAFD6BC3}" srcOrd="0" destOrd="0" presId="urn:microsoft.com/office/officeart/2018/5/layout/IconCircleLabelList"/>
    <dgm:cxn modelId="{AFEC7280-FFF1-4AE3-A0A6-098DBB56EB63}" srcId="{1FBC38CF-D9C8-45CF-B481-649F6FEBAADD}" destId="{9E547311-69B1-4502-B39B-8BEDC4894EAE}" srcOrd="1" destOrd="0" parTransId="{B080E067-7ADF-4020-BFA0-22A3FF929206}" sibTransId="{7BFFC384-7078-4ED6-9169-F7F8F5B8904F}"/>
    <dgm:cxn modelId="{B9EC21DF-F04C-4147-836F-2100CE3B5418}" srcId="{1FBC38CF-D9C8-45CF-B481-649F6FEBAADD}" destId="{750EFF53-03E7-4DB4-B477-AD865B41C8B3}" srcOrd="0" destOrd="0" parTransId="{9F14BF07-98CB-484F-BF51-715D59F24399}" sibTransId="{2352CC41-188C-4C53-955A-723EC68FA296}"/>
    <dgm:cxn modelId="{03FA0F14-E838-40D3-9E94-008A8B74F7DF}" type="presParOf" srcId="{3E7DA550-ED64-49CF-B628-09436245A01C}" destId="{41FF4CF3-7FB2-4E2C-8E78-CD4F25888660}" srcOrd="0" destOrd="0" presId="urn:microsoft.com/office/officeart/2018/5/layout/IconCircleLabelList"/>
    <dgm:cxn modelId="{FFF4C7B3-5EB7-454E-BFB5-36F91C433A4E}" type="presParOf" srcId="{41FF4CF3-7FB2-4E2C-8E78-CD4F25888660}" destId="{AE7C7737-0B5D-4CE2-B632-16A0AF91606E}" srcOrd="0" destOrd="0" presId="urn:microsoft.com/office/officeart/2018/5/layout/IconCircleLabelList"/>
    <dgm:cxn modelId="{D3D136D0-50FC-452F-9DF6-92585C66F733}" type="presParOf" srcId="{41FF4CF3-7FB2-4E2C-8E78-CD4F25888660}" destId="{6DE69A7E-2ABB-4F14-9A39-73262760DBD6}" srcOrd="1" destOrd="0" presId="urn:microsoft.com/office/officeart/2018/5/layout/IconCircleLabelList"/>
    <dgm:cxn modelId="{D9B802A4-7DFB-48B9-A209-8A4545AB3D1C}" type="presParOf" srcId="{41FF4CF3-7FB2-4E2C-8E78-CD4F25888660}" destId="{918B784D-5594-40F7-93EC-E93C4D7A87F6}" srcOrd="2" destOrd="0" presId="urn:microsoft.com/office/officeart/2018/5/layout/IconCircleLabelList"/>
    <dgm:cxn modelId="{DC3102CC-1A96-408B-8BA6-D6E4026DEF2C}" type="presParOf" srcId="{41FF4CF3-7FB2-4E2C-8E78-CD4F25888660}" destId="{0EB73E06-2A32-4477-99A0-ABDABAFD6BC3}" srcOrd="3" destOrd="0" presId="urn:microsoft.com/office/officeart/2018/5/layout/IconCircleLabelList"/>
    <dgm:cxn modelId="{923AF7BF-9825-4BDF-B98C-D6DC3BBEB70C}" type="presParOf" srcId="{3E7DA550-ED64-49CF-B628-09436245A01C}" destId="{538B6BD2-E803-4C0F-88EE-770E4F7A3A7E}" srcOrd="1" destOrd="0" presId="urn:microsoft.com/office/officeart/2018/5/layout/IconCircleLabelList"/>
    <dgm:cxn modelId="{14D9BF77-4003-4814-8850-F4CEB3C7A0A3}" type="presParOf" srcId="{3E7DA550-ED64-49CF-B628-09436245A01C}" destId="{443D6208-99BA-44CB-B94C-41B590A9786A}" srcOrd="2" destOrd="0" presId="urn:microsoft.com/office/officeart/2018/5/layout/IconCircleLabelList"/>
    <dgm:cxn modelId="{2CEDE223-4EAB-4982-925F-33E91F85A416}" type="presParOf" srcId="{443D6208-99BA-44CB-B94C-41B590A9786A}" destId="{CA05EF48-739A-474B-87D7-B2D1C54DC9E7}" srcOrd="0" destOrd="0" presId="urn:microsoft.com/office/officeart/2018/5/layout/IconCircleLabelList"/>
    <dgm:cxn modelId="{5B62B43D-4FB8-4C38-8D97-E52FE00CB4C3}" type="presParOf" srcId="{443D6208-99BA-44CB-B94C-41B590A9786A}" destId="{9F14B728-4B68-4B57-8A2B-7A627380C86B}" srcOrd="1" destOrd="0" presId="urn:microsoft.com/office/officeart/2018/5/layout/IconCircleLabelList"/>
    <dgm:cxn modelId="{AABB3C88-F8A3-4566-80D2-E00AF1405C37}" type="presParOf" srcId="{443D6208-99BA-44CB-B94C-41B590A9786A}" destId="{50464359-D021-4997-8E93-097CFC59DC70}" srcOrd="2" destOrd="0" presId="urn:microsoft.com/office/officeart/2018/5/layout/IconCircleLabelList"/>
    <dgm:cxn modelId="{2B8ACC32-A6A1-4A92-9648-65F6B3165BF4}" type="presParOf" srcId="{443D6208-99BA-44CB-B94C-41B590A9786A}" destId="{D422A970-B363-460C-9E5E-080A77709FA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E5EA5E-FD47-4E60-9B74-8AC5B607D570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E2AE8D1-E7FC-49AC-ADDD-CCA52DAA048A}">
      <dgm:prSet/>
      <dgm:spPr/>
      <dgm:t>
        <a:bodyPr/>
        <a:lstStyle/>
        <a:p>
          <a:r>
            <a:rPr lang="cs-CZ"/>
            <a:t>Vliv</a:t>
          </a:r>
          <a:endParaRPr lang="en-US"/>
        </a:p>
      </dgm:t>
    </dgm:pt>
    <dgm:pt modelId="{082FE261-72EE-4F98-9407-69306264C3FD}" type="parTrans" cxnId="{DA39F62E-C017-4D2B-82DA-016F9387B024}">
      <dgm:prSet/>
      <dgm:spPr/>
      <dgm:t>
        <a:bodyPr/>
        <a:lstStyle/>
        <a:p>
          <a:endParaRPr lang="en-US"/>
        </a:p>
      </dgm:t>
    </dgm:pt>
    <dgm:pt modelId="{24834F60-19F8-4901-9734-2CB9C3571BE5}" type="sibTrans" cxnId="{DA39F62E-C017-4D2B-82DA-016F9387B024}">
      <dgm:prSet/>
      <dgm:spPr/>
      <dgm:t>
        <a:bodyPr/>
        <a:lstStyle/>
        <a:p>
          <a:endParaRPr lang="en-US"/>
        </a:p>
      </dgm:t>
    </dgm:pt>
    <dgm:pt modelId="{68128F89-79EC-478C-9FCA-BB4CDA2099AF}">
      <dgm:prSet/>
      <dgm:spPr/>
      <dgm:t>
        <a:bodyPr/>
        <a:lstStyle/>
        <a:p>
          <a:r>
            <a:rPr lang="cs-CZ"/>
            <a:t>Obliba</a:t>
          </a:r>
          <a:endParaRPr lang="en-US"/>
        </a:p>
      </dgm:t>
    </dgm:pt>
    <dgm:pt modelId="{D9F163F8-3734-4CB8-AF92-623564533CFF}" type="parTrans" cxnId="{F6EA746B-3443-4C6A-B1C8-63A17701D461}">
      <dgm:prSet/>
      <dgm:spPr/>
      <dgm:t>
        <a:bodyPr/>
        <a:lstStyle/>
        <a:p>
          <a:endParaRPr lang="en-US"/>
        </a:p>
      </dgm:t>
    </dgm:pt>
    <dgm:pt modelId="{46CC7659-25D7-4E66-93B6-DABE2BB3FFEF}" type="sibTrans" cxnId="{F6EA746B-3443-4C6A-B1C8-63A17701D461}">
      <dgm:prSet/>
      <dgm:spPr/>
      <dgm:t>
        <a:bodyPr/>
        <a:lstStyle/>
        <a:p>
          <a:endParaRPr lang="en-US"/>
        </a:p>
      </dgm:t>
    </dgm:pt>
    <dgm:pt modelId="{A10DEC21-A801-4D2B-B8C7-12547B15E803}" type="pres">
      <dgm:prSet presAssocID="{D2E5EA5E-FD47-4E60-9B74-8AC5B607D570}" presName="linear" presStyleCnt="0">
        <dgm:presLayoutVars>
          <dgm:dir/>
          <dgm:animLvl val="lvl"/>
          <dgm:resizeHandles val="exact"/>
        </dgm:presLayoutVars>
      </dgm:prSet>
      <dgm:spPr/>
    </dgm:pt>
    <dgm:pt modelId="{8DFBFB56-5E4D-4ED4-B1AD-594D2A8AC12C}" type="pres">
      <dgm:prSet presAssocID="{7E2AE8D1-E7FC-49AC-ADDD-CCA52DAA048A}" presName="parentLin" presStyleCnt="0"/>
      <dgm:spPr/>
    </dgm:pt>
    <dgm:pt modelId="{2D184D41-000F-490F-8A5D-E4AC26BB336C}" type="pres">
      <dgm:prSet presAssocID="{7E2AE8D1-E7FC-49AC-ADDD-CCA52DAA048A}" presName="parentLeftMargin" presStyleLbl="node1" presStyleIdx="0" presStyleCnt="2"/>
      <dgm:spPr/>
    </dgm:pt>
    <dgm:pt modelId="{961C1367-4E3A-48C5-9692-032D52BAE571}" type="pres">
      <dgm:prSet presAssocID="{7E2AE8D1-E7FC-49AC-ADDD-CCA52DAA04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774152-B41F-43C6-8E09-628A5FA6DB9A}" type="pres">
      <dgm:prSet presAssocID="{7E2AE8D1-E7FC-49AC-ADDD-CCA52DAA048A}" presName="negativeSpace" presStyleCnt="0"/>
      <dgm:spPr/>
    </dgm:pt>
    <dgm:pt modelId="{F6FCD38F-B55A-42FA-8AA9-A112335EEA48}" type="pres">
      <dgm:prSet presAssocID="{7E2AE8D1-E7FC-49AC-ADDD-CCA52DAA048A}" presName="childText" presStyleLbl="conFgAcc1" presStyleIdx="0" presStyleCnt="2">
        <dgm:presLayoutVars>
          <dgm:bulletEnabled val="1"/>
        </dgm:presLayoutVars>
      </dgm:prSet>
      <dgm:spPr/>
    </dgm:pt>
    <dgm:pt modelId="{42BB4B19-DCB3-4C07-8A49-54D101D4CD92}" type="pres">
      <dgm:prSet presAssocID="{24834F60-19F8-4901-9734-2CB9C3571BE5}" presName="spaceBetweenRectangles" presStyleCnt="0"/>
      <dgm:spPr/>
    </dgm:pt>
    <dgm:pt modelId="{CA25301A-0D2F-4FC9-B8DF-52DDD18966EE}" type="pres">
      <dgm:prSet presAssocID="{68128F89-79EC-478C-9FCA-BB4CDA2099AF}" presName="parentLin" presStyleCnt="0"/>
      <dgm:spPr/>
    </dgm:pt>
    <dgm:pt modelId="{6039F837-5732-4D71-9DE5-F19784D51576}" type="pres">
      <dgm:prSet presAssocID="{68128F89-79EC-478C-9FCA-BB4CDA2099AF}" presName="parentLeftMargin" presStyleLbl="node1" presStyleIdx="0" presStyleCnt="2"/>
      <dgm:spPr/>
    </dgm:pt>
    <dgm:pt modelId="{05D68D2B-7160-4C28-9DAB-E06F99C6BBFF}" type="pres">
      <dgm:prSet presAssocID="{68128F89-79EC-478C-9FCA-BB4CDA2099A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B3B0CD-9974-415A-BF47-7CF983267BDD}" type="pres">
      <dgm:prSet presAssocID="{68128F89-79EC-478C-9FCA-BB4CDA2099AF}" presName="negativeSpace" presStyleCnt="0"/>
      <dgm:spPr/>
    </dgm:pt>
    <dgm:pt modelId="{5DB79DD5-4FFA-49D5-BE47-E08E19C5E676}" type="pres">
      <dgm:prSet presAssocID="{68128F89-79EC-478C-9FCA-BB4CDA2099A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A39F62E-C017-4D2B-82DA-016F9387B024}" srcId="{D2E5EA5E-FD47-4E60-9B74-8AC5B607D570}" destId="{7E2AE8D1-E7FC-49AC-ADDD-CCA52DAA048A}" srcOrd="0" destOrd="0" parTransId="{082FE261-72EE-4F98-9407-69306264C3FD}" sibTransId="{24834F60-19F8-4901-9734-2CB9C3571BE5}"/>
    <dgm:cxn modelId="{DB333C3C-CBA2-4FCD-BAC3-4F169BB99316}" type="presOf" srcId="{68128F89-79EC-478C-9FCA-BB4CDA2099AF}" destId="{05D68D2B-7160-4C28-9DAB-E06F99C6BBFF}" srcOrd="1" destOrd="0" presId="urn:microsoft.com/office/officeart/2005/8/layout/list1"/>
    <dgm:cxn modelId="{F6EA746B-3443-4C6A-B1C8-63A17701D461}" srcId="{D2E5EA5E-FD47-4E60-9B74-8AC5B607D570}" destId="{68128F89-79EC-478C-9FCA-BB4CDA2099AF}" srcOrd="1" destOrd="0" parTransId="{D9F163F8-3734-4CB8-AF92-623564533CFF}" sibTransId="{46CC7659-25D7-4E66-93B6-DABE2BB3FFEF}"/>
    <dgm:cxn modelId="{C93CCF7F-E9C4-4C8A-991D-6ECECC119CE5}" type="presOf" srcId="{68128F89-79EC-478C-9FCA-BB4CDA2099AF}" destId="{6039F837-5732-4D71-9DE5-F19784D51576}" srcOrd="0" destOrd="0" presId="urn:microsoft.com/office/officeart/2005/8/layout/list1"/>
    <dgm:cxn modelId="{A61C468C-B41C-45E5-8E88-406D221CADBC}" type="presOf" srcId="{D2E5EA5E-FD47-4E60-9B74-8AC5B607D570}" destId="{A10DEC21-A801-4D2B-B8C7-12547B15E803}" srcOrd="0" destOrd="0" presId="urn:microsoft.com/office/officeart/2005/8/layout/list1"/>
    <dgm:cxn modelId="{988810D5-EECA-402B-9748-3CD144740E9A}" type="presOf" srcId="{7E2AE8D1-E7FC-49AC-ADDD-CCA52DAA048A}" destId="{2D184D41-000F-490F-8A5D-E4AC26BB336C}" srcOrd="0" destOrd="0" presId="urn:microsoft.com/office/officeart/2005/8/layout/list1"/>
    <dgm:cxn modelId="{CEE72BFD-D798-4E87-A3E4-D1821D0C0649}" type="presOf" srcId="{7E2AE8D1-E7FC-49AC-ADDD-CCA52DAA048A}" destId="{961C1367-4E3A-48C5-9692-032D52BAE571}" srcOrd="1" destOrd="0" presId="urn:microsoft.com/office/officeart/2005/8/layout/list1"/>
    <dgm:cxn modelId="{B501647B-D37B-4C53-A587-1EFC67668767}" type="presParOf" srcId="{A10DEC21-A801-4D2B-B8C7-12547B15E803}" destId="{8DFBFB56-5E4D-4ED4-B1AD-594D2A8AC12C}" srcOrd="0" destOrd="0" presId="urn:microsoft.com/office/officeart/2005/8/layout/list1"/>
    <dgm:cxn modelId="{A3CFBE89-7563-43C4-8292-F9D11642750F}" type="presParOf" srcId="{8DFBFB56-5E4D-4ED4-B1AD-594D2A8AC12C}" destId="{2D184D41-000F-490F-8A5D-E4AC26BB336C}" srcOrd="0" destOrd="0" presId="urn:microsoft.com/office/officeart/2005/8/layout/list1"/>
    <dgm:cxn modelId="{AAC97486-590A-4BAA-8560-959369F5C96A}" type="presParOf" srcId="{8DFBFB56-5E4D-4ED4-B1AD-594D2A8AC12C}" destId="{961C1367-4E3A-48C5-9692-032D52BAE571}" srcOrd="1" destOrd="0" presId="urn:microsoft.com/office/officeart/2005/8/layout/list1"/>
    <dgm:cxn modelId="{B7353793-2313-47DF-BACE-8991A4FA3426}" type="presParOf" srcId="{A10DEC21-A801-4D2B-B8C7-12547B15E803}" destId="{17774152-B41F-43C6-8E09-628A5FA6DB9A}" srcOrd="1" destOrd="0" presId="urn:microsoft.com/office/officeart/2005/8/layout/list1"/>
    <dgm:cxn modelId="{86EE60A2-5DB6-43CA-9236-8F7B52CCC572}" type="presParOf" srcId="{A10DEC21-A801-4D2B-B8C7-12547B15E803}" destId="{F6FCD38F-B55A-42FA-8AA9-A112335EEA48}" srcOrd="2" destOrd="0" presId="urn:microsoft.com/office/officeart/2005/8/layout/list1"/>
    <dgm:cxn modelId="{A43A8D0C-450A-4055-A8E6-62C3761F65EF}" type="presParOf" srcId="{A10DEC21-A801-4D2B-B8C7-12547B15E803}" destId="{42BB4B19-DCB3-4C07-8A49-54D101D4CD92}" srcOrd="3" destOrd="0" presId="urn:microsoft.com/office/officeart/2005/8/layout/list1"/>
    <dgm:cxn modelId="{242D1791-49D1-42FF-9878-2FD525D42B57}" type="presParOf" srcId="{A10DEC21-A801-4D2B-B8C7-12547B15E803}" destId="{CA25301A-0D2F-4FC9-B8DF-52DDD18966EE}" srcOrd="4" destOrd="0" presId="urn:microsoft.com/office/officeart/2005/8/layout/list1"/>
    <dgm:cxn modelId="{5A1BB498-3AFC-4584-ADFA-F95EFEDDFCD4}" type="presParOf" srcId="{CA25301A-0D2F-4FC9-B8DF-52DDD18966EE}" destId="{6039F837-5732-4D71-9DE5-F19784D51576}" srcOrd="0" destOrd="0" presId="urn:microsoft.com/office/officeart/2005/8/layout/list1"/>
    <dgm:cxn modelId="{1DAE877A-6137-4D0C-ADEA-EFBE29BA9E75}" type="presParOf" srcId="{CA25301A-0D2F-4FC9-B8DF-52DDD18966EE}" destId="{05D68D2B-7160-4C28-9DAB-E06F99C6BBFF}" srcOrd="1" destOrd="0" presId="urn:microsoft.com/office/officeart/2005/8/layout/list1"/>
    <dgm:cxn modelId="{C5E42A72-04EF-4165-BAE5-BD2CFC2D45DA}" type="presParOf" srcId="{A10DEC21-A801-4D2B-B8C7-12547B15E803}" destId="{10B3B0CD-9974-415A-BF47-7CF983267BDD}" srcOrd="5" destOrd="0" presId="urn:microsoft.com/office/officeart/2005/8/layout/list1"/>
    <dgm:cxn modelId="{5E9B0D6B-128A-418E-95AE-C8C9076A2CE6}" type="presParOf" srcId="{A10DEC21-A801-4D2B-B8C7-12547B15E803}" destId="{5DB79DD5-4FFA-49D5-BE47-E08E19C5E67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E56694-A7BB-4090-9263-45815BD6AF5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47B1589-2241-432C-B748-F64BE816A812}">
      <dgm:prSet/>
      <dgm:spPr/>
      <dgm:t>
        <a:bodyPr/>
        <a:lstStyle/>
        <a:p>
          <a:r>
            <a:rPr lang="cs-CZ" b="1"/>
            <a:t>Hvězda</a:t>
          </a:r>
          <a:endParaRPr lang="en-US"/>
        </a:p>
      </dgm:t>
    </dgm:pt>
    <dgm:pt modelId="{E768422D-B61D-4150-AA18-1B3C95A18A34}" type="parTrans" cxnId="{BF3199BB-A16A-4D44-8922-175426EA4D78}">
      <dgm:prSet/>
      <dgm:spPr/>
      <dgm:t>
        <a:bodyPr/>
        <a:lstStyle/>
        <a:p>
          <a:endParaRPr lang="en-US"/>
        </a:p>
      </dgm:t>
    </dgm:pt>
    <dgm:pt modelId="{302E35A1-57EE-4F7E-8DEA-723E1D26F9D3}" type="sibTrans" cxnId="{BF3199BB-A16A-4D44-8922-175426EA4D78}">
      <dgm:prSet/>
      <dgm:spPr/>
      <dgm:t>
        <a:bodyPr/>
        <a:lstStyle/>
        <a:p>
          <a:endParaRPr lang="en-US"/>
        </a:p>
      </dgm:t>
    </dgm:pt>
    <dgm:pt modelId="{DE2816CC-0FD5-4B59-9FC8-CF9754FEE045}">
      <dgm:prSet/>
      <dgm:spPr/>
      <dgm:t>
        <a:bodyPr/>
        <a:lstStyle/>
        <a:p>
          <a:r>
            <a:rPr lang="cs-CZ" b="1"/>
            <a:t>Outsider</a:t>
          </a:r>
          <a:endParaRPr lang="en-US"/>
        </a:p>
      </dgm:t>
    </dgm:pt>
    <dgm:pt modelId="{954F3F57-FA17-4EB2-AC8E-FECC165A2EE1}" type="parTrans" cxnId="{CA1CA73E-925C-4F0E-B7CE-415BEB222594}">
      <dgm:prSet/>
      <dgm:spPr/>
      <dgm:t>
        <a:bodyPr/>
        <a:lstStyle/>
        <a:p>
          <a:endParaRPr lang="en-US"/>
        </a:p>
      </dgm:t>
    </dgm:pt>
    <dgm:pt modelId="{C616B15C-0D0C-4DD0-A48A-97316FB097C8}" type="sibTrans" cxnId="{CA1CA73E-925C-4F0E-B7CE-415BEB222594}">
      <dgm:prSet/>
      <dgm:spPr/>
      <dgm:t>
        <a:bodyPr/>
        <a:lstStyle/>
        <a:p>
          <a:endParaRPr lang="en-US"/>
        </a:p>
      </dgm:t>
    </dgm:pt>
    <dgm:pt modelId="{B74F4792-AD72-43F4-9315-B160E63B1CB0}">
      <dgm:prSet/>
      <dgm:spPr/>
      <dgm:t>
        <a:bodyPr/>
        <a:lstStyle/>
        <a:p>
          <a:r>
            <a:rPr lang="cs-CZ" b="1"/>
            <a:t>Zavržený</a:t>
          </a:r>
          <a:endParaRPr lang="en-US"/>
        </a:p>
      </dgm:t>
    </dgm:pt>
    <dgm:pt modelId="{15F5E59E-969B-4545-B088-BAB8B3B5AB0E}" type="parTrans" cxnId="{4A6C17C3-99BB-419F-A18C-1D14EE8352B8}">
      <dgm:prSet/>
      <dgm:spPr/>
      <dgm:t>
        <a:bodyPr/>
        <a:lstStyle/>
        <a:p>
          <a:endParaRPr lang="en-US"/>
        </a:p>
      </dgm:t>
    </dgm:pt>
    <dgm:pt modelId="{ED352F4F-3EA8-4B36-8480-DAF418AFEC88}" type="sibTrans" cxnId="{4A6C17C3-99BB-419F-A18C-1D14EE8352B8}">
      <dgm:prSet/>
      <dgm:spPr/>
      <dgm:t>
        <a:bodyPr/>
        <a:lstStyle/>
        <a:p>
          <a:endParaRPr lang="en-US"/>
        </a:p>
      </dgm:t>
    </dgm:pt>
    <dgm:pt modelId="{5F21A459-E939-43CC-A084-AD60DB701436}">
      <dgm:prSet/>
      <dgm:spPr/>
      <dgm:t>
        <a:bodyPr/>
        <a:lstStyle/>
        <a:p>
          <a:r>
            <a:rPr lang="cs-CZ" b="1"/>
            <a:t>Izolát</a:t>
          </a:r>
          <a:endParaRPr lang="en-US"/>
        </a:p>
      </dgm:t>
    </dgm:pt>
    <dgm:pt modelId="{079F1469-111B-44CA-AFA6-BB68237A7A8E}" type="parTrans" cxnId="{BA660F8E-F30A-4D18-9AF0-DC42F7D1D081}">
      <dgm:prSet/>
      <dgm:spPr/>
      <dgm:t>
        <a:bodyPr/>
        <a:lstStyle/>
        <a:p>
          <a:endParaRPr lang="en-US"/>
        </a:p>
      </dgm:t>
    </dgm:pt>
    <dgm:pt modelId="{DF4515E1-E142-49BD-B5D9-CD13895CE3C7}" type="sibTrans" cxnId="{BA660F8E-F30A-4D18-9AF0-DC42F7D1D081}">
      <dgm:prSet/>
      <dgm:spPr/>
      <dgm:t>
        <a:bodyPr/>
        <a:lstStyle/>
        <a:p>
          <a:endParaRPr lang="en-US"/>
        </a:p>
      </dgm:t>
    </dgm:pt>
    <dgm:pt modelId="{9D00F732-8FE1-4F0F-B1EC-A28A5CC396C7}">
      <dgm:prSet/>
      <dgm:spPr/>
      <dgm:t>
        <a:bodyPr/>
        <a:lstStyle/>
        <a:p>
          <a:r>
            <a:rPr lang="cs-CZ" b="1"/>
            <a:t>Šedá eminence</a:t>
          </a:r>
          <a:endParaRPr lang="en-US"/>
        </a:p>
      </dgm:t>
    </dgm:pt>
    <dgm:pt modelId="{0D06ECC2-8A6E-447A-BC2D-142938BAA3ED}" type="parTrans" cxnId="{DF007101-3643-4829-AF4C-559CB1CE8D71}">
      <dgm:prSet/>
      <dgm:spPr/>
      <dgm:t>
        <a:bodyPr/>
        <a:lstStyle/>
        <a:p>
          <a:endParaRPr lang="en-US"/>
        </a:p>
      </dgm:t>
    </dgm:pt>
    <dgm:pt modelId="{A4E3ECF1-DE52-4731-97A3-FFE1FCA48B49}" type="sibTrans" cxnId="{DF007101-3643-4829-AF4C-559CB1CE8D71}">
      <dgm:prSet/>
      <dgm:spPr/>
      <dgm:t>
        <a:bodyPr/>
        <a:lstStyle/>
        <a:p>
          <a:endParaRPr lang="en-US"/>
        </a:p>
      </dgm:t>
    </dgm:pt>
    <dgm:pt modelId="{C6040171-621F-4FB0-8563-A0F8DFF48FB8}" type="pres">
      <dgm:prSet presAssocID="{49E56694-A7BB-4090-9263-45815BD6AF55}" presName="linear" presStyleCnt="0">
        <dgm:presLayoutVars>
          <dgm:animLvl val="lvl"/>
          <dgm:resizeHandles val="exact"/>
        </dgm:presLayoutVars>
      </dgm:prSet>
      <dgm:spPr/>
    </dgm:pt>
    <dgm:pt modelId="{12BA1C61-8971-4597-883B-A884838A7F37}" type="pres">
      <dgm:prSet presAssocID="{B47B1589-2241-432C-B748-F64BE816A8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CC6080-FFC8-48BC-B597-0EAEE758ACB1}" type="pres">
      <dgm:prSet presAssocID="{302E35A1-57EE-4F7E-8DEA-723E1D26F9D3}" presName="spacer" presStyleCnt="0"/>
      <dgm:spPr/>
    </dgm:pt>
    <dgm:pt modelId="{46425D40-C638-40A2-BA08-5B3B4FDBC2D1}" type="pres">
      <dgm:prSet presAssocID="{DE2816CC-0FD5-4B59-9FC8-CF9754FEE0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AB2B5A-7A74-47F9-A680-9B93F1E2EAE6}" type="pres">
      <dgm:prSet presAssocID="{C616B15C-0D0C-4DD0-A48A-97316FB097C8}" presName="spacer" presStyleCnt="0"/>
      <dgm:spPr/>
    </dgm:pt>
    <dgm:pt modelId="{E28C2866-563F-4C33-A94B-F71D1A205227}" type="pres">
      <dgm:prSet presAssocID="{B74F4792-AD72-43F4-9315-B160E63B1C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3F29C6-945F-42BA-9EF8-B83261CC1664}" type="pres">
      <dgm:prSet presAssocID="{ED352F4F-3EA8-4B36-8480-DAF418AFEC88}" presName="spacer" presStyleCnt="0"/>
      <dgm:spPr/>
    </dgm:pt>
    <dgm:pt modelId="{7E636406-9255-4A93-B90B-D609FE54DA86}" type="pres">
      <dgm:prSet presAssocID="{5F21A459-E939-43CC-A084-AD60DB7014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53788A-C568-409F-AE14-007553F33BF9}" type="pres">
      <dgm:prSet presAssocID="{DF4515E1-E142-49BD-B5D9-CD13895CE3C7}" presName="spacer" presStyleCnt="0"/>
      <dgm:spPr/>
    </dgm:pt>
    <dgm:pt modelId="{E0FA4EF3-6C71-4C1D-8067-3FEACAB70C39}" type="pres">
      <dgm:prSet presAssocID="{9D00F732-8FE1-4F0F-B1EC-A28A5CC396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007101-3643-4829-AF4C-559CB1CE8D71}" srcId="{49E56694-A7BB-4090-9263-45815BD6AF55}" destId="{9D00F732-8FE1-4F0F-B1EC-A28A5CC396C7}" srcOrd="4" destOrd="0" parTransId="{0D06ECC2-8A6E-447A-BC2D-142938BAA3ED}" sibTransId="{A4E3ECF1-DE52-4731-97A3-FFE1FCA48B49}"/>
    <dgm:cxn modelId="{A9E55F11-8523-4F36-9E37-964526767140}" type="presOf" srcId="{B47B1589-2241-432C-B748-F64BE816A812}" destId="{12BA1C61-8971-4597-883B-A884838A7F37}" srcOrd="0" destOrd="0" presId="urn:microsoft.com/office/officeart/2005/8/layout/vList2"/>
    <dgm:cxn modelId="{AB4D633C-BC7B-44DB-A6C4-C54B3FF29CD7}" type="presOf" srcId="{DE2816CC-0FD5-4B59-9FC8-CF9754FEE045}" destId="{46425D40-C638-40A2-BA08-5B3B4FDBC2D1}" srcOrd="0" destOrd="0" presId="urn:microsoft.com/office/officeart/2005/8/layout/vList2"/>
    <dgm:cxn modelId="{CA1CA73E-925C-4F0E-B7CE-415BEB222594}" srcId="{49E56694-A7BB-4090-9263-45815BD6AF55}" destId="{DE2816CC-0FD5-4B59-9FC8-CF9754FEE045}" srcOrd="1" destOrd="0" parTransId="{954F3F57-FA17-4EB2-AC8E-FECC165A2EE1}" sibTransId="{C616B15C-0D0C-4DD0-A48A-97316FB097C8}"/>
    <dgm:cxn modelId="{E9E95640-D87F-4FBD-A67B-B453B3B35374}" type="presOf" srcId="{49E56694-A7BB-4090-9263-45815BD6AF55}" destId="{C6040171-621F-4FB0-8563-A0F8DFF48FB8}" srcOrd="0" destOrd="0" presId="urn:microsoft.com/office/officeart/2005/8/layout/vList2"/>
    <dgm:cxn modelId="{BA660F8E-F30A-4D18-9AF0-DC42F7D1D081}" srcId="{49E56694-A7BB-4090-9263-45815BD6AF55}" destId="{5F21A459-E939-43CC-A084-AD60DB701436}" srcOrd="3" destOrd="0" parTransId="{079F1469-111B-44CA-AFA6-BB68237A7A8E}" sibTransId="{DF4515E1-E142-49BD-B5D9-CD13895CE3C7}"/>
    <dgm:cxn modelId="{25774591-8114-47FE-94F1-F9BF6F17ADC9}" type="presOf" srcId="{B74F4792-AD72-43F4-9315-B160E63B1CB0}" destId="{E28C2866-563F-4C33-A94B-F71D1A205227}" srcOrd="0" destOrd="0" presId="urn:microsoft.com/office/officeart/2005/8/layout/vList2"/>
    <dgm:cxn modelId="{BF3199BB-A16A-4D44-8922-175426EA4D78}" srcId="{49E56694-A7BB-4090-9263-45815BD6AF55}" destId="{B47B1589-2241-432C-B748-F64BE816A812}" srcOrd="0" destOrd="0" parTransId="{E768422D-B61D-4150-AA18-1B3C95A18A34}" sibTransId="{302E35A1-57EE-4F7E-8DEA-723E1D26F9D3}"/>
    <dgm:cxn modelId="{4A6C17C3-99BB-419F-A18C-1D14EE8352B8}" srcId="{49E56694-A7BB-4090-9263-45815BD6AF55}" destId="{B74F4792-AD72-43F4-9315-B160E63B1CB0}" srcOrd="2" destOrd="0" parTransId="{15F5E59E-969B-4545-B088-BAB8B3B5AB0E}" sibTransId="{ED352F4F-3EA8-4B36-8480-DAF418AFEC88}"/>
    <dgm:cxn modelId="{1CF40FC6-2FB6-4F78-9338-0711C8D38508}" type="presOf" srcId="{9D00F732-8FE1-4F0F-B1EC-A28A5CC396C7}" destId="{E0FA4EF3-6C71-4C1D-8067-3FEACAB70C39}" srcOrd="0" destOrd="0" presId="urn:microsoft.com/office/officeart/2005/8/layout/vList2"/>
    <dgm:cxn modelId="{380B71E8-8037-4A71-A399-B5973E4EAD29}" type="presOf" srcId="{5F21A459-E939-43CC-A084-AD60DB701436}" destId="{7E636406-9255-4A93-B90B-D609FE54DA86}" srcOrd="0" destOrd="0" presId="urn:microsoft.com/office/officeart/2005/8/layout/vList2"/>
    <dgm:cxn modelId="{0EC393F2-889F-431B-BBA6-802707E6D97B}" type="presParOf" srcId="{C6040171-621F-4FB0-8563-A0F8DFF48FB8}" destId="{12BA1C61-8971-4597-883B-A884838A7F37}" srcOrd="0" destOrd="0" presId="urn:microsoft.com/office/officeart/2005/8/layout/vList2"/>
    <dgm:cxn modelId="{BCF5CD57-2762-41E3-A716-98276128CD27}" type="presParOf" srcId="{C6040171-621F-4FB0-8563-A0F8DFF48FB8}" destId="{E5CC6080-FFC8-48BC-B597-0EAEE758ACB1}" srcOrd="1" destOrd="0" presId="urn:microsoft.com/office/officeart/2005/8/layout/vList2"/>
    <dgm:cxn modelId="{854370BA-ABB0-495D-BA79-895E7D45AA3C}" type="presParOf" srcId="{C6040171-621F-4FB0-8563-A0F8DFF48FB8}" destId="{46425D40-C638-40A2-BA08-5B3B4FDBC2D1}" srcOrd="2" destOrd="0" presId="urn:microsoft.com/office/officeart/2005/8/layout/vList2"/>
    <dgm:cxn modelId="{736628D3-8C3A-4B13-B27F-82CC726E6F7D}" type="presParOf" srcId="{C6040171-621F-4FB0-8563-A0F8DFF48FB8}" destId="{B9AB2B5A-7A74-47F9-A680-9B93F1E2EAE6}" srcOrd="3" destOrd="0" presId="urn:microsoft.com/office/officeart/2005/8/layout/vList2"/>
    <dgm:cxn modelId="{08EAAAA9-5AFD-49EE-9DA1-85A055FCB1D1}" type="presParOf" srcId="{C6040171-621F-4FB0-8563-A0F8DFF48FB8}" destId="{E28C2866-563F-4C33-A94B-F71D1A205227}" srcOrd="4" destOrd="0" presId="urn:microsoft.com/office/officeart/2005/8/layout/vList2"/>
    <dgm:cxn modelId="{2E5469E0-897A-481F-8FDB-2C52607E1EF7}" type="presParOf" srcId="{C6040171-621F-4FB0-8563-A0F8DFF48FB8}" destId="{E33F29C6-945F-42BA-9EF8-B83261CC1664}" srcOrd="5" destOrd="0" presId="urn:microsoft.com/office/officeart/2005/8/layout/vList2"/>
    <dgm:cxn modelId="{460A3C09-E102-4536-B5EA-53D59AF8A076}" type="presParOf" srcId="{C6040171-621F-4FB0-8563-A0F8DFF48FB8}" destId="{7E636406-9255-4A93-B90B-D609FE54DA86}" srcOrd="6" destOrd="0" presId="urn:microsoft.com/office/officeart/2005/8/layout/vList2"/>
    <dgm:cxn modelId="{2FEE676A-5CAE-41A6-81C6-2A9035B33B0D}" type="presParOf" srcId="{C6040171-621F-4FB0-8563-A0F8DFF48FB8}" destId="{5E53788A-C568-409F-AE14-007553F33BF9}" srcOrd="7" destOrd="0" presId="urn:microsoft.com/office/officeart/2005/8/layout/vList2"/>
    <dgm:cxn modelId="{241371E4-C901-4DF1-A224-6C76B890CFB0}" type="presParOf" srcId="{C6040171-621F-4FB0-8563-A0F8DFF48FB8}" destId="{E0FA4EF3-6C71-4C1D-8067-3FEACAB70C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34FA1-5136-4DB5-8BD0-71A6A7194DD4}">
      <dsp:nvSpPr>
        <dsp:cNvPr id="0" name=""/>
        <dsp:cNvSpPr/>
      </dsp:nvSpPr>
      <dsp:spPr>
        <a:xfrm>
          <a:off x="2202977" y="1228503"/>
          <a:ext cx="475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15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7910" y="1271694"/>
        <a:ext cx="25287" cy="5057"/>
      </dsp:txXfrm>
    </dsp:sp>
    <dsp:sp modelId="{22757DB2-642A-4D6D-AA7D-18B403FCB2C9}">
      <dsp:nvSpPr>
        <dsp:cNvPr id="0" name=""/>
        <dsp:cNvSpPr/>
      </dsp:nvSpPr>
      <dsp:spPr>
        <a:xfrm>
          <a:off x="5841" y="614542"/>
          <a:ext cx="2198935" cy="1319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750" tIns="113102" rIns="107750" bIns="113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Formulace a upřesnění diagnostické otázky</a:t>
          </a:r>
          <a:endParaRPr lang="en-US" sz="1900" kern="1200"/>
        </a:p>
      </dsp:txBody>
      <dsp:txXfrm>
        <a:off x="5841" y="614542"/>
        <a:ext cx="2198935" cy="1319361"/>
      </dsp:txXfrm>
    </dsp:sp>
    <dsp:sp modelId="{6B4B36F0-40C8-49B1-8481-E5A848588526}">
      <dsp:nvSpPr>
        <dsp:cNvPr id="0" name=""/>
        <dsp:cNvSpPr/>
      </dsp:nvSpPr>
      <dsp:spPr>
        <a:xfrm>
          <a:off x="4907667" y="1228503"/>
          <a:ext cx="475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15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2601" y="1271694"/>
        <a:ext cx="25287" cy="5057"/>
      </dsp:txXfrm>
    </dsp:sp>
    <dsp:sp modelId="{53C18F73-E461-4F90-941E-175F7319E4EC}">
      <dsp:nvSpPr>
        <dsp:cNvPr id="0" name=""/>
        <dsp:cNvSpPr/>
      </dsp:nvSpPr>
      <dsp:spPr>
        <a:xfrm>
          <a:off x="2710532" y="614542"/>
          <a:ext cx="2198935" cy="1319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750" tIns="113102" rIns="107750" bIns="113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Zaměřené získávání diagnostických údajů</a:t>
          </a:r>
          <a:endParaRPr lang="en-US" sz="1900" kern="1200"/>
        </a:p>
      </dsp:txBody>
      <dsp:txXfrm>
        <a:off x="2710532" y="614542"/>
        <a:ext cx="2198935" cy="1319361"/>
      </dsp:txXfrm>
    </dsp:sp>
    <dsp:sp modelId="{04F4FBAE-5651-4363-83CD-BE1AC8B61367}">
      <dsp:nvSpPr>
        <dsp:cNvPr id="0" name=""/>
        <dsp:cNvSpPr/>
      </dsp:nvSpPr>
      <dsp:spPr>
        <a:xfrm>
          <a:off x="1105309" y="1932103"/>
          <a:ext cx="5409381" cy="475155"/>
        </a:xfrm>
        <a:custGeom>
          <a:avLst/>
          <a:gdLst/>
          <a:ahLst/>
          <a:cxnLst/>
          <a:rect l="0" t="0" r="0" b="0"/>
          <a:pathLst>
            <a:path>
              <a:moveTo>
                <a:pt x="5409381" y="0"/>
              </a:moveTo>
              <a:lnTo>
                <a:pt x="5409381" y="254677"/>
              </a:lnTo>
              <a:lnTo>
                <a:pt x="0" y="254677"/>
              </a:lnTo>
              <a:lnTo>
                <a:pt x="0" y="47515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74175" y="2167152"/>
        <a:ext cx="271648" cy="5057"/>
      </dsp:txXfrm>
    </dsp:sp>
    <dsp:sp modelId="{CFBEF09A-D452-4ECF-B1B6-20C67FE197FE}">
      <dsp:nvSpPr>
        <dsp:cNvPr id="0" name=""/>
        <dsp:cNvSpPr/>
      </dsp:nvSpPr>
      <dsp:spPr>
        <a:xfrm>
          <a:off x="5415222" y="614542"/>
          <a:ext cx="2198935" cy="1319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750" tIns="113102" rIns="107750" bIns="113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Zpracování, utřídění, analýza diagnostických údajů</a:t>
          </a:r>
          <a:endParaRPr lang="en-US" sz="1900" kern="1200"/>
        </a:p>
      </dsp:txBody>
      <dsp:txXfrm>
        <a:off x="5415222" y="614542"/>
        <a:ext cx="2198935" cy="1319361"/>
      </dsp:txXfrm>
    </dsp:sp>
    <dsp:sp modelId="{06AE737C-CF35-4A2F-8305-B7BDD8CF554F}">
      <dsp:nvSpPr>
        <dsp:cNvPr id="0" name=""/>
        <dsp:cNvSpPr/>
      </dsp:nvSpPr>
      <dsp:spPr>
        <a:xfrm>
          <a:off x="2202977" y="3053619"/>
          <a:ext cx="475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15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7910" y="3096810"/>
        <a:ext cx="25287" cy="5057"/>
      </dsp:txXfrm>
    </dsp:sp>
    <dsp:sp modelId="{AABB8372-1E58-46D3-8D8F-E2F9422AFA15}">
      <dsp:nvSpPr>
        <dsp:cNvPr id="0" name=""/>
        <dsp:cNvSpPr/>
      </dsp:nvSpPr>
      <dsp:spPr>
        <a:xfrm>
          <a:off x="5841" y="2439659"/>
          <a:ext cx="2198935" cy="1319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750" tIns="113102" rIns="107750" bIns="113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Interpretace a hodnocení je cílem analýzy</a:t>
          </a:r>
          <a:endParaRPr lang="en-US" sz="1900" kern="1200"/>
        </a:p>
      </dsp:txBody>
      <dsp:txXfrm>
        <a:off x="5841" y="2439659"/>
        <a:ext cx="2198935" cy="1319361"/>
      </dsp:txXfrm>
    </dsp:sp>
    <dsp:sp modelId="{1DE6D914-D7A9-49FE-8898-B37F40CF0B89}">
      <dsp:nvSpPr>
        <dsp:cNvPr id="0" name=""/>
        <dsp:cNvSpPr/>
      </dsp:nvSpPr>
      <dsp:spPr>
        <a:xfrm>
          <a:off x="4907667" y="3053619"/>
          <a:ext cx="475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15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2601" y="3096810"/>
        <a:ext cx="25287" cy="5057"/>
      </dsp:txXfrm>
    </dsp:sp>
    <dsp:sp modelId="{FBAF5612-C6B5-4C46-9E15-A884FDC9D5A7}">
      <dsp:nvSpPr>
        <dsp:cNvPr id="0" name=""/>
        <dsp:cNvSpPr/>
      </dsp:nvSpPr>
      <dsp:spPr>
        <a:xfrm>
          <a:off x="2710532" y="2439659"/>
          <a:ext cx="2198935" cy="1319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750" tIns="113102" rIns="107750" bIns="113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Konečná syntéza a závěr</a:t>
          </a:r>
          <a:endParaRPr lang="en-US" sz="1900" kern="1200"/>
        </a:p>
      </dsp:txBody>
      <dsp:txXfrm>
        <a:off x="2710532" y="2439659"/>
        <a:ext cx="2198935" cy="1319361"/>
      </dsp:txXfrm>
    </dsp:sp>
    <dsp:sp modelId="{CE327E7D-4D9C-4933-996B-2DFEF5559708}">
      <dsp:nvSpPr>
        <dsp:cNvPr id="0" name=""/>
        <dsp:cNvSpPr/>
      </dsp:nvSpPr>
      <dsp:spPr>
        <a:xfrm>
          <a:off x="5415222" y="2439659"/>
          <a:ext cx="2198935" cy="1319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750" tIns="113102" rIns="107750" bIns="113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Diagnostický závěr</a:t>
          </a:r>
          <a:endParaRPr lang="en-US" sz="1900" kern="1200"/>
        </a:p>
      </dsp:txBody>
      <dsp:txXfrm>
        <a:off x="5415222" y="2439659"/>
        <a:ext cx="2198935" cy="1319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205E-93A1-45EE-B2FE-3196FB2DC86D}">
      <dsp:nvSpPr>
        <dsp:cNvPr id="0" name=""/>
        <dsp:cNvSpPr/>
      </dsp:nvSpPr>
      <dsp:spPr>
        <a:xfrm>
          <a:off x="0" y="70289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Diagnostika normativní</a:t>
          </a:r>
          <a:endParaRPr lang="en-US" sz="2700" kern="1200"/>
        </a:p>
      </dsp:txBody>
      <dsp:txXfrm>
        <a:off x="50118" y="120407"/>
        <a:ext cx="5011513" cy="926439"/>
      </dsp:txXfrm>
    </dsp:sp>
    <dsp:sp modelId="{F633F06A-52F8-4BF5-A653-7A12B3D870E2}">
      <dsp:nvSpPr>
        <dsp:cNvPr id="0" name=""/>
        <dsp:cNvSpPr/>
      </dsp:nvSpPr>
      <dsp:spPr>
        <a:xfrm>
          <a:off x="0" y="1174724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Diagnostika kriteriální</a:t>
          </a:r>
          <a:endParaRPr lang="en-US" sz="2700" kern="1200"/>
        </a:p>
      </dsp:txBody>
      <dsp:txXfrm>
        <a:off x="50118" y="1224842"/>
        <a:ext cx="5011513" cy="926439"/>
      </dsp:txXfrm>
    </dsp:sp>
    <dsp:sp modelId="{3137B64B-12F8-447D-A506-56243F7BB4C6}">
      <dsp:nvSpPr>
        <dsp:cNvPr id="0" name=""/>
        <dsp:cNvSpPr/>
      </dsp:nvSpPr>
      <dsp:spPr>
        <a:xfrm>
          <a:off x="0" y="2279160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Diagnostika individualizovaná</a:t>
          </a:r>
          <a:endParaRPr lang="en-US" sz="2700" kern="1200"/>
        </a:p>
      </dsp:txBody>
      <dsp:txXfrm>
        <a:off x="50118" y="2329278"/>
        <a:ext cx="5011513" cy="926439"/>
      </dsp:txXfrm>
    </dsp:sp>
    <dsp:sp modelId="{AFBAB274-47F0-40C4-9FF7-998E79D4180B}">
      <dsp:nvSpPr>
        <dsp:cNvPr id="0" name=""/>
        <dsp:cNvSpPr/>
      </dsp:nvSpPr>
      <dsp:spPr>
        <a:xfrm>
          <a:off x="0" y="3383595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Diagnostika diferenciální</a:t>
          </a:r>
          <a:endParaRPr lang="en-US" sz="2700" kern="1200"/>
        </a:p>
      </dsp:txBody>
      <dsp:txXfrm>
        <a:off x="50118" y="3433713"/>
        <a:ext cx="5011513" cy="926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40219-F3AD-495B-AA8A-A878664A6299}">
      <dsp:nvSpPr>
        <dsp:cNvPr id="0" name=""/>
        <dsp:cNvSpPr/>
      </dsp:nvSpPr>
      <dsp:spPr>
        <a:xfrm>
          <a:off x="3445186" y="3206"/>
          <a:ext cx="1184867" cy="770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ROZHOVOR</a:t>
          </a:r>
        </a:p>
      </dsp:txBody>
      <dsp:txXfrm>
        <a:off x="3482782" y="40802"/>
        <a:ext cx="1109675" cy="694972"/>
      </dsp:txXfrm>
    </dsp:sp>
    <dsp:sp modelId="{C76D8827-0D56-474E-A2EC-2D74310E7B79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2797093" y="83598"/>
              </a:moveTo>
              <a:arcTo wR="2196829" hR="2196829" stAng="17151433" swAng="125501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4509F-834C-4B0A-A84F-59971D3F96B0}">
      <dsp:nvSpPr>
        <dsp:cNvPr id="0" name=""/>
        <dsp:cNvSpPr/>
      </dsp:nvSpPr>
      <dsp:spPr>
        <a:xfrm>
          <a:off x="5162736" y="830335"/>
          <a:ext cx="1184867" cy="770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ANALÝZA OSOBNÍCH DOKUMENTŮ/ spontánních výtvorů</a:t>
          </a:r>
        </a:p>
      </dsp:txBody>
      <dsp:txXfrm>
        <a:off x="5200332" y="867931"/>
        <a:ext cx="1109675" cy="694972"/>
      </dsp:txXfrm>
    </dsp:sp>
    <dsp:sp modelId="{8371AD41-D319-4DB6-AE0D-E1C6BC077F76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4165610" y="1222168"/>
              </a:moveTo>
              <a:arcTo wR="2196829" hR="2196829" stAng="20019715" swAng="172530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FCCD6-AE78-4AF6-B6C4-FF86BDF1E2DC}">
      <dsp:nvSpPr>
        <dsp:cNvPr id="0" name=""/>
        <dsp:cNvSpPr/>
      </dsp:nvSpPr>
      <dsp:spPr>
        <a:xfrm>
          <a:off x="5586936" y="2688876"/>
          <a:ext cx="1184867" cy="770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ANALÝZA PEDAGOGICKÝCH DOKUMENTU</a:t>
          </a:r>
          <a:endParaRPr lang="cs-CZ" sz="900" kern="1200" dirty="0"/>
        </a:p>
      </dsp:txBody>
      <dsp:txXfrm>
        <a:off x="5624532" y="2726472"/>
        <a:ext cx="1109675" cy="694972"/>
      </dsp:txXfrm>
    </dsp:sp>
    <dsp:sp modelId="{BC8472B8-A353-45B9-A4ED-E9D83386E0B2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4208836" y="3078811"/>
              </a:moveTo>
              <a:arcTo wR="2196829" hR="2196829" stAng="1420241" swAng="135752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7D475-3D30-4753-B0AB-FD0A8CD07623}">
      <dsp:nvSpPr>
        <dsp:cNvPr id="0" name=""/>
        <dsp:cNvSpPr/>
      </dsp:nvSpPr>
      <dsp:spPr>
        <a:xfrm>
          <a:off x="4398354" y="4179311"/>
          <a:ext cx="1184867" cy="770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POZOROVÁNÍ</a:t>
          </a:r>
        </a:p>
      </dsp:txBody>
      <dsp:txXfrm>
        <a:off x="4435950" y="4216907"/>
        <a:ext cx="1109675" cy="694972"/>
      </dsp:txXfrm>
    </dsp:sp>
    <dsp:sp modelId="{939B5413-25A8-4D9C-82B2-209E56021400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2550446" y="4365012"/>
              </a:moveTo>
              <a:arcTo wR="2196829" hR="2196829" stAng="4844220" swAng="111156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59C42-FCD7-4BAA-AAC2-9E11B6B20D60}">
      <dsp:nvSpPr>
        <dsp:cNvPr id="0" name=""/>
        <dsp:cNvSpPr/>
      </dsp:nvSpPr>
      <dsp:spPr>
        <a:xfrm>
          <a:off x="2492017" y="4179311"/>
          <a:ext cx="1184867" cy="770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DOTAZNÍKY</a:t>
          </a:r>
        </a:p>
      </dsp:txBody>
      <dsp:txXfrm>
        <a:off x="2529613" y="4216907"/>
        <a:ext cx="1109675" cy="694972"/>
      </dsp:txXfrm>
    </dsp:sp>
    <dsp:sp modelId="{728421B6-40DD-48C0-A7A7-7A07F5642CA8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678970" y="3784961"/>
              </a:moveTo>
              <a:arcTo wR="2196829" hR="2196829" stAng="8022235" swAng="135752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58265-A48E-49DB-9A4D-E1840B0F3E4D}">
      <dsp:nvSpPr>
        <dsp:cNvPr id="0" name=""/>
        <dsp:cNvSpPr/>
      </dsp:nvSpPr>
      <dsp:spPr>
        <a:xfrm>
          <a:off x="1303435" y="2688876"/>
          <a:ext cx="1184867" cy="770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DIDAKTICKÉ TESTY</a:t>
          </a:r>
        </a:p>
      </dsp:txBody>
      <dsp:txXfrm>
        <a:off x="1341031" y="2726472"/>
        <a:ext cx="1109675" cy="694972"/>
      </dsp:txXfrm>
    </dsp:sp>
    <dsp:sp modelId="{9625071D-1EDC-408F-8809-15FE33738B50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1954" y="2289474"/>
              </a:moveTo>
              <a:arcTo wR="2196829" hR="2196829" stAng="10654981" swAng="172530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68D5F-4683-4070-ACE6-887EA9C08D2C}">
      <dsp:nvSpPr>
        <dsp:cNvPr id="0" name=""/>
        <dsp:cNvSpPr/>
      </dsp:nvSpPr>
      <dsp:spPr>
        <a:xfrm>
          <a:off x="1727635" y="830335"/>
          <a:ext cx="1184867" cy="7701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SOCIOMETRIE</a:t>
          </a:r>
        </a:p>
      </dsp:txBody>
      <dsp:txXfrm>
        <a:off x="1765231" y="867931"/>
        <a:ext cx="1109675" cy="694972"/>
      </dsp:txXfrm>
    </dsp:sp>
    <dsp:sp modelId="{0627A4F0-A6F0-41AD-8C60-7BA134D198CF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881672" y="437164"/>
              </a:moveTo>
              <a:arcTo wR="2196829" hR="2196829" stAng="13993555" swAng="125501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5304-FBE3-4D69-8180-A52150252118}">
      <dsp:nvSpPr>
        <dsp:cNvPr id="0" name=""/>
        <dsp:cNvSpPr/>
      </dsp:nvSpPr>
      <dsp:spPr>
        <a:xfrm>
          <a:off x="5969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úvod</a:t>
          </a:r>
        </a:p>
      </dsp:txBody>
      <dsp:txXfrm>
        <a:off x="37326" y="1808200"/>
        <a:ext cx="1721621" cy="1007887"/>
      </dsp:txXfrm>
    </dsp:sp>
    <dsp:sp modelId="{330AE791-E25F-46F4-95A2-F3EE8851D12C}">
      <dsp:nvSpPr>
        <dsp:cNvPr id="0" name=""/>
        <dsp:cNvSpPr/>
      </dsp:nvSpPr>
      <dsp:spPr>
        <a:xfrm>
          <a:off x="1968739" y="2090886"/>
          <a:ext cx="378279" cy="442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1968739" y="2179389"/>
        <a:ext cx="264795" cy="265509"/>
      </dsp:txXfrm>
    </dsp:sp>
    <dsp:sp modelId="{37EA8273-90BD-44CC-81FE-86B090F5C384}">
      <dsp:nvSpPr>
        <dsp:cNvPr id="0" name=""/>
        <dsp:cNvSpPr/>
      </dsp:nvSpPr>
      <dsp:spPr>
        <a:xfrm>
          <a:off x="2504040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jádro</a:t>
          </a:r>
        </a:p>
      </dsp:txBody>
      <dsp:txXfrm>
        <a:off x="2535397" y="1808200"/>
        <a:ext cx="1721621" cy="1007887"/>
      </dsp:txXfrm>
    </dsp:sp>
    <dsp:sp modelId="{2AC2E191-3E30-4B70-8B27-94F1FDFD5D3C}">
      <dsp:nvSpPr>
        <dsp:cNvPr id="0" name=""/>
        <dsp:cNvSpPr/>
      </dsp:nvSpPr>
      <dsp:spPr>
        <a:xfrm>
          <a:off x="4466809" y="2090886"/>
          <a:ext cx="378279" cy="442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4466809" y="2179389"/>
        <a:ext cx="264795" cy="265509"/>
      </dsp:txXfrm>
    </dsp:sp>
    <dsp:sp modelId="{0DF120B2-19B7-43EB-8598-D40F54DF38B7}">
      <dsp:nvSpPr>
        <dsp:cNvPr id="0" name=""/>
        <dsp:cNvSpPr/>
      </dsp:nvSpPr>
      <dsp:spPr>
        <a:xfrm>
          <a:off x="5002110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zakončení</a:t>
          </a:r>
        </a:p>
      </dsp:txBody>
      <dsp:txXfrm>
        <a:off x="5033467" y="1808200"/>
        <a:ext cx="1721621" cy="1007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C7737-0B5D-4CE2-B632-16A0AF91606E}">
      <dsp:nvSpPr>
        <dsp:cNvPr id="0" name=""/>
        <dsp:cNvSpPr/>
      </dsp:nvSpPr>
      <dsp:spPr>
        <a:xfrm>
          <a:off x="697406" y="431781"/>
          <a:ext cx="2127375" cy="2127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69A7E-2ABB-4F14-9A39-73262760DBD6}">
      <dsp:nvSpPr>
        <dsp:cNvPr id="0" name=""/>
        <dsp:cNvSpPr/>
      </dsp:nvSpPr>
      <dsp:spPr>
        <a:xfrm>
          <a:off x="1150781" y="885156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73E06-2A32-4477-99A0-ABDABAFD6BC3}">
      <dsp:nvSpPr>
        <dsp:cNvPr id="0" name=""/>
        <dsp:cNvSpPr/>
      </dsp:nvSpPr>
      <dsp:spPr>
        <a:xfrm>
          <a:off x="17343" y="322178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4400" kern="1200"/>
            <a:t>VÝHODY</a:t>
          </a:r>
          <a:endParaRPr lang="en-US" sz="4400" kern="1200"/>
        </a:p>
      </dsp:txBody>
      <dsp:txXfrm>
        <a:off x="17343" y="3221781"/>
        <a:ext cx="3487500" cy="720000"/>
      </dsp:txXfrm>
    </dsp:sp>
    <dsp:sp modelId="{CA05EF48-739A-474B-87D7-B2D1C54DC9E7}">
      <dsp:nvSpPr>
        <dsp:cNvPr id="0" name=""/>
        <dsp:cNvSpPr/>
      </dsp:nvSpPr>
      <dsp:spPr>
        <a:xfrm>
          <a:off x="4795218" y="431781"/>
          <a:ext cx="2127375" cy="2127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4B728-4B68-4B57-8A2B-7A627380C86B}">
      <dsp:nvSpPr>
        <dsp:cNvPr id="0" name=""/>
        <dsp:cNvSpPr/>
      </dsp:nvSpPr>
      <dsp:spPr>
        <a:xfrm>
          <a:off x="5248593" y="885156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2A970-B363-460C-9E5E-080A77709FA6}">
      <dsp:nvSpPr>
        <dsp:cNvPr id="0" name=""/>
        <dsp:cNvSpPr/>
      </dsp:nvSpPr>
      <dsp:spPr>
        <a:xfrm>
          <a:off x="4115156" y="322178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4400" kern="1200"/>
            <a:t>NEVÝHODY</a:t>
          </a:r>
          <a:endParaRPr lang="en-US" sz="4400" kern="1200"/>
        </a:p>
      </dsp:txBody>
      <dsp:txXfrm>
        <a:off x="4115156" y="3221781"/>
        <a:ext cx="3487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CD38F-B55A-42FA-8AA9-A112335EEA48}">
      <dsp:nvSpPr>
        <dsp:cNvPr id="0" name=""/>
        <dsp:cNvSpPr/>
      </dsp:nvSpPr>
      <dsp:spPr>
        <a:xfrm>
          <a:off x="0" y="789479"/>
          <a:ext cx="5111749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C1367-4E3A-48C5-9692-032D52BAE571}">
      <dsp:nvSpPr>
        <dsp:cNvPr id="0" name=""/>
        <dsp:cNvSpPr/>
      </dsp:nvSpPr>
      <dsp:spPr>
        <a:xfrm>
          <a:off x="255587" y="21959"/>
          <a:ext cx="3578225" cy="1535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Vliv</a:t>
          </a:r>
          <a:endParaRPr lang="en-US" sz="5200" kern="1200"/>
        </a:p>
      </dsp:txBody>
      <dsp:txXfrm>
        <a:off x="330521" y="96893"/>
        <a:ext cx="3428357" cy="1385172"/>
      </dsp:txXfrm>
    </dsp:sp>
    <dsp:sp modelId="{5DB79DD5-4FFA-49D5-BE47-E08E19C5E676}">
      <dsp:nvSpPr>
        <dsp:cNvPr id="0" name=""/>
        <dsp:cNvSpPr/>
      </dsp:nvSpPr>
      <dsp:spPr>
        <a:xfrm>
          <a:off x="0" y="3148199"/>
          <a:ext cx="5111749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68D2B-7160-4C28-9DAB-E06F99C6BBFF}">
      <dsp:nvSpPr>
        <dsp:cNvPr id="0" name=""/>
        <dsp:cNvSpPr/>
      </dsp:nvSpPr>
      <dsp:spPr>
        <a:xfrm>
          <a:off x="255587" y="2380680"/>
          <a:ext cx="3578225" cy="1535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Obliba</a:t>
          </a:r>
          <a:endParaRPr lang="en-US" sz="5200" kern="1200"/>
        </a:p>
      </dsp:txBody>
      <dsp:txXfrm>
        <a:off x="330521" y="2455614"/>
        <a:ext cx="3428357" cy="13851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A1C61-8971-4597-883B-A884838A7F37}">
      <dsp:nvSpPr>
        <dsp:cNvPr id="0" name=""/>
        <dsp:cNvSpPr/>
      </dsp:nvSpPr>
      <dsp:spPr>
        <a:xfrm>
          <a:off x="0" y="33452"/>
          <a:ext cx="80032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Hvězda</a:t>
          </a:r>
          <a:endParaRPr lang="en-US" sz="3500" kern="1200"/>
        </a:p>
      </dsp:txBody>
      <dsp:txXfrm>
        <a:off x="39980" y="73432"/>
        <a:ext cx="7923272" cy="739039"/>
      </dsp:txXfrm>
    </dsp:sp>
    <dsp:sp modelId="{46425D40-C638-40A2-BA08-5B3B4FDBC2D1}">
      <dsp:nvSpPr>
        <dsp:cNvPr id="0" name=""/>
        <dsp:cNvSpPr/>
      </dsp:nvSpPr>
      <dsp:spPr>
        <a:xfrm>
          <a:off x="0" y="953252"/>
          <a:ext cx="80032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Outsider</a:t>
          </a:r>
          <a:endParaRPr lang="en-US" sz="3500" kern="1200"/>
        </a:p>
      </dsp:txBody>
      <dsp:txXfrm>
        <a:off x="39980" y="993232"/>
        <a:ext cx="7923272" cy="739039"/>
      </dsp:txXfrm>
    </dsp:sp>
    <dsp:sp modelId="{E28C2866-563F-4C33-A94B-F71D1A205227}">
      <dsp:nvSpPr>
        <dsp:cNvPr id="0" name=""/>
        <dsp:cNvSpPr/>
      </dsp:nvSpPr>
      <dsp:spPr>
        <a:xfrm>
          <a:off x="0" y="1873052"/>
          <a:ext cx="80032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Zavržený</a:t>
          </a:r>
          <a:endParaRPr lang="en-US" sz="3500" kern="1200"/>
        </a:p>
      </dsp:txBody>
      <dsp:txXfrm>
        <a:off x="39980" y="1913032"/>
        <a:ext cx="7923272" cy="739039"/>
      </dsp:txXfrm>
    </dsp:sp>
    <dsp:sp modelId="{7E636406-9255-4A93-B90B-D609FE54DA86}">
      <dsp:nvSpPr>
        <dsp:cNvPr id="0" name=""/>
        <dsp:cNvSpPr/>
      </dsp:nvSpPr>
      <dsp:spPr>
        <a:xfrm>
          <a:off x="0" y="2792852"/>
          <a:ext cx="80032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Izolát</a:t>
          </a:r>
          <a:endParaRPr lang="en-US" sz="3500" kern="1200"/>
        </a:p>
      </dsp:txBody>
      <dsp:txXfrm>
        <a:off x="39980" y="2832832"/>
        <a:ext cx="7923272" cy="739039"/>
      </dsp:txXfrm>
    </dsp:sp>
    <dsp:sp modelId="{E0FA4EF3-6C71-4C1D-8067-3FEACAB70C39}">
      <dsp:nvSpPr>
        <dsp:cNvPr id="0" name=""/>
        <dsp:cNvSpPr/>
      </dsp:nvSpPr>
      <dsp:spPr>
        <a:xfrm>
          <a:off x="0" y="3712651"/>
          <a:ext cx="80032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Šedá eminence</a:t>
          </a:r>
          <a:endParaRPr lang="en-US" sz="3500" kern="1200"/>
        </a:p>
      </dsp:txBody>
      <dsp:txXfrm>
        <a:off x="39980" y="3752631"/>
        <a:ext cx="7923272" cy="73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D634A-9794-4652-8E2D-D63AEB00967C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5A23-7C80-4824-A882-097FFC985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7694A7-44F8-494B-A78C-AD262A8BEFEF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shoq.com/free-photos/p/210/daily-report-and-checklist-medical-diagnosi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owantarot.blogspot.com/2014/09/ten-things-i-used-to-believe-about-taro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tmuseumteaching.com/2014/08/01/evaluation-can-be-fu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ciogram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creativecommons.org/licenses/by-sa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question-mark-request-6391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lgarblog.wordpress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8A173C-C23A-4147-9987-7EB9E66FD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/>
          <a:p>
            <a:r>
              <a:rPr lang="cs-CZ" dirty="0"/>
              <a:t>Pedagogická psychologie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F0B970-442D-46A5-BF48-EAAC3EED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/>
          <a:p>
            <a:r>
              <a:rPr lang="cs-CZ" dirty="0"/>
              <a:t>Pedagogická diagnostika</a:t>
            </a:r>
            <a:endParaRPr lang="en-US" dirty="0"/>
          </a:p>
        </p:txBody>
      </p:sp>
      <p:pic>
        <p:nvPicPr>
          <p:cNvPr id="16" name="Zástupný symbol obrázku 15" descr="Obsah obrázku interiér, stůl, muž, hodiny&#10;&#10;Popis byl vytvořen automaticky">
            <a:extLst>
              <a:ext uri="{FF2B5EF4-FFF2-40B4-BE49-F238E27FC236}">
                <a16:creationId xmlns:a16="http://schemas.microsoft.com/office/drawing/2014/main" id="{610D7245-5794-48E0-9472-52BD5E2D05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085" b="7085"/>
          <a:stretch>
            <a:fillRect/>
          </a:stretch>
        </p:blipFill>
        <p:spPr/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495EEA0-BDF7-48EB-BD05-3EE9632AAC9F}"/>
              </a:ext>
            </a:extLst>
          </p:cNvPr>
          <p:cNvSpPr txBox="1"/>
          <p:nvPr/>
        </p:nvSpPr>
        <p:spPr>
          <a:xfrm>
            <a:off x="-1" y="4846320"/>
            <a:ext cx="90008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shoq.com/free-photos/p/210/daily-report-and-checklist-medical-diagnosis"/>
              </a:rPr>
              <a:t>Tato fotka</a:t>
            </a:r>
            <a:r>
              <a:rPr lang="en-US" sz="900"/>
              <a:t> od autora Neznámý autor s licencí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8805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úrovní vnímání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 úrovni dojmů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 úrovni asociací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při registraci jednání se zaměřujeme hl. na (Svoboda):</a:t>
            </a:r>
          </a:p>
          <a:p>
            <a:pPr lvl="1"/>
            <a:r>
              <a:rPr lang="cs-CZ" b="1" dirty="0"/>
              <a:t> </a:t>
            </a:r>
            <a:r>
              <a:rPr lang="cs-CZ" dirty="0"/>
              <a:t>Mimiku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Pantomimiku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Gestiku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Projevy emocí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Sociální chování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Vztah k objektům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Vztah k sobě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066800"/>
          </a:xfrm>
        </p:spPr>
        <p:txBody>
          <a:bodyPr/>
          <a:lstStyle/>
          <a:p>
            <a:r>
              <a:rPr lang="cs-CZ" dirty="0"/>
              <a:t>Druhy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Diagnostický</a:t>
            </a:r>
          </a:p>
          <a:p>
            <a:pPr marL="914400" lvl="1" indent="-514350">
              <a:buNone/>
            </a:pPr>
            <a:r>
              <a:rPr lang="cs-CZ" b="1" dirty="0"/>
              <a:t>a.) neřízené</a:t>
            </a:r>
            <a:endParaRPr lang="cs-CZ" dirty="0"/>
          </a:p>
          <a:p>
            <a:pPr marL="914400" lvl="1" indent="-514350">
              <a:buNone/>
            </a:pPr>
            <a:r>
              <a:rPr lang="cs-CZ" b="1" dirty="0"/>
              <a:t>b.) řízené </a:t>
            </a:r>
          </a:p>
          <a:p>
            <a:pPr marL="1179576" lvl="2" indent="-514350">
              <a:buNone/>
            </a:pPr>
            <a:r>
              <a:rPr lang="cs-CZ" b="1" dirty="0"/>
              <a:t>   standardizovaný</a:t>
            </a:r>
          </a:p>
          <a:p>
            <a:pPr marL="1435608" lvl="3" indent="-514350">
              <a:buNone/>
            </a:pPr>
            <a:r>
              <a:rPr lang="cs-CZ" b="1" dirty="0" err="1"/>
              <a:t>polostandardizovaný</a:t>
            </a:r>
            <a:endParaRPr lang="cs-CZ" b="1" dirty="0"/>
          </a:p>
          <a:p>
            <a:pPr marL="1435608" lvl="3" indent="-514350">
              <a:buNone/>
            </a:pPr>
            <a:r>
              <a:rPr lang="cs-CZ" b="1" dirty="0"/>
              <a:t>volný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Anamnestický (terapeutický)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21A8B-1328-43BF-877E-CF49BF0F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rozhovor</a:t>
            </a:r>
            <a:endParaRPr lang="en-US" dirty="0"/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ADBD7963-50EF-42EE-A2AB-DA1254BB1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1855" y="1752600"/>
            <a:ext cx="5510689" cy="4373563"/>
          </a:xfr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657AD1-8A93-446F-9564-86D4CDBD87C9}"/>
              </a:ext>
            </a:extLst>
          </p:cNvPr>
          <p:cNvSpPr txBox="1"/>
          <p:nvPr/>
        </p:nvSpPr>
        <p:spPr>
          <a:xfrm>
            <a:off x="4431770" y="5926108"/>
            <a:ext cx="25907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owantarot.blogspot.com/2014/09/ten-things-i-used-to-believe-about-taro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1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Nejběžnější, ale nejméně efektivní</a:t>
            </a:r>
          </a:p>
          <a:p>
            <a:endParaRPr lang="cs-CZ" dirty="0"/>
          </a:p>
          <a:p>
            <a:pPr lvl="0"/>
            <a:r>
              <a:rPr lang="cs-CZ" dirty="0"/>
              <a:t>patří k nejobtížnějším dg postupům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rozhovoru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7924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Dotazování</a:t>
            </a:r>
          </a:p>
          <a:p>
            <a:pPr lvl="1"/>
            <a:r>
              <a:rPr lang="cs-CZ" dirty="0"/>
              <a:t>Otázky otevřené x uzavřené</a:t>
            </a:r>
          </a:p>
          <a:p>
            <a:r>
              <a:rPr lang="cs-CZ" dirty="0"/>
              <a:t>Mlčení</a:t>
            </a:r>
          </a:p>
          <a:p>
            <a:r>
              <a:rPr lang="cs-CZ" dirty="0"/>
              <a:t>Empatické techniky</a:t>
            </a:r>
          </a:p>
          <a:p>
            <a:r>
              <a:rPr lang="cs-CZ" dirty="0"/>
              <a:t>Podpora</a:t>
            </a:r>
          </a:p>
          <a:p>
            <a:r>
              <a:rPr lang="cs-CZ" dirty="0"/>
              <a:t>Sumarizace</a:t>
            </a:r>
          </a:p>
          <a:p>
            <a:r>
              <a:rPr lang="cs-CZ" dirty="0"/>
              <a:t>Parafrázování</a:t>
            </a:r>
          </a:p>
          <a:p>
            <a:r>
              <a:rPr lang="cs-CZ" dirty="0"/>
              <a:t>Interpretace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vedení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2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0EA08-DE51-412A-AE25-AAE6A9BF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DOTAZNÍKY</a:t>
            </a:r>
            <a:endParaRPr lang="en-US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635323F-3590-4035-9562-05EE2F540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1123" y="1752600"/>
            <a:ext cx="6552154" cy="4373563"/>
          </a:xfr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B8E1CC-9270-4C19-AF3B-22115442F8BF}"/>
              </a:ext>
            </a:extLst>
          </p:cNvPr>
          <p:cNvSpPr txBox="1"/>
          <p:nvPr/>
        </p:nvSpPr>
        <p:spPr>
          <a:xfrm>
            <a:off x="4952504" y="5926108"/>
            <a:ext cx="25907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rtmuseumteaching.com/2014/08/01/evaluation-can-be-fu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4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AF02F1C-385C-4379-B8E6-A3E998BAD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75550"/>
            <a:ext cx="7020692" cy="5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 </a:t>
            </a:r>
            <a:r>
              <a:rPr lang="cs-CZ" dirty="0" err="1"/>
              <a:t>gnósis</a:t>
            </a:r>
            <a:r>
              <a:rPr lang="cs-CZ" dirty="0"/>
              <a:t> = hloubkové poznání</a:t>
            </a:r>
          </a:p>
          <a:p>
            <a:endParaRPr lang="cs-CZ" dirty="0"/>
          </a:p>
          <a:p>
            <a:r>
              <a:rPr lang="cs-CZ" dirty="0"/>
              <a:t>poznávání individuálních zvláštností a osobnosti vychovávaného za účelem optimalizace výchovy a využití jeho potencialit (Hrabal, 2002) </a:t>
            </a:r>
          </a:p>
        </p:txBody>
      </p:sp>
    </p:spTree>
    <p:extLst>
      <p:ext uri="{BB962C8B-B14F-4D97-AF65-F5344CB8AC3E}">
        <p14:creationId xmlns:p14="http://schemas.microsoft.com/office/powerpoint/2010/main" val="404751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6483F7-F5DE-4F14-A6FB-E51A4DDE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21" y="548680"/>
            <a:ext cx="6706165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D05E735-B549-476B-8582-D3EDF77A5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03301"/>
              </p:ext>
            </p:extLst>
          </p:nvPr>
        </p:nvGraphicFramePr>
        <p:xfrm>
          <a:off x="1835696" y="620688"/>
          <a:ext cx="5616623" cy="5976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3">
                  <a:extLst>
                    <a:ext uri="{9D8B030D-6E8A-4147-A177-3AD203B41FA5}">
                      <a16:colId xmlns:a16="http://schemas.microsoft.com/office/drawing/2014/main" val="1234612430"/>
                    </a:ext>
                  </a:extLst>
                </a:gridCol>
              </a:tblGrid>
              <a:tr h="597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1. Doufám…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7430299"/>
                  </a:ext>
                </a:extLst>
              </a:tr>
              <a:tr h="1195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2. Mým plánem je…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3. Vůbec by mě nepotěšilo, kdyby…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1204991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4. Hodlám…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5434127"/>
                  </a:ext>
                </a:extLst>
              </a:tr>
              <a:tr h="1195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5. Přeji si…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6. Nechci…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6529000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7. Toužím…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9716980"/>
                  </a:ext>
                </a:extLst>
              </a:tr>
              <a:tr h="597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8. Budu rád/a, když…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4240183"/>
                  </a:ext>
                </a:extLst>
              </a:tr>
              <a:tr h="1195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9. Chci…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10. Byl/a bych proti, kdyby...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74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202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Dotazníky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5F66101-BAFB-4241-937E-9B5F412BE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62449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záznamy a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3657"/>
            <a:ext cx="6096000" cy="3105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20" y="4679337"/>
            <a:ext cx="2539451" cy="19045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Standardizovaný způsob vyšetření</a:t>
            </a:r>
          </a:p>
          <a:p>
            <a:endParaRPr lang="cs-CZ" dirty="0"/>
          </a:p>
          <a:p>
            <a:r>
              <a:rPr lang="cs-CZ" dirty="0"/>
              <a:t>Druhy:</a:t>
            </a:r>
          </a:p>
          <a:p>
            <a:pPr lvl="1"/>
            <a:r>
              <a:rPr lang="cs-CZ" dirty="0"/>
              <a:t>Výkonové testy</a:t>
            </a:r>
          </a:p>
          <a:p>
            <a:pPr lvl="1"/>
            <a:r>
              <a:rPr lang="cs-CZ" dirty="0"/>
              <a:t>Testy speciálních schopností</a:t>
            </a:r>
          </a:p>
          <a:p>
            <a:pPr lvl="1"/>
            <a:r>
              <a:rPr lang="cs-CZ" dirty="0"/>
              <a:t>Didaktické testy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speciálních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Testy paměti – </a:t>
            </a:r>
            <a:r>
              <a:rPr lang="cs-CZ" dirty="0" err="1"/>
              <a:t>Wechslerova</a:t>
            </a:r>
            <a:r>
              <a:rPr lang="cs-CZ" dirty="0"/>
              <a:t> škála paměti – MQ</a:t>
            </a:r>
          </a:p>
          <a:p>
            <a:r>
              <a:rPr lang="cs-CZ" dirty="0"/>
              <a:t>Zkoušky kreativity</a:t>
            </a:r>
          </a:p>
          <a:p>
            <a:r>
              <a:rPr lang="cs-CZ" dirty="0"/>
              <a:t>Zkoušky dílčích schopností – pozornost</a:t>
            </a:r>
          </a:p>
          <a:p>
            <a:r>
              <a:rPr lang="cs-CZ" dirty="0"/>
              <a:t>Zkoušky laterality</a:t>
            </a:r>
          </a:p>
          <a:p>
            <a:r>
              <a:rPr lang="cs-CZ" dirty="0"/>
              <a:t>Testy technických schopností</a:t>
            </a:r>
          </a:p>
          <a:p>
            <a:r>
              <a:rPr lang="cs-CZ" dirty="0"/>
              <a:t>Testy matematických schopností</a:t>
            </a:r>
          </a:p>
          <a:p>
            <a:r>
              <a:rPr lang="cs-CZ" dirty="0"/>
              <a:t>Testy uměleckých schopností</a:t>
            </a:r>
          </a:p>
          <a:p>
            <a:r>
              <a:rPr lang="cs-CZ" dirty="0"/>
              <a:t>Testy </a:t>
            </a:r>
            <a:r>
              <a:rPr lang="cs-CZ" dirty="0" err="1"/>
              <a:t>organicity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3C6F1-5D39-4CE7-B190-5A1BC40A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Didaktické testy</a:t>
            </a:r>
            <a:endParaRPr lang="en-US" dirty="0"/>
          </a:p>
        </p:txBody>
      </p:sp>
      <p:pic>
        <p:nvPicPr>
          <p:cNvPr id="1026" name="Picture 2" descr="Posuzovací škály a didaktické testy k vyhledávání nadaných žáků (IDENA)">
            <a:extLst>
              <a:ext uri="{FF2B5EF4-FFF2-40B4-BE49-F238E27FC236}">
                <a16:creationId xmlns:a16="http://schemas.microsoft.com/office/drawing/2014/main" id="{F3CA1DE6-A9BA-489C-8197-605D5E281E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0" y="2060847"/>
            <a:ext cx="305737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5391E7-1256-48B6-8350-78A650596BCA}"/>
              </a:ext>
            </a:extLst>
          </p:cNvPr>
          <p:cNvSpPr txBox="1"/>
          <p:nvPr/>
        </p:nvSpPr>
        <p:spPr>
          <a:xfrm>
            <a:off x="3923928" y="2376363"/>
            <a:ext cx="4968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</a:t>
            </a:r>
            <a:r>
              <a:rPr lang="en-US" dirty="0" err="1"/>
              <a:t>žáky</a:t>
            </a:r>
            <a:r>
              <a:rPr lang="en-US" dirty="0"/>
              <a:t> 1.–2. </a:t>
            </a:r>
            <a:r>
              <a:rPr lang="en-US" dirty="0" err="1"/>
              <a:t>ročníků</a:t>
            </a:r>
            <a:r>
              <a:rPr lang="en-US" dirty="0"/>
              <a:t>: </a:t>
            </a:r>
            <a:r>
              <a:rPr lang="en-US" dirty="0" err="1"/>
              <a:t>souborná</a:t>
            </a:r>
            <a:r>
              <a:rPr lang="en-US" dirty="0"/>
              <a:t> </a:t>
            </a:r>
            <a:r>
              <a:rPr lang="en-US" dirty="0" err="1"/>
              <a:t>škála</a:t>
            </a:r>
            <a:r>
              <a:rPr lang="en-US" dirty="0"/>
              <a:t> </a:t>
            </a:r>
            <a:r>
              <a:rPr lang="en-US" dirty="0" err="1"/>
              <a:t>nadání</a:t>
            </a:r>
            <a:r>
              <a:rPr lang="en-US" dirty="0"/>
              <a:t> </a:t>
            </a:r>
            <a:r>
              <a:rPr lang="en-US" dirty="0" err="1"/>
              <a:t>zaměřená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trivium a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kognitivní</a:t>
            </a:r>
            <a:r>
              <a:rPr lang="en-US" dirty="0"/>
              <a:t>, </a:t>
            </a:r>
            <a:r>
              <a:rPr lang="en-US" dirty="0" err="1"/>
              <a:t>motivační</a:t>
            </a:r>
            <a:r>
              <a:rPr lang="en-US" dirty="0"/>
              <a:t>, </a:t>
            </a:r>
            <a:r>
              <a:rPr lang="en-US" dirty="0" err="1"/>
              <a:t>sociálně-emoční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en-US" dirty="0"/>
              <a:t>. Pro </a:t>
            </a:r>
            <a:r>
              <a:rPr lang="en-US" dirty="0" err="1"/>
              <a:t>žáky</a:t>
            </a:r>
            <a:r>
              <a:rPr lang="en-US" dirty="0"/>
              <a:t> 3.–5. </a:t>
            </a:r>
            <a:r>
              <a:rPr lang="en-US" dirty="0" err="1"/>
              <a:t>ročníků</a:t>
            </a:r>
            <a:r>
              <a:rPr lang="en-US" dirty="0"/>
              <a:t>: </a:t>
            </a:r>
            <a:r>
              <a:rPr lang="en-US" dirty="0" err="1"/>
              <a:t>souborná</a:t>
            </a:r>
            <a:r>
              <a:rPr lang="en-US" dirty="0"/>
              <a:t> </a:t>
            </a:r>
            <a:r>
              <a:rPr lang="en-US" dirty="0" err="1"/>
              <a:t>škála</a:t>
            </a:r>
            <a:r>
              <a:rPr lang="en-US" dirty="0"/>
              <a:t> </a:t>
            </a:r>
            <a:r>
              <a:rPr lang="en-US" dirty="0" err="1"/>
              <a:t>nadání</a:t>
            </a:r>
            <a:r>
              <a:rPr lang="en-US" dirty="0"/>
              <a:t> </a:t>
            </a:r>
            <a:r>
              <a:rPr lang="en-US" dirty="0" err="1"/>
              <a:t>zaměřená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,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kognitivní</a:t>
            </a:r>
            <a:r>
              <a:rPr lang="en-US" dirty="0"/>
              <a:t>, </a:t>
            </a:r>
            <a:r>
              <a:rPr lang="en-US" dirty="0" err="1"/>
              <a:t>motivační</a:t>
            </a:r>
            <a:r>
              <a:rPr lang="en-US" dirty="0"/>
              <a:t>, </a:t>
            </a:r>
            <a:r>
              <a:rPr lang="en-US" dirty="0" err="1"/>
              <a:t>zájmové</a:t>
            </a:r>
            <a:r>
              <a:rPr lang="en-US" dirty="0"/>
              <a:t> a </a:t>
            </a:r>
            <a:r>
              <a:rPr lang="en-US" dirty="0" err="1"/>
              <a:t>sociálně-emoční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/>
              <a:t>Pro </a:t>
            </a:r>
            <a:r>
              <a:rPr lang="en-US" dirty="0" err="1"/>
              <a:t>žáky</a:t>
            </a:r>
            <a:r>
              <a:rPr lang="en-US" dirty="0"/>
              <a:t> 8.–9. </a:t>
            </a:r>
            <a:r>
              <a:rPr lang="en-US" dirty="0" err="1"/>
              <a:t>ročníků</a:t>
            </a:r>
            <a:r>
              <a:rPr lang="en-US" dirty="0"/>
              <a:t>: </a:t>
            </a:r>
            <a:r>
              <a:rPr lang="en-US" dirty="0" err="1"/>
              <a:t>posuzovací</a:t>
            </a:r>
            <a:r>
              <a:rPr lang="en-US" dirty="0"/>
              <a:t> </a:t>
            </a:r>
            <a:r>
              <a:rPr lang="en-US" dirty="0" err="1"/>
              <a:t>škály</a:t>
            </a:r>
            <a:r>
              <a:rPr lang="en-US" dirty="0"/>
              <a:t> </a:t>
            </a:r>
            <a:r>
              <a:rPr lang="en-US" dirty="0" err="1"/>
              <a:t>zaměřené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projevy</a:t>
            </a:r>
            <a:r>
              <a:rPr lang="en-US" dirty="0"/>
              <a:t> </a:t>
            </a:r>
            <a:r>
              <a:rPr lang="en-US" dirty="0" err="1"/>
              <a:t>nadání</a:t>
            </a:r>
            <a:r>
              <a:rPr lang="en-US" dirty="0"/>
              <a:t> v </a:t>
            </a:r>
            <a:r>
              <a:rPr lang="en-US" dirty="0" err="1"/>
              <a:t>českém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, </a:t>
            </a:r>
            <a:r>
              <a:rPr lang="en-US" dirty="0" err="1"/>
              <a:t>matematice</a:t>
            </a:r>
            <a:r>
              <a:rPr lang="en-US" dirty="0"/>
              <a:t>, </a:t>
            </a:r>
            <a:r>
              <a:rPr lang="en-US" dirty="0" err="1"/>
              <a:t>biologii</a:t>
            </a:r>
            <a:r>
              <a:rPr lang="en-US" dirty="0"/>
              <a:t>, </a:t>
            </a:r>
            <a:r>
              <a:rPr lang="en-US" dirty="0" err="1"/>
              <a:t>chemii</a:t>
            </a:r>
            <a:r>
              <a:rPr lang="en-US" dirty="0"/>
              <a:t> a </a:t>
            </a:r>
            <a:r>
              <a:rPr lang="en-US" dirty="0" err="1"/>
              <a:t>fyzice</a:t>
            </a:r>
            <a:r>
              <a:rPr lang="en-US" dirty="0"/>
              <a:t>; </a:t>
            </a:r>
            <a:r>
              <a:rPr lang="en-US" dirty="0" err="1"/>
              <a:t>didaktické</a:t>
            </a:r>
            <a:r>
              <a:rPr lang="en-US" dirty="0"/>
              <a:t> testy z </a:t>
            </a:r>
            <a:r>
              <a:rPr lang="en-US" dirty="0" err="1"/>
              <a:t>matematiky</a:t>
            </a:r>
            <a:r>
              <a:rPr lang="en-US" dirty="0"/>
              <a:t> (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verze</a:t>
            </a:r>
            <a:r>
              <a:rPr lang="en-US" dirty="0"/>
              <a:t>), </a:t>
            </a:r>
            <a:r>
              <a:rPr lang="en-US" dirty="0" err="1"/>
              <a:t>didaktické</a:t>
            </a:r>
            <a:r>
              <a:rPr lang="en-US" dirty="0"/>
              <a:t> testy z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(</a:t>
            </a:r>
            <a:r>
              <a:rPr lang="en-US" dirty="0" err="1"/>
              <a:t>hlavní</a:t>
            </a:r>
            <a:r>
              <a:rPr lang="en-US" dirty="0"/>
              <a:t> test 1 a </a:t>
            </a:r>
            <a:r>
              <a:rPr lang="en-US" dirty="0" err="1"/>
              <a:t>doplňkový</a:t>
            </a:r>
            <a:r>
              <a:rPr lang="en-US" dirty="0"/>
              <a:t> test 2).</a:t>
            </a:r>
          </a:p>
        </p:txBody>
      </p:sp>
    </p:spTree>
    <p:extLst>
      <p:ext uri="{BB962C8B-B14F-4D97-AF65-F5344CB8AC3E}">
        <p14:creationId xmlns:p14="http://schemas.microsoft.com/office/powerpoint/2010/main" val="41485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EDCFC-2992-4021-A885-3332C7A0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/>
          <a:lstStyle/>
          <a:p>
            <a:r>
              <a:rPr lang="cs-CZ" dirty="0"/>
              <a:t>Dg školní třídy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3C53B78-070F-47AB-AF14-9D7A9B818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276" y="1145157"/>
            <a:ext cx="4450931" cy="57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7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D72A4-8DC2-491B-BAB1-4951197D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 err="1"/>
              <a:t>SOciometrie</a:t>
            </a:r>
            <a:endParaRPr lang="en-US" dirty="0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9FF78BD-1463-4612-A22B-4111FA4D7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613343"/>
              </p:ext>
            </p:extLst>
          </p:nvPr>
        </p:nvGraphicFramePr>
        <p:xfrm>
          <a:off x="3575050" y="1600200"/>
          <a:ext cx="511175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7F53F32-3B63-4D3E-870C-76112E36E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2831" y="2544336"/>
            <a:ext cx="2592288" cy="25922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8560B51-232D-42C3-BBC4-C7292B45C51A}"/>
              </a:ext>
            </a:extLst>
          </p:cNvPr>
          <p:cNvSpPr txBox="1"/>
          <p:nvPr/>
        </p:nvSpPr>
        <p:spPr>
          <a:xfrm>
            <a:off x="429899" y="52292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en.wikipedia.org/wiki/Sociogram"/>
              </a:rPr>
              <a:t>Tato </a:t>
            </a:r>
            <a:r>
              <a:rPr lang="en-US" sz="900" dirty="0" err="1">
                <a:hlinkClick r:id="rId8" tooltip="https://en.wikipedia.org/wiki/Sociogram"/>
              </a:rPr>
              <a:t>fotka</a:t>
            </a:r>
            <a:r>
              <a:rPr lang="en-US" sz="900" dirty="0"/>
              <a:t> od </a:t>
            </a:r>
            <a:r>
              <a:rPr lang="en-US" sz="900" dirty="0" err="1"/>
              <a:t>autora</a:t>
            </a:r>
            <a:r>
              <a:rPr lang="en-US" sz="900" dirty="0"/>
              <a:t> </a:t>
            </a:r>
            <a:r>
              <a:rPr lang="en-US" sz="900" dirty="0" err="1"/>
              <a:t>Neznámý</a:t>
            </a:r>
            <a:r>
              <a:rPr lang="en-US" sz="900" dirty="0"/>
              <a:t> </a:t>
            </a:r>
            <a:r>
              <a:rPr lang="en-US" sz="900" dirty="0" err="1"/>
              <a:t>autor</a:t>
            </a:r>
            <a:r>
              <a:rPr lang="en-US" sz="900" dirty="0"/>
              <a:t> s </a:t>
            </a:r>
            <a:r>
              <a:rPr lang="en-US" sz="900" dirty="0" err="1"/>
              <a:t>licencí</a:t>
            </a:r>
            <a:r>
              <a:rPr lang="en-US" sz="900" dirty="0"/>
              <a:t>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9799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50B89A5-A821-4C34-917A-998AAF33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otázek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86BA6B3-A489-4681-8C36-6B851D456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0872" y="1752600"/>
            <a:ext cx="6192655" cy="4373563"/>
          </a:xfrm>
        </p:spPr>
      </p:pic>
    </p:spTree>
    <p:extLst>
      <p:ext uri="{BB962C8B-B14F-4D97-AF65-F5344CB8AC3E}">
        <p14:creationId xmlns:p14="http://schemas.microsoft.com/office/powerpoint/2010/main" val="205999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Proces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179EFE1-2002-4DC1-BDBD-96AB075B0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128932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403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59CE3-F985-4E25-B5A4-48322FE7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SO-RA-D</a:t>
            </a:r>
            <a:endParaRPr lang="en-US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37F99F41-D64F-4C1D-B2B2-C74BC9149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632099"/>
              </p:ext>
            </p:extLst>
          </p:nvPr>
        </p:nvGraphicFramePr>
        <p:xfrm>
          <a:off x="683568" y="1600200"/>
          <a:ext cx="8003232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7EBCC359-E7FE-4E65-95D5-D97FD8EF5661}"/>
              </a:ext>
            </a:extLst>
          </p:cNvPr>
          <p:cNvSpPr/>
          <p:nvPr/>
        </p:nvSpPr>
        <p:spPr>
          <a:xfrm>
            <a:off x="687181" y="6241186"/>
            <a:ext cx="800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http://old.pdf.upol.cz/fileadmin/user_upload/PdF/veda-vyzkum-zahr/2015/seminare/Sociometrie_ve_skolni_praxi.pdf</a:t>
            </a:r>
          </a:p>
        </p:txBody>
      </p:sp>
    </p:spTree>
    <p:extLst>
      <p:ext uri="{BB962C8B-B14F-4D97-AF65-F5344CB8AC3E}">
        <p14:creationId xmlns:p14="http://schemas.microsoft.com/office/powerpoint/2010/main" val="4282552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6E985C9-2A8B-4054-81EC-72EB23476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916832"/>
            <a:ext cx="84651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8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</a:t>
            </a:r>
          </a:p>
        </p:txBody>
      </p:sp>
      <p:pic>
        <p:nvPicPr>
          <p:cNvPr id="7" name="Zástupný obsah 6" descr="Obsah obrázku exteriér, tráva, kopec, jezdectví&#10;&#10;Popis byl vytvořen automaticky">
            <a:extLst>
              <a:ext uri="{FF2B5EF4-FFF2-40B4-BE49-F238E27FC236}">
                <a16:creationId xmlns:a16="http://schemas.microsoft.com/office/drawing/2014/main" id="{62E04EB7-8E72-4AE3-BA40-0EF7CC35F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882" y="1752600"/>
            <a:ext cx="6582635" cy="437356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773EB31-5777-4A19-984A-664917544645}"/>
              </a:ext>
            </a:extLst>
          </p:cNvPr>
          <p:cNvSpPr txBox="1"/>
          <p:nvPr/>
        </p:nvSpPr>
        <p:spPr>
          <a:xfrm>
            <a:off x="975882" y="6126163"/>
            <a:ext cx="6582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lgarblog.wordpress.com/"/>
              </a:rPr>
              <a:t>Tato fotka</a:t>
            </a:r>
            <a:r>
              <a:rPr lang="en-US" sz="900"/>
              <a:t> od autora Neznámý autor s licencí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0061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Přirozená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Typické chyby:</a:t>
            </a:r>
          </a:p>
          <a:p>
            <a:pPr lvl="1"/>
            <a:r>
              <a:rPr lang="cs-CZ" dirty="0"/>
              <a:t>Všeobecná zaměřenost</a:t>
            </a:r>
          </a:p>
          <a:p>
            <a:pPr lvl="1"/>
            <a:r>
              <a:rPr lang="cs-CZ" dirty="0"/>
              <a:t>Soukromá teorie osob</a:t>
            </a:r>
          </a:p>
          <a:p>
            <a:pPr lvl="1"/>
            <a:r>
              <a:rPr lang="cs-CZ" dirty="0"/>
              <a:t>Projekce</a:t>
            </a:r>
          </a:p>
          <a:p>
            <a:pPr lvl="1"/>
            <a:r>
              <a:rPr lang="cs-CZ" dirty="0"/>
              <a:t>Pořadí vnímaných informací</a:t>
            </a:r>
          </a:p>
          <a:p>
            <a:pPr lvl="1"/>
            <a:r>
              <a:rPr lang="cs-CZ" dirty="0"/>
              <a:t>Haló-efekt</a:t>
            </a:r>
          </a:p>
          <a:p>
            <a:pPr lvl="1"/>
            <a:r>
              <a:rPr lang="cs-CZ" dirty="0"/>
              <a:t>Ne/popularita</a:t>
            </a:r>
          </a:p>
          <a:p>
            <a:pPr lvl="1"/>
            <a:r>
              <a:rPr lang="cs-CZ" dirty="0"/>
              <a:t>Efekt dobroty</a:t>
            </a:r>
          </a:p>
          <a:p>
            <a:pPr lvl="1"/>
            <a:r>
              <a:rPr lang="cs-CZ" dirty="0"/>
              <a:t>Chyba centrální tendence</a:t>
            </a:r>
          </a:p>
          <a:p>
            <a:pPr lvl="1"/>
            <a:r>
              <a:rPr lang="cs-CZ" dirty="0"/>
              <a:t>Figura a pozadí</a:t>
            </a:r>
          </a:p>
          <a:p>
            <a:pPr lvl="1"/>
            <a:r>
              <a:rPr lang="cs-CZ" dirty="0"/>
              <a:t>Aktuální stav pozorovatele</a:t>
            </a:r>
          </a:p>
        </p:txBody>
      </p:sp>
    </p:spTree>
    <p:extLst>
      <p:ext uri="{BB962C8B-B14F-4D97-AF65-F5344CB8AC3E}">
        <p14:creationId xmlns:p14="http://schemas.microsoft.com/office/powerpoint/2010/main" val="149894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AF1BE6-4310-4E90-9B03-1E6D7EE3F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Typy pedagogické diagnostiky</a:t>
            </a: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CAE4975E-E974-483F-9073-6CE680DEA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23819"/>
              </p:ext>
            </p:extLst>
          </p:nvPr>
        </p:nvGraphicFramePr>
        <p:xfrm>
          <a:off x="3575050" y="1600200"/>
          <a:ext cx="511175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09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Pedagogicko-psychologická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psychologická diagnostika aplikovaná v pedagogické oblasti (Hrabal, 2002)</a:t>
            </a:r>
          </a:p>
          <a:p>
            <a:endParaRPr lang="cs-CZ" dirty="0"/>
          </a:p>
          <a:p>
            <a:r>
              <a:rPr lang="cs-CZ" dirty="0"/>
              <a:t>Komplexní proces</a:t>
            </a:r>
          </a:p>
          <a:p>
            <a:endParaRPr lang="cs-CZ" dirty="0"/>
          </a:p>
          <a:p>
            <a:r>
              <a:rPr lang="cs-CZ" dirty="0"/>
              <a:t>Kombinace s autodiagnostikou (?!)</a:t>
            </a:r>
          </a:p>
        </p:txBody>
      </p:sp>
    </p:spTree>
    <p:extLst>
      <p:ext uri="{BB962C8B-B14F-4D97-AF65-F5344CB8AC3E}">
        <p14:creationId xmlns:p14="http://schemas.microsoft.com/office/powerpoint/2010/main" val="259811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Nástroje zkoumání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30985"/>
              </p:ext>
            </p:extLst>
          </p:nvPr>
        </p:nvGraphicFramePr>
        <p:xfrm>
          <a:off x="457200" y="1752600"/>
          <a:ext cx="8075240" cy="495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cs-CZ" dirty="0"/>
              <a:t>Záměrné, cílené a plánovité sledování smyslově vnímatelných jevů</a:t>
            </a:r>
          </a:p>
          <a:p>
            <a:pPr lvl="0">
              <a:defRPr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Volné (orientační) </a:t>
            </a:r>
          </a:p>
          <a:p>
            <a:pPr>
              <a:defRPr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Systematické (zaměřené)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66800"/>
          </a:xfrm>
        </p:spPr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Krátkodobé x dlouhodobé</a:t>
            </a:r>
          </a:p>
          <a:p>
            <a:pPr marL="109728" lvl="0" indent="0">
              <a:buNone/>
            </a:pPr>
            <a:endParaRPr lang="cs-CZ" dirty="0"/>
          </a:p>
          <a:p>
            <a:pPr lvl="0"/>
            <a:r>
              <a:rPr lang="cs-CZ" dirty="0"/>
              <a:t>podmínky exaktní diagnostické metody, je třeba dodržovat následující zásady:</a:t>
            </a:r>
          </a:p>
          <a:p>
            <a:pPr lvl="0"/>
            <a:endParaRPr lang="cs-CZ" dirty="0"/>
          </a:p>
          <a:p>
            <a:pPr lvl="1"/>
            <a:r>
              <a:rPr lang="cs-CZ" b="1" dirty="0"/>
              <a:t>1. Zásada plánovitosti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2. Zásada systematičnosti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3. Zásada přesnosti a objektivity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5FB44304B5134580E370660E42F136" ma:contentTypeVersion="2" ma:contentTypeDescription="Vytvoří nový dokument" ma:contentTypeScope="" ma:versionID="bca3eba59380f2cfdf3dbe21135d49c8">
  <xsd:schema xmlns:xsd="http://www.w3.org/2001/XMLSchema" xmlns:xs="http://www.w3.org/2001/XMLSchema" xmlns:p="http://schemas.microsoft.com/office/2006/metadata/properties" xmlns:ns3="666e9bea-3e1b-4789-b29c-f7930e7baf69" targetNamespace="http://schemas.microsoft.com/office/2006/metadata/properties" ma:root="true" ma:fieldsID="7fb875261fb7b224fccae6ace78c9b82" ns3:_="">
    <xsd:import namespace="666e9bea-3e1b-4789-b29c-f7930e7baf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e9bea-3e1b-4789-b29c-f7930e7ba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9937E-F1AB-435A-95C9-E4FD7B375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e9bea-3e1b-4789-b29c-f7930e7ba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9A3AF0-B345-4E01-BE79-8710F0ED0B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A3CE52-CA6F-488E-B6E3-53A402F826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599</Words>
  <Application>Microsoft Office PowerPoint</Application>
  <PresentationFormat>Předvádění na obrazovce (4:3)</PresentationFormat>
  <Paragraphs>184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Calibri</vt:lpstr>
      <vt:lpstr>Základní</vt:lpstr>
      <vt:lpstr>Pedagogická diagnostika</vt:lpstr>
      <vt:lpstr>Diagnostika</vt:lpstr>
      <vt:lpstr>Proces</vt:lpstr>
      <vt:lpstr>Přirozená diagnostika</vt:lpstr>
      <vt:lpstr>Typy pedagogické diagnostiky</vt:lpstr>
      <vt:lpstr>Pedagogicko-psychologická diagnostika</vt:lpstr>
      <vt:lpstr>Nástroje zkoumání</vt:lpstr>
      <vt:lpstr>Pozorování</vt:lpstr>
      <vt:lpstr>Pozorování</vt:lpstr>
      <vt:lpstr>Pozorování</vt:lpstr>
      <vt:lpstr>Pozorování</vt:lpstr>
      <vt:lpstr>Druhy rozhovoru</vt:lpstr>
      <vt:lpstr>rozhovor</vt:lpstr>
      <vt:lpstr>Rozhovor</vt:lpstr>
      <vt:lpstr>Průběh rozhovoru</vt:lpstr>
      <vt:lpstr>Techniky rozhovoru</vt:lpstr>
      <vt:lpstr>Problémy vedení rozhovoru</vt:lpstr>
      <vt:lpstr>DOTAZNÍKY</vt:lpstr>
      <vt:lpstr>Prezentace aplikace PowerPoint</vt:lpstr>
      <vt:lpstr>Prezentace aplikace PowerPoint</vt:lpstr>
      <vt:lpstr>Prezentace aplikace PowerPoint</vt:lpstr>
      <vt:lpstr>Dotazníky</vt:lpstr>
      <vt:lpstr>Osobní záznamy a historie</vt:lpstr>
      <vt:lpstr>Testy</vt:lpstr>
      <vt:lpstr>Testy speciálních schopností</vt:lpstr>
      <vt:lpstr>Didaktické testy</vt:lpstr>
      <vt:lpstr>Dg školní třídy</vt:lpstr>
      <vt:lpstr>SOciometrie</vt:lpstr>
      <vt:lpstr>Příklady otázek</vt:lpstr>
      <vt:lpstr>SO-RA-D</vt:lpstr>
      <vt:lpstr>Prezentace aplikace PowerPoint</vt:lpstr>
      <vt:lpstr>Hra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diagnostika</dc:title>
  <dc:creator>uzivatel</dc:creator>
  <cp:lastModifiedBy>uzivatel</cp:lastModifiedBy>
  <cp:revision>2</cp:revision>
  <dcterms:created xsi:type="dcterms:W3CDTF">2020-11-18T08:41:51Z</dcterms:created>
  <dcterms:modified xsi:type="dcterms:W3CDTF">2020-11-19T14:59:12Z</dcterms:modified>
</cp:coreProperties>
</file>