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2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Trénink na cvičné úderové cíle a přechody do boje na zemi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 </a:t>
            </a:r>
            <a:r>
              <a:rPr lang="cs-CZ" dirty="0"/>
              <a:t>procvičit cvičný úderový boj a přechody do boje na zemi</a:t>
            </a:r>
          </a:p>
          <a:p>
            <a:r>
              <a:rPr lang="cs-CZ" b="1" dirty="0"/>
              <a:t>Průběh: </a:t>
            </a:r>
            <a:r>
              <a:rPr lang="cs-CZ" dirty="0"/>
              <a:t>průpravné cvičení, trénink na cvičné cíle (různé kombinace základních technik BZ, beze zbraně – na místě, za pohybu, s imaginárním protivníkem); trénink se spolucvičencem, přechody do boje na zemi (kombinace techniky BZ – z postoje na zem pomocí přehozů, porazů).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</a:rPr>
              <a:t>Trénink na cvičné úderové cíle a přechody do boje na zemi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300" b="1" i="1" dirty="0"/>
              <a:t>Účelem tréninku na cvičné úderové cíle </a:t>
            </a:r>
            <a:r>
              <a:rPr lang="cs-CZ" sz="1300" b="1" i="1"/>
              <a:t>je kombinace </a:t>
            </a:r>
            <a:r>
              <a:rPr lang="cs-CZ" sz="1300" b="1" i="1" dirty="0"/>
              <a:t>základních technik BZ.</a:t>
            </a:r>
          </a:p>
          <a:p>
            <a:pPr>
              <a:buFont typeface="Wingdings" pitchFamily="2" charset="2"/>
              <a:buChar char="Ø"/>
            </a:pPr>
            <a:r>
              <a:rPr lang="cs-CZ" sz="1300" b="1" i="1" dirty="0"/>
              <a:t> </a:t>
            </a:r>
            <a:r>
              <a:rPr lang="cs-CZ" sz="1300" i="1" dirty="0"/>
              <a:t>využití upevněných cvičných cílů (boxovací pytle, cvičné figuríny atd.);</a:t>
            </a:r>
          </a:p>
          <a:p>
            <a:pPr>
              <a:buFont typeface="Wingdings" pitchFamily="2" charset="2"/>
              <a:buChar char="Ø"/>
            </a:pPr>
            <a:r>
              <a:rPr lang="cs-CZ" sz="1300" i="1" dirty="0"/>
              <a:t>využití lapačů úderů a kopů.</a:t>
            </a:r>
          </a:p>
          <a:p>
            <a:pPr marL="0" indent="0">
              <a:buNone/>
            </a:pPr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70445f39f347e0b3c261364a5f110315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1b3b94ba5c5fa0a1ef36aca64a20b860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12EF6-5465-47A5-BEF2-30B7949F4B71}"/>
</file>

<file path=customXml/itemProps2.xml><?xml version="1.0" encoding="utf-8"?>
<ds:datastoreItem xmlns:ds="http://schemas.openxmlformats.org/officeDocument/2006/customXml" ds:itemID="{FA27B9C2-20ED-47D2-999D-010E29191AE6}"/>
</file>

<file path=customXml/itemProps3.xml><?xml version="1.0" encoding="utf-8"?>
<ds:datastoreItem xmlns:ds="http://schemas.openxmlformats.org/officeDocument/2006/customXml" ds:itemID="{86E91011-0A31-4C9C-8651-277B7EC3F505}"/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779</TotalTime>
  <Words>157</Words>
  <Application>Microsoft Macintosh PowerPoint</Application>
  <PresentationFormat>Širokoúhlá obrazovka</PresentationFormat>
  <Paragraphs>12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Trénink na cvičné úderové cíle a přechody do boje na zemi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15</cp:revision>
  <dcterms:created xsi:type="dcterms:W3CDTF">2021-12-01T12:47:50Z</dcterms:created>
  <dcterms:modified xsi:type="dcterms:W3CDTF">2021-12-07T13:50:01Z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