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61" r:id="rId4"/>
    <p:sldId id="278" r:id="rId5"/>
    <p:sldId id="28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E6FA97-A355-49DE-A277-0947C4154488}" type="datetimeFigureOut">
              <a:rPr lang="cs-CZ" smtClean="0"/>
              <a:t>1.3.2020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CBB61-5A8C-43EA-A7DE-7FFC9AEAC3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869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3DD10-E214-4C02-9A00-4217AB16E337}" type="datetimeFigureOut">
              <a:rPr lang="cs-CZ" smtClean="0"/>
              <a:t>1.3.2020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7301B-F8EE-4975-8DD6-87CD7F32C1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0112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3DD10-E214-4C02-9A00-4217AB16E337}" type="datetimeFigureOut">
              <a:rPr lang="cs-CZ" smtClean="0"/>
              <a:t>1.3.2020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7301B-F8EE-4975-8DD6-87CD7F32C1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0201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3DD10-E214-4C02-9A00-4217AB16E337}" type="datetimeFigureOut">
              <a:rPr lang="cs-CZ" smtClean="0"/>
              <a:t>1.3.2020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7301B-F8EE-4975-8DD6-87CD7F32C1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9147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3DD10-E214-4C02-9A00-4217AB16E337}" type="datetimeFigureOut">
              <a:rPr lang="cs-CZ" smtClean="0"/>
              <a:t>1.3.2020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7301B-F8EE-4975-8DD6-87CD7F32C1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024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3DD10-E214-4C02-9A00-4217AB16E337}" type="datetimeFigureOut">
              <a:rPr lang="cs-CZ" smtClean="0"/>
              <a:t>1.3.2020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7301B-F8EE-4975-8DD6-87CD7F32C1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521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3DD10-E214-4C02-9A00-4217AB16E337}" type="datetimeFigureOut">
              <a:rPr lang="cs-CZ" smtClean="0"/>
              <a:t>1.3.2020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7301B-F8EE-4975-8DD6-87CD7F32C1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199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3DD10-E214-4C02-9A00-4217AB16E337}" type="datetimeFigureOut">
              <a:rPr lang="cs-CZ" smtClean="0"/>
              <a:t>1.3.2020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7301B-F8EE-4975-8DD6-87CD7F32C1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95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3DD10-E214-4C02-9A00-4217AB16E337}" type="datetimeFigureOut">
              <a:rPr lang="cs-CZ" smtClean="0"/>
              <a:t>1.3.2020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7301B-F8EE-4975-8DD6-87CD7F32C1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8446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3DD10-E214-4C02-9A00-4217AB16E337}" type="datetimeFigureOut">
              <a:rPr lang="cs-CZ" smtClean="0"/>
              <a:t>1.3.2020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7301B-F8EE-4975-8DD6-87CD7F32C1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5446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3DD10-E214-4C02-9A00-4217AB16E337}" type="datetimeFigureOut">
              <a:rPr lang="cs-CZ" smtClean="0"/>
              <a:t>1.3.2020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7301B-F8EE-4975-8DD6-87CD7F32C1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7263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3DD10-E214-4C02-9A00-4217AB16E337}" type="datetimeFigureOut">
              <a:rPr lang="cs-CZ" smtClean="0"/>
              <a:t>1.3.2020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7301B-F8EE-4975-8DD6-87CD7F32C1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840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80000"/>
                <a:satMod val="300000"/>
                <a:alpha val="0"/>
                <a:lumMod val="0"/>
                <a:lumOff val="100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3DD10-E214-4C02-9A00-4217AB16E337}" type="datetimeFigureOut">
              <a:rPr lang="cs-CZ" smtClean="0"/>
              <a:t>1.3.2020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7301B-F8EE-4975-8DD6-87CD7F32C1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83920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bVHXPxRH_o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12AsLh55gQ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1628800"/>
            <a:ext cx="8424936" cy="2880321"/>
          </a:xfrm>
        </p:spPr>
        <p:txBody>
          <a:bodyPr>
            <a:noAutofit/>
          </a:bodyPr>
          <a:lstStyle/>
          <a:p>
            <a:r>
              <a:rPr lang="cs-CZ" sz="7200" b="1" dirty="0" smtClean="0">
                <a:solidFill>
                  <a:schemeClr val="bg1"/>
                </a:solidFill>
                <a:latin typeface="Segoe Script" panose="020B0504020000000003" pitchFamily="34" charset="0"/>
                <a:cs typeface="Times New Roman" panose="02020603050405020304" pitchFamily="18" charset="0"/>
              </a:rPr>
              <a:t>Kvíz</a:t>
            </a:r>
            <a:r>
              <a:rPr lang="cs-CZ" sz="6600" b="1" dirty="0" smtClean="0">
                <a:solidFill>
                  <a:schemeClr val="bg1"/>
                </a:solidFill>
                <a:latin typeface="Segoe Script" panose="020B0504020000000003" pitchFamily="34" charset="0"/>
                <a:cs typeface="Times New Roman" panose="02020603050405020304" pitchFamily="18" charset="0"/>
              </a:rPr>
              <a:t> nejen pro tlumočníky</a:t>
            </a:r>
            <a:endParaRPr lang="cs-CZ" sz="6600" b="1" dirty="0">
              <a:solidFill>
                <a:schemeClr val="bg1"/>
              </a:solidFill>
              <a:latin typeface="Segoe Script" panose="020B0504020000000003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1137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7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46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99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992" tmFilter="0, 0; 0.125,0.2665; 0.25,0.4; 0.375,0.465; 0.5,0.5;  0.625,0.535; 0.75,0.6; 0.875,0.7335; 1,1">
                                          <p:stCondLst>
                                            <p:cond delay="199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996" tmFilter="0, 0; 0.125,0.2665; 0.25,0.4; 0.375,0.465; 0.5,0.5;  0.625,0.535; 0.75,0.6; 0.875,0.7335; 1,1">
                                          <p:stCondLst>
                                            <p:cond delay="397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92" tmFilter="0, 0; 0.125,0.2665; 0.25,0.4; 0.375,0.465; 0.5,0.5;  0.625,0.535; 0.75,0.6; 0.875,0.7335; 1,1">
                                          <p:stCondLst>
                                            <p:cond delay="49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78">
                                          <p:stCondLst>
                                            <p:cond delay="19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98" decel="50000">
                                          <p:stCondLst>
                                            <p:cond delay="20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78">
                                          <p:stCondLst>
                                            <p:cond delay="393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98" decel="50000">
                                          <p:stCondLst>
                                            <p:cond delay="401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78">
                                          <p:stCondLst>
                                            <p:cond delay="492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98" decel="50000">
                                          <p:stCondLst>
                                            <p:cond delay="500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78">
                                          <p:stCondLst>
                                            <p:cond delay="54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98" decel="50000">
                                          <p:stCondLst>
                                            <p:cond delay="550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cs-CZ" sz="5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Otázky</a:t>
            </a:r>
            <a:endParaRPr lang="cs-CZ" sz="54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916832"/>
            <a:ext cx="885698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Kdy vzniklo povolání „tlumočník“?</a:t>
            </a:r>
          </a:p>
          <a:p>
            <a:pPr marL="0" indent="0">
              <a:buNone/>
            </a:pPr>
            <a:endParaRPr lang="cs-CZ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LcParenR"/>
            </a:pPr>
            <a: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antice (Babylon, Egypt, Řím)</a:t>
            </a:r>
          </a:p>
          <a:p>
            <a:pPr marL="514350" indent="-514350">
              <a:buAutoNum type="alphaLcParenR"/>
            </a:pPr>
            <a: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15. století po objevení Ameriky</a:t>
            </a:r>
          </a:p>
          <a:p>
            <a:pPr marL="514350" indent="-514350">
              <a:buAutoNum type="alphaLcParenR"/>
            </a:pPr>
            <a: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19. století v době velkých kolonií</a:t>
            </a:r>
          </a:p>
          <a:p>
            <a:pPr marL="514350" indent="-514350">
              <a:buAutoNum type="alphaLcParenR"/>
            </a:pPr>
            <a: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20. století za 2. světové války</a:t>
            </a: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738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cs-CZ" sz="5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Otázky</a:t>
            </a:r>
            <a:endParaRPr lang="cs-CZ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28800"/>
            <a:ext cx="8640960" cy="48245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Jaká byla první velká akce, kde byli vidět tlumočníci znakových jazyků?</a:t>
            </a:r>
          </a:p>
          <a:p>
            <a:pPr marL="0" indent="0">
              <a:buNone/>
            </a:pPr>
            <a:endParaRPr lang="cs-CZ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AutoNum type="alphaLcParenR"/>
            </a:pPr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Milánský kongres učitelů, 1880</a:t>
            </a:r>
          </a:p>
          <a:p>
            <a:pPr marL="742950" indent="-742950">
              <a:buAutoNum type="alphaLcParenR"/>
            </a:pPr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První </a:t>
            </a:r>
            <a:r>
              <a:rPr lang="cs-CZ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deaflympijské</a:t>
            </a:r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hry, Paříž, 1924</a:t>
            </a:r>
          </a:p>
          <a:p>
            <a:pPr marL="742950" indent="-742950">
              <a:buAutoNum type="alphaLcParenR"/>
            </a:pPr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sjezd hluchoněmých, Praha, 1928</a:t>
            </a:r>
          </a:p>
          <a:p>
            <a:pPr marL="742950" indent="-742950">
              <a:buAutoNum type="alphaLcParenR"/>
            </a:pPr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První sjezd Světové federace neslyšících (WFD), Řím, 1951</a:t>
            </a:r>
          </a:p>
          <a:p>
            <a:pPr marL="742950" indent="-742950">
              <a:buAutoNum type="alphaLcParenR"/>
            </a:pP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181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6005"/>
            <a:ext cx="82296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sz="5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Video</a:t>
            </a:r>
            <a:endParaRPr lang="cs-CZ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892480" cy="4525963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Umíte </a:t>
            </a:r>
            <a:r>
              <a:rPr lang="cs-CZ" sz="4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marinovenetsky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Ne?</a:t>
            </a:r>
          </a:p>
          <a:p>
            <a:pPr marL="0" indent="0">
              <a:buNone/>
            </a:pP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No, tak to si radši vezmeme tlumočníka</a:t>
            </a:r>
            <a:endParaRPr lang="cs-CZ" sz="4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4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Jaký typ tlumočení jste viděli v této ukázce?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994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3427"/>
            <a:ext cx="82296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sz="5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Video</a:t>
            </a:r>
            <a:endParaRPr lang="cs-CZ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412776"/>
            <a:ext cx="9036496" cy="54452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4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sz="43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43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Může jít při tlumočení o život?</a:t>
            </a:r>
            <a:endParaRPr lang="cs-CZ" sz="43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6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4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Nicole </a:t>
            </a:r>
            <a:r>
              <a:rPr lang="cs-CZ" sz="47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Kidman</a:t>
            </a:r>
            <a:r>
              <a:rPr lang="cs-CZ" sz="4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filmu Tlumočnice (2005) pracuje jako tlumočnice OSN. Měla zemřít, protože slyšela plánovat vraždu prezidenta. Uměla totiž:</a:t>
            </a:r>
          </a:p>
          <a:p>
            <a:pPr marL="1314450" lvl="2" indent="-514350">
              <a:buAutoNum type="alphaLcParenR"/>
            </a:pPr>
            <a:r>
              <a:rPr lang="cs-CZ" sz="39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hebrejsky</a:t>
            </a:r>
          </a:p>
          <a:p>
            <a:pPr marL="1314450" lvl="2" indent="-514350">
              <a:buAutoNum type="alphaLcParenR"/>
            </a:pPr>
            <a:r>
              <a:rPr lang="cs-CZ" sz="3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sz="39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tarou řečtinu</a:t>
            </a:r>
          </a:p>
          <a:p>
            <a:pPr marL="1314450" lvl="2" indent="-514350">
              <a:buAutoNum type="alphaLcParenR"/>
            </a:pPr>
            <a:r>
              <a:rPr lang="cs-CZ" sz="39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neobvyklý africký dialekt</a:t>
            </a:r>
          </a:p>
          <a:p>
            <a:pPr marL="1314450" lvl="2" indent="-514350">
              <a:buAutoNum type="alphaLcParenR"/>
            </a:pPr>
            <a:r>
              <a:rPr lang="cs-CZ" sz="39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arabsky</a:t>
            </a:r>
          </a:p>
          <a:p>
            <a:pPr marL="514350" indent="-514350">
              <a:buAutoNum type="alphaL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1477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157</Words>
  <Application>Microsoft Office PowerPoint</Application>
  <PresentationFormat>Předvádění na obrazovce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Kvíz nejen pro tlumočníky</vt:lpstr>
      <vt:lpstr>Otázky</vt:lpstr>
      <vt:lpstr>Otázky</vt:lpstr>
      <vt:lpstr>Video</vt:lpstr>
      <vt:lpstr>Video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Kvíz nejen pro tlumočníky</dc:title>
  <dc:creator>40041666</dc:creator>
  <cp:lastModifiedBy>tichysvet3</cp:lastModifiedBy>
  <cp:revision>103</cp:revision>
  <dcterms:created xsi:type="dcterms:W3CDTF">2015-12-02T22:47:24Z</dcterms:created>
  <dcterms:modified xsi:type="dcterms:W3CDTF">2020-03-01T22:06:55Z</dcterms:modified>
</cp:coreProperties>
</file>