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1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7" r:id="rId19"/>
  </p:sldIdLst>
  <p:sldSz cx="12192000" cy="685800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773FFC-506D-4B7D-A486-0D6B5F966219}" v="14" dt="2021-12-01T18:12:52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3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Chroustová" userId="9493aa27-a3d8-4b85-8826-f77e2ceefe03" providerId="ADAL" clId="{F3773FFC-506D-4B7D-A486-0D6B5F966219}"/>
    <pc:docChg chg="undo redo custSel addSld delSld modSld">
      <pc:chgData name="Kateřina Chroustová" userId="9493aa27-a3d8-4b85-8826-f77e2ceefe03" providerId="ADAL" clId="{F3773FFC-506D-4B7D-A486-0D6B5F966219}" dt="2021-12-01T18:15:08.395" v="294" actId="14100"/>
      <pc:docMkLst>
        <pc:docMk/>
      </pc:docMkLst>
      <pc:sldChg chg="modSp mod">
        <pc:chgData name="Kateřina Chroustová" userId="9493aa27-a3d8-4b85-8826-f77e2ceefe03" providerId="ADAL" clId="{F3773FFC-506D-4B7D-A486-0D6B5F966219}" dt="2021-12-01T18:15:08.395" v="294" actId="14100"/>
        <pc:sldMkLst>
          <pc:docMk/>
          <pc:sldMk cId="0" sldId="256"/>
        </pc:sldMkLst>
        <pc:spChg chg="mod">
          <ac:chgData name="Kateřina Chroustová" userId="9493aa27-a3d8-4b85-8826-f77e2ceefe03" providerId="ADAL" clId="{F3773FFC-506D-4B7D-A486-0D6B5F966219}" dt="2021-12-01T18:15:05.735" v="293" actId="14100"/>
          <ac:spMkLst>
            <pc:docMk/>
            <pc:sldMk cId="0" sldId="256"/>
            <ac:spMk id="72" creationId="{00000000-0000-0000-0000-000000000000}"/>
          </ac:spMkLst>
        </pc:spChg>
        <pc:spChg chg="mod">
          <ac:chgData name="Kateřina Chroustová" userId="9493aa27-a3d8-4b85-8826-f77e2ceefe03" providerId="ADAL" clId="{F3773FFC-506D-4B7D-A486-0D6B5F966219}" dt="2021-12-01T18:15:08.395" v="294" actId="14100"/>
          <ac:spMkLst>
            <pc:docMk/>
            <pc:sldMk cId="0" sldId="256"/>
            <ac:spMk id="73" creationId="{00000000-0000-0000-0000-000000000000}"/>
          </ac:spMkLst>
        </pc:spChg>
      </pc:sldChg>
      <pc:sldChg chg="modSp mod">
        <pc:chgData name="Kateřina Chroustová" userId="9493aa27-a3d8-4b85-8826-f77e2ceefe03" providerId="ADAL" clId="{F3773FFC-506D-4B7D-A486-0D6B5F966219}" dt="2021-12-01T18:14:57.934" v="291" actId="1076"/>
        <pc:sldMkLst>
          <pc:docMk/>
          <pc:sldMk cId="0" sldId="257"/>
        </pc:sldMkLst>
        <pc:spChg chg="mod">
          <ac:chgData name="Kateřina Chroustová" userId="9493aa27-a3d8-4b85-8826-f77e2ceefe03" providerId="ADAL" clId="{F3773FFC-506D-4B7D-A486-0D6B5F966219}" dt="2021-12-01T18:14:57.934" v="291" actId="1076"/>
          <ac:spMkLst>
            <pc:docMk/>
            <pc:sldMk cId="0" sldId="257"/>
            <ac:spMk id="74" creationId="{00000000-0000-0000-0000-000000000000}"/>
          </ac:spMkLst>
        </pc:spChg>
        <pc:spChg chg="mod">
          <ac:chgData name="Kateřina Chroustová" userId="9493aa27-a3d8-4b85-8826-f77e2ceefe03" providerId="ADAL" clId="{F3773FFC-506D-4B7D-A486-0D6B5F966219}" dt="2021-12-01T18:14:55.040" v="290" actId="1076"/>
          <ac:spMkLst>
            <pc:docMk/>
            <pc:sldMk cId="0" sldId="257"/>
            <ac:spMk id="75" creationId="{00000000-0000-0000-0000-000000000000}"/>
          </ac:spMkLst>
        </pc:spChg>
      </pc:sldChg>
      <pc:sldChg chg="modSp mod">
        <pc:chgData name="Kateřina Chroustová" userId="9493aa27-a3d8-4b85-8826-f77e2ceefe03" providerId="ADAL" clId="{F3773FFC-506D-4B7D-A486-0D6B5F966219}" dt="2021-12-01T18:14:42.898" v="289" actId="20577"/>
        <pc:sldMkLst>
          <pc:docMk/>
          <pc:sldMk cId="0" sldId="259"/>
        </pc:sldMkLst>
        <pc:spChg chg="mod">
          <ac:chgData name="Kateřina Chroustová" userId="9493aa27-a3d8-4b85-8826-f77e2ceefe03" providerId="ADAL" clId="{F3773FFC-506D-4B7D-A486-0D6B5F966219}" dt="2021-12-01T18:14:34.028" v="284" actId="14100"/>
          <ac:spMkLst>
            <pc:docMk/>
            <pc:sldMk cId="0" sldId="259"/>
            <ac:spMk id="78" creationId="{00000000-0000-0000-0000-000000000000}"/>
          </ac:spMkLst>
        </pc:spChg>
        <pc:spChg chg="mod">
          <ac:chgData name="Kateřina Chroustová" userId="9493aa27-a3d8-4b85-8826-f77e2ceefe03" providerId="ADAL" clId="{F3773FFC-506D-4B7D-A486-0D6B5F966219}" dt="2021-12-01T18:14:42.898" v="289" actId="20577"/>
          <ac:spMkLst>
            <pc:docMk/>
            <pc:sldMk cId="0" sldId="259"/>
            <ac:spMk id="79" creationId="{00000000-0000-0000-0000-000000000000}"/>
          </ac:spMkLst>
        </pc:spChg>
      </pc:sldChg>
      <pc:sldChg chg="addSp delSp modSp mod">
        <pc:chgData name="Kateřina Chroustová" userId="9493aa27-a3d8-4b85-8826-f77e2ceefe03" providerId="ADAL" clId="{F3773FFC-506D-4B7D-A486-0D6B5F966219}" dt="2021-12-01T18:14:22.409" v="283" actId="20577"/>
        <pc:sldMkLst>
          <pc:docMk/>
          <pc:sldMk cId="0" sldId="260"/>
        </pc:sldMkLst>
        <pc:spChg chg="add mod">
          <ac:chgData name="Kateřina Chroustová" userId="9493aa27-a3d8-4b85-8826-f77e2ceefe03" providerId="ADAL" clId="{F3773FFC-506D-4B7D-A486-0D6B5F966219}" dt="2021-12-01T18:12:54.521" v="233" actId="6549"/>
          <ac:spMkLst>
            <pc:docMk/>
            <pc:sldMk cId="0" sldId="260"/>
            <ac:spMk id="4" creationId="{C1FE0D92-3C54-48DC-95A3-B90F58CC3046}"/>
          </ac:spMkLst>
        </pc:spChg>
        <pc:spChg chg="del">
          <ac:chgData name="Kateřina Chroustová" userId="9493aa27-a3d8-4b85-8826-f77e2ceefe03" providerId="ADAL" clId="{F3773FFC-506D-4B7D-A486-0D6B5F966219}" dt="2021-12-01T18:12:52.493" v="231" actId="478"/>
          <ac:spMkLst>
            <pc:docMk/>
            <pc:sldMk cId="0" sldId="260"/>
            <ac:spMk id="80" creationId="{00000000-0000-0000-0000-000000000000}"/>
          </ac:spMkLst>
        </pc:spChg>
        <pc:spChg chg="mod">
          <ac:chgData name="Kateřina Chroustová" userId="9493aa27-a3d8-4b85-8826-f77e2ceefe03" providerId="ADAL" clId="{F3773FFC-506D-4B7D-A486-0D6B5F966219}" dt="2021-12-01T18:14:22.409" v="283" actId="20577"/>
          <ac:spMkLst>
            <pc:docMk/>
            <pc:sldMk cId="0" sldId="260"/>
            <ac:spMk id="81" creationId="{00000000-0000-0000-0000-000000000000}"/>
          </ac:spMkLst>
        </pc:spChg>
      </pc:sldChg>
      <pc:sldChg chg="addSp delSp modSp mod">
        <pc:chgData name="Kateřina Chroustová" userId="9493aa27-a3d8-4b85-8826-f77e2ceefe03" providerId="ADAL" clId="{F3773FFC-506D-4B7D-A486-0D6B5F966219}" dt="2021-12-01T18:13:06.442" v="237" actId="20577"/>
        <pc:sldMkLst>
          <pc:docMk/>
          <pc:sldMk cId="0" sldId="261"/>
        </pc:sldMkLst>
        <pc:spChg chg="add mod">
          <ac:chgData name="Kateřina Chroustová" userId="9493aa27-a3d8-4b85-8826-f77e2ceefe03" providerId="ADAL" clId="{F3773FFC-506D-4B7D-A486-0D6B5F966219}" dt="2021-12-01T18:12:48.021" v="230"/>
          <ac:spMkLst>
            <pc:docMk/>
            <pc:sldMk cId="0" sldId="261"/>
            <ac:spMk id="4" creationId="{E5ED09F0-7D60-4CBD-BD30-24CB952B85A4}"/>
          </ac:spMkLst>
        </pc:spChg>
        <pc:spChg chg="del">
          <ac:chgData name="Kateřina Chroustová" userId="9493aa27-a3d8-4b85-8826-f77e2ceefe03" providerId="ADAL" clId="{F3773FFC-506D-4B7D-A486-0D6B5F966219}" dt="2021-12-01T18:12:47.790" v="229" actId="478"/>
          <ac:spMkLst>
            <pc:docMk/>
            <pc:sldMk cId="0" sldId="261"/>
            <ac:spMk id="82" creationId="{00000000-0000-0000-0000-000000000000}"/>
          </ac:spMkLst>
        </pc:spChg>
        <pc:spChg chg="mod">
          <ac:chgData name="Kateřina Chroustová" userId="9493aa27-a3d8-4b85-8826-f77e2ceefe03" providerId="ADAL" clId="{F3773FFC-506D-4B7D-A486-0D6B5F966219}" dt="2021-12-01T18:13:06.442" v="237" actId="20577"/>
          <ac:spMkLst>
            <pc:docMk/>
            <pc:sldMk cId="0" sldId="261"/>
            <ac:spMk id="83" creationId="{00000000-0000-0000-0000-000000000000}"/>
          </ac:spMkLst>
        </pc:spChg>
      </pc:sldChg>
      <pc:sldChg chg="addSp delSp modSp mod">
        <pc:chgData name="Kateřina Chroustová" userId="9493aa27-a3d8-4b85-8826-f77e2ceefe03" providerId="ADAL" clId="{F3773FFC-506D-4B7D-A486-0D6B5F966219}" dt="2021-12-01T18:12:44.523" v="228"/>
        <pc:sldMkLst>
          <pc:docMk/>
          <pc:sldMk cId="0" sldId="262"/>
        </pc:sldMkLst>
        <pc:spChg chg="add mod">
          <ac:chgData name="Kateřina Chroustová" userId="9493aa27-a3d8-4b85-8826-f77e2ceefe03" providerId="ADAL" clId="{F3773FFC-506D-4B7D-A486-0D6B5F966219}" dt="2021-12-01T18:12:44.523" v="228"/>
          <ac:spMkLst>
            <pc:docMk/>
            <pc:sldMk cId="0" sldId="262"/>
            <ac:spMk id="4" creationId="{CCE5C4DC-CD30-48DC-8012-2B406805A534}"/>
          </ac:spMkLst>
        </pc:spChg>
        <pc:spChg chg="del">
          <ac:chgData name="Kateřina Chroustová" userId="9493aa27-a3d8-4b85-8826-f77e2ceefe03" providerId="ADAL" clId="{F3773FFC-506D-4B7D-A486-0D6B5F966219}" dt="2021-12-01T18:12:44.265" v="227" actId="478"/>
          <ac:spMkLst>
            <pc:docMk/>
            <pc:sldMk cId="0" sldId="262"/>
            <ac:spMk id="84" creationId="{00000000-0000-0000-0000-000000000000}"/>
          </ac:spMkLst>
        </pc:spChg>
      </pc:sldChg>
      <pc:sldChg chg="addSp delSp modSp mod">
        <pc:chgData name="Kateřina Chroustová" userId="9493aa27-a3d8-4b85-8826-f77e2ceefe03" providerId="ADAL" clId="{F3773FFC-506D-4B7D-A486-0D6B5F966219}" dt="2021-12-01T18:12:37.327" v="226"/>
        <pc:sldMkLst>
          <pc:docMk/>
          <pc:sldMk cId="0" sldId="263"/>
        </pc:sldMkLst>
        <pc:spChg chg="add mod">
          <ac:chgData name="Kateřina Chroustová" userId="9493aa27-a3d8-4b85-8826-f77e2ceefe03" providerId="ADAL" clId="{F3773FFC-506D-4B7D-A486-0D6B5F966219}" dt="2021-12-01T18:12:37.327" v="226"/>
          <ac:spMkLst>
            <pc:docMk/>
            <pc:sldMk cId="0" sldId="263"/>
            <ac:spMk id="4" creationId="{40A797B5-98F0-4B2A-B763-4EDCD30F2C10}"/>
          </ac:spMkLst>
        </pc:spChg>
        <pc:spChg chg="del">
          <ac:chgData name="Kateřina Chroustová" userId="9493aa27-a3d8-4b85-8826-f77e2ceefe03" providerId="ADAL" clId="{F3773FFC-506D-4B7D-A486-0D6B5F966219}" dt="2021-12-01T18:12:33.043" v="225" actId="478"/>
          <ac:spMkLst>
            <pc:docMk/>
            <pc:sldMk cId="0" sldId="263"/>
            <ac:spMk id="86" creationId="{00000000-0000-0000-0000-000000000000}"/>
          </ac:spMkLst>
        </pc:spChg>
      </pc:sldChg>
      <pc:sldChg chg="addSp delSp modSp mod">
        <pc:chgData name="Kateřina Chroustová" userId="9493aa27-a3d8-4b85-8826-f77e2ceefe03" providerId="ADAL" clId="{F3773FFC-506D-4B7D-A486-0D6B5F966219}" dt="2021-12-01T18:12:29.171" v="224" actId="6549"/>
        <pc:sldMkLst>
          <pc:docMk/>
          <pc:sldMk cId="0" sldId="264"/>
        </pc:sldMkLst>
        <pc:spChg chg="add mod">
          <ac:chgData name="Kateřina Chroustová" userId="9493aa27-a3d8-4b85-8826-f77e2ceefe03" providerId="ADAL" clId="{F3773FFC-506D-4B7D-A486-0D6B5F966219}" dt="2021-12-01T18:12:18.697" v="217"/>
          <ac:spMkLst>
            <pc:docMk/>
            <pc:sldMk cId="0" sldId="264"/>
            <ac:spMk id="4" creationId="{2F325894-2172-4F77-96D0-4B5C5B3AD6FB}"/>
          </ac:spMkLst>
        </pc:spChg>
        <pc:spChg chg="del">
          <ac:chgData name="Kateřina Chroustová" userId="9493aa27-a3d8-4b85-8826-f77e2ceefe03" providerId="ADAL" clId="{F3773FFC-506D-4B7D-A486-0D6B5F966219}" dt="2021-12-01T18:12:18.458" v="216" actId="478"/>
          <ac:spMkLst>
            <pc:docMk/>
            <pc:sldMk cId="0" sldId="264"/>
            <ac:spMk id="88" creationId="{00000000-0000-0000-0000-000000000000}"/>
          </ac:spMkLst>
        </pc:spChg>
        <pc:spChg chg="mod">
          <ac:chgData name="Kateřina Chroustová" userId="9493aa27-a3d8-4b85-8826-f77e2ceefe03" providerId="ADAL" clId="{F3773FFC-506D-4B7D-A486-0D6B5F966219}" dt="2021-12-01T18:12:29.171" v="224" actId="6549"/>
          <ac:spMkLst>
            <pc:docMk/>
            <pc:sldMk cId="0" sldId="264"/>
            <ac:spMk id="89" creationId="{00000000-0000-0000-0000-000000000000}"/>
          </ac:spMkLst>
        </pc:spChg>
      </pc:sldChg>
      <pc:sldChg chg="modSp mod">
        <pc:chgData name="Kateřina Chroustová" userId="9493aa27-a3d8-4b85-8826-f77e2ceefe03" providerId="ADAL" clId="{F3773FFC-506D-4B7D-A486-0D6B5F966219}" dt="2021-12-01T18:12:08.465" v="215" actId="1076"/>
        <pc:sldMkLst>
          <pc:docMk/>
          <pc:sldMk cId="0" sldId="265"/>
        </pc:sldMkLst>
        <pc:spChg chg="mod">
          <ac:chgData name="Kateřina Chroustová" userId="9493aa27-a3d8-4b85-8826-f77e2ceefe03" providerId="ADAL" clId="{F3773FFC-506D-4B7D-A486-0D6B5F966219}" dt="2021-12-01T18:12:08.465" v="215" actId="1076"/>
          <ac:spMkLst>
            <pc:docMk/>
            <pc:sldMk cId="0" sldId="265"/>
            <ac:spMk id="90" creationId="{00000000-0000-0000-0000-000000000000}"/>
          </ac:spMkLst>
        </pc:spChg>
        <pc:spChg chg="mod">
          <ac:chgData name="Kateřina Chroustová" userId="9493aa27-a3d8-4b85-8826-f77e2ceefe03" providerId="ADAL" clId="{F3773FFC-506D-4B7D-A486-0D6B5F966219}" dt="2021-12-01T18:12:01.463" v="213" actId="6549"/>
          <ac:spMkLst>
            <pc:docMk/>
            <pc:sldMk cId="0" sldId="265"/>
            <ac:spMk id="91" creationId="{00000000-0000-0000-0000-000000000000}"/>
          </ac:spMkLst>
        </pc:spChg>
      </pc:sldChg>
      <pc:sldChg chg="addSp delSp modSp mod">
        <pc:chgData name="Kateřina Chroustová" userId="9493aa27-a3d8-4b85-8826-f77e2ceefe03" providerId="ADAL" clId="{F3773FFC-506D-4B7D-A486-0D6B5F966219}" dt="2021-12-01T18:11:51.613" v="210" actId="20577"/>
        <pc:sldMkLst>
          <pc:docMk/>
          <pc:sldMk cId="0" sldId="266"/>
        </pc:sldMkLst>
        <pc:spChg chg="add mod">
          <ac:chgData name="Kateřina Chroustová" userId="9493aa27-a3d8-4b85-8826-f77e2ceefe03" providerId="ADAL" clId="{F3773FFC-506D-4B7D-A486-0D6B5F966219}" dt="2021-12-01T18:11:41.198" v="207"/>
          <ac:spMkLst>
            <pc:docMk/>
            <pc:sldMk cId="0" sldId="266"/>
            <ac:spMk id="5" creationId="{3EB05A1F-311A-457E-8598-D945D0F2937A}"/>
          </ac:spMkLst>
        </pc:spChg>
        <pc:spChg chg="del">
          <ac:chgData name="Kateřina Chroustová" userId="9493aa27-a3d8-4b85-8826-f77e2ceefe03" providerId="ADAL" clId="{F3773FFC-506D-4B7D-A486-0D6B5F966219}" dt="2021-12-01T18:11:33.635" v="204" actId="478"/>
          <ac:spMkLst>
            <pc:docMk/>
            <pc:sldMk cId="0" sldId="266"/>
            <ac:spMk id="92" creationId="{00000000-0000-0000-0000-000000000000}"/>
          </ac:spMkLst>
        </pc:spChg>
        <pc:spChg chg="mod">
          <ac:chgData name="Kateřina Chroustová" userId="9493aa27-a3d8-4b85-8826-f77e2ceefe03" providerId="ADAL" clId="{F3773FFC-506D-4B7D-A486-0D6B5F966219}" dt="2021-12-01T18:11:51.613" v="210" actId="20577"/>
          <ac:spMkLst>
            <pc:docMk/>
            <pc:sldMk cId="0" sldId="266"/>
            <ac:spMk id="93" creationId="{00000000-0000-0000-0000-000000000000}"/>
          </ac:spMkLst>
        </pc:spChg>
        <pc:picChg chg="add del mod">
          <ac:chgData name="Kateřina Chroustová" userId="9493aa27-a3d8-4b85-8826-f77e2ceefe03" providerId="ADAL" clId="{F3773FFC-506D-4B7D-A486-0D6B5F966219}" dt="2021-12-01T18:11:37.835" v="206"/>
          <ac:picMkLst>
            <pc:docMk/>
            <pc:sldMk cId="0" sldId="266"/>
            <ac:picMk id="4" creationId="{EE3525B9-1228-467E-AA47-09F131687B81}"/>
          </ac:picMkLst>
        </pc:picChg>
      </pc:sldChg>
      <pc:sldChg chg="modSp mod">
        <pc:chgData name="Kateřina Chroustová" userId="9493aa27-a3d8-4b85-8826-f77e2ceefe03" providerId="ADAL" clId="{F3773FFC-506D-4B7D-A486-0D6B5F966219}" dt="2021-12-01T18:11:26.997" v="203" actId="1076"/>
        <pc:sldMkLst>
          <pc:docMk/>
          <pc:sldMk cId="0" sldId="267"/>
        </pc:sldMkLst>
        <pc:spChg chg="mod">
          <ac:chgData name="Kateřina Chroustová" userId="9493aa27-a3d8-4b85-8826-f77e2ceefe03" providerId="ADAL" clId="{F3773FFC-506D-4B7D-A486-0D6B5F966219}" dt="2021-12-01T18:11:26.997" v="203" actId="1076"/>
          <ac:spMkLst>
            <pc:docMk/>
            <pc:sldMk cId="0" sldId="267"/>
            <ac:spMk id="94" creationId="{00000000-0000-0000-0000-000000000000}"/>
          </ac:spMkLst>
        </pc:spChg>
        <pc:spChg chg="mod">
          <ac:chgData name="Kateřina Chroustová" userId="9493aa27-a3d8-4b85-8826-f77e2ceefe03" providerId="ADAL" clId="{F3773FFC-506D-4B7D-A486-0D6B5F966219}" dt="2021-12-01T18:11:24.140" v="202" actId="14100"/>
          <ac:spMkLst>
            <pc:docMk/>
            <pc:sldMk cId="0" sldId="267"/>
            <ac:spMk id="95" creationId="{00000000-0000-0000-0000-000000000000}"/>
          </ac:spMkLst>
        </pc:spChg>
      </pc:sldChg>
      <pc:sldChg chg="addSp delSp modSp mod">
        <pc:chgData name="Kateřina Chroustová" userId="9493aa27-a3d8-4b85-8826-f77e2ceefe03" providerId="ADAL" clId="{F3773FFC-506D-4B7D-A486-0D6B5F966219}" dt="2021-12-01T18:11:08.156" v="197" actId="114"/>
        <pc:sldMkLst>
          <pc:docMk/>
          <pc:sldMk cId="0" sldId="268"/>
        </pc:sldMkLst>
        <pc:spChg chg="mod">
          <ac:chgData name="Kateřina Chroustová" userId="9493aa27-a3d8-4b85-8826-f77e2ceefe03" providerId="ADAL" clId="{F3773FFC-506D-4B7D-A486-0D6B5F966219}" dt="2021-12-01T18:09:26.823" v="127" actId="14100"/>
          <ac:spMkLst>
            <pc:docMk/>
            <pc:sldMk cId="0" sldId="268"/>
            <ac:spMk id="96" creationId="{00000000-0000-0000-0000-000000000000}"/>
          </ac:spMkLst>
        </pc:spChg>
        <pc:spChg chg="mod">
          <ac:chgData name="Kateřina Chroustová" userId="9493aa27-a3d8-4b85-8826-f77e2ceefe03" providerId="ADAL" clId="{F3773FFC-506D-4B7D-A486-0D6B5F966219}" dt="2021-12-01T18:11:08.156" v="197" actId="114"/>
          <ac:spMkLst>
            <pc:docMk/>
            <pc:sldMk cId="0" sldId="268"/>
            <ac:spMk id="97" creationId="{00000000-0000-0000-0000-000000000000}"/>
          </ac:spMkLst>
        </pc:spChg>
        <pc:picChg chg="add del mod">
          <ac:chgData name="Kateřina Chroustová" userId="9493aa27-a3d8-4b85-8826-f77e2ceefe03" providerId="ADAL" clId="{F3773FFC-506D-4B7D-A486-0D6B5F966219}" dt="2021-12-01T18:09:26.040" v="125"/>
          <ac:picMkLst>
            <pc:docMk/>
            <pc:sldMk cId="0" sldId="268"/>
            <ac:picMk id="3" creationId="{4FD13A9A-E0F6-4A7B-B510-A029AB44384A}"/>
          </ac:picMkLst>
        </pc:picChg>
        <pc:picChg chg="add mod modCrop">
          <ac:chgData name="Kateřina Chroustová" userId="9493aa27-a3d8-4b85-8826-f77e2ceefe03" providerId="ADAL" clId="{F3773FFC-506D-4B7D-A486-0D6B5F966219}" dt="2021-12-01T18:10:17.999" v="149" actId="732"/>
          <ac:picMkLst>
            <pc:docMk/>
            <pc:sldMk cId="0" sldId="268"/>
            <ac:picMk id="6" creationId="{8C3B23D4-53D7-43E0-8640-CE5B0C520F5B}"/>
          </ac:picMkLst>
        </pc:picChg>
      </pc:sldChg>
      <pc:sldChg chg="modSp mod">
        <pc:chgData name="Kateřina Chroustová" userId="9493aa27-a3d8-4b85-8826-f77e2ceefe03" providerId="ADAL" clId="{F3773FFC-506D-4B7D-A486-0D6B5F966219}" dt="2021-12-01T18:09:30.059" v="132" actId="20577"/>
        <pc:sldMkLst>
          <pc:docMk/>
          <pc:sldMk cId="0" sldId="270"/>
        </pc:sldMkLst>
        <pc:spChg chg="mod">
          <ac:chgData name="Kateřina Chroustová" userId="9493aa27-a3d8-4b85-8826-f77e2ceefe03" providerId="ADAL" clId="{F3773FFC-506D-4B7D-A486-0D6B5F966219}" dt="2021-12-01T18:07:05.911" v="97" actId="14100"/>
          <ac:spMkLst>
            <pc:docMk/>
            <pc:sldMk cId="0" sldId="270"/>
            <ac:spMk id="100" creationId="{00000000-0000-0000-0000-000000000000}"/>
          </ac:spMkLst>
        </pc:spChg>
        <pc:spChg chg="mod">
          <ac:chgData name="Kateřina Chroustová" userId="9493aa27-a3d8-4b85-8826-f77e2ceefe03" providerId="ADAL" clId="{F3773FFC-506D-4B7D-A486-0D6B5F966219}" dt="2021-12-01T18:09:30.059" v="132" actId="20577"/>
          <ac:spMkLst>
            <pc:docMk/>
            <pc:sldMk cId="0" sldId="270"/>
            <ac:spMk id="101" creationId="{00000000-0000-0000-0000-000000000000}"/>
          </ac:spMkLst>
        </pc:spChg>
      </pc:sldChg>
      <pc:sldChg chg="modSp mod">
        <pc:chgData name="Kateřina Chroustová" userId="9493aa27-a3d8-4b85-8826-f77e2ceefe03" providerId="ADAL" clId="{F3773FFC-506D-4B7D-A486-0D6B5F966219}" dt="2021-12-01T18:07:01.567" v="96" actId="14100"/>
        <pc:sldMkLst>
          <pc:docMk/>
          <pc:sldMk cId="0" sldId="271"/>
        </pc:sldMkLst>
        <pc:spChg chg="mod">
          <ac:chgData name="Kateřina Chroustová" userId="9493aa27-a3d8-4b85-8826-f77e2ceefe03" providerId="ADAL" clId="{F3773FFC-506D-4B7D-A486-0D6B5F966219}" dt="2021-12-01T18:07:01.567" v="96" actId="14100"/>
          <ac:spMkLst>
            <pc:docMk/>
            <pc:sldMk cId="0" sldId="271"/>
            <ac:spMk id="102" creationId="{00000000-0000-0000-0000-000000000000}"/>
          </ac:spMkLst>
        </pc:spChg>
        <pc:spChg chg="mod">
          <ac:chgData name="Kateřina Chroustová" userId="9493aa27-a3d8-4b85-8826-f77e2ceefe03" providerId="ADAL" clId="{F3773FFC-506D-4B7D-A486-0D6B5F966219}" dt="2021-12-01T18:06:50.926" v="94" actId="15"/>
          <ac:spMkLst>
            <pc:docMk/>
            <pc:sldMk cId="0" sldId="271"/>
            <ac:spMk id="103" creationId="{00000000-0000-0000-0000-000000000000}"/>
          </ac:spMkLst>
        </pc:spChg>
      </pc:sldChg>
      <pc:sldChg chg="modSp mod">
        <pc:chgData name="Kateřina Chroustová" userId="9493aa27-a3d8-4b85-8826-f77e2ceefe03" providerId="ADAL" clId="{F3773FFC-506D-4B7D-A486-0D6B5F966219}" dt="2021-12-01T18:06:40.287" v="85" actId="6549"/>
        <pc:sldMkLst>
          <pc:docMk/>
          <pc:sldMk cId="0" sldId="272"/>
        </pc:sldMkLst>
        <pc:spChg chg="mod">
          <ac:chgData name="Kateřina Chroustová" userId="9493aa27-a3d8-4b85-8826-f77e2ceefe03" providerId="ADAL" clId="{F3773FFC-506D-4B7D-A486-0D6B5F966219}" dt="2021-12-01T18:05:33.605" v="39" actId="14100"/>
          <ac:spMkLst>
            <pc:docMk/>
            <pc:sldMk cId="0" sldId="272"/>
            <ac:spMk id="104" creationId="{00000000-0000-0000-0000-000000000000}"/>
          </ac:spMkLst>
        </pc:spChg>
        <pc:spChg chg="mod">
          <ac:chgData name="Kateřina Chroustová" userId="9493aa27-a3d8-4b85-8826-f77e2ceefe03" providerId="ADAL" clId="{F3773FFC-506D-4B7D-A486-0D6B5F966219}" dt="2021-12-01T18:06:40.287" v="85" actId="6549"/>
          <ac:spMkLst>
            <pc:docMk/>
            <pc:sldMk cId="0" sldId="272"/>
            <ac:spMk id="105" creationId="{00000000-0000-0000-0000-000000000000}"/>
          </ac:spMkLst>
        </pc:spChg>
      </pc:sldChg>
      <pc:sldChg chg="modSp mod">
        <pc:chgData name="Kateřina Chroustová" userId="9493aa27-a3d8-4b85-8826-f77e2ceefe03" providerId="ADAL" clId="{F3773FFC-506D-4B7D-A486-0D6B5F966219}" dt="2021-12-01T18:05:24.220" v="37" actId="14100"/>
        <pc:sldMkLst>
          <pc:docMk/>
          <pc:sldMk cId="0" sldId="273"/>
        </pc:sldMkLst>
        <pc:spChg chg="mod">
          <ac:chgData name="Kateřina Chroustová" userId="9493aa27-a3d8-4b85-8826-f77e2ceefe03" providerId="ADAL" clId="{F3773FFC-506D-4B7D-A486-0D6B5F966219}" dt="2021-12-01T18:05:24.220" v="37" actId="14100"/>
          <ac:spMkLst>
            <pc:docMk/>
            <pc:sldMk cId="0" sldId="273"/>
            <ac:spMk id="106" creationId="{00000000-0000-0000-0000-000000000000}"/>
          </ac:spMkLst>
        </pc:spChg>
      </pc:sldChg>
      <pc:sldChg chg="modSp mod">
        <pc:chgData name="Kateřina Chroustová" userId="9493aa27-a3d8-4b85-8826-f77e2ceefe03" providerId="ADAL" clId="{F3773FFC-506D-4B7D-A486-0D6B5F966219}" dt="2021-12-01T18:05:19.829" v="36" actId="14100"/>
        <pc:sldMkLst>
          <pc:docMk/>
          <pc:sldMk cId="0" sldId="274"/>
        </pc:sldMkLst>
        <pc:spChg chg="mod">
          <ac:chgData name="Kateřina Chroustová" userId="9493aa27-a3d8-4b85-8826-f77e2ceefe03" providerId="ADAL" clId="{F3773FFC-506D-4B7D-A486-0D6B5F966219}" dt="2021-12-01T18:05:19.829" v="36" actId="14100"/>
          <ac:spMkLst>
            <pc:docMk/>
            <pc:sldMk cId="0" sldId="274"/>
            <ac:spMk id="108" creationId="{00000000-0000-0000-0000-000000000000}"/>
          </ac:spMkLst>
        </pc:spChg>
      </pc:sldChg>
      <pc:sldChg chg="modSp add mod">
        <pc:chgData name="Kateřina Chroustová" userId="9493aa27-a3d8-4b85-8826-f77e2ceefe03" providerId="ADAL" clId="{F3773FFC-506D-4B7D-A486-0D6B5F966219}" dt="2021-12-01T18:10:46.797" v="185" actId="20577"/>
        <pc:sldMkLst>
          <pc:docMk/>
          <pc:sldMk cId="3255384407" sldId="277"/>
        </pc:sldMkLst>
        <pc:spChg chg="mod">
          <ac:chgData name="Kateřina Chroustová" userId="9493aa27-a3d8-4b85-8826-f77e2ceefe03" providerId="ADAL" clId="{F3773FFC-506D-4B7D-A486-0D6B5F966219}" dt="2021-12-01T18:10:46.797" v="185" actId="20577"/>
          <ac:spMkLst>
            <pc:docMk/>
            <pc:sldMk cId="3255384407" sldId="277"/>
            <ac:spMk id="3" creationId="{FEAF59FD-FD41-4A47-B2A5-7D3DC7C76477}"/>
          </ac:spMkLst>
        </pc:spChg>
      </pc:sldChg>
      <pc:sldChg chg="modSp add del mod">
        <pc:chgData name="Kateřina Chroustová" userId="9493aa27-a3d8-4b85-8826-f77e2ceefe03" providerId="ADAL" clId="{F3773FFC-506D-4B7D-A486-0D6B5F966219}" dt="2021-12-01T18:05:16.283" v="35" actId="47"/>
        <pc:sldMkLst>
          <pc:docMk/>
          <pc:sldMk cId="2907803179" sldId="278"/>
        </pc:sldMkLst>
        <pc:spChg chg="mod">
          <ac:chgData name="Kateřina Chroustová" userId="9493aa27-a3d8-4b85-8826-f77e2ceefe03" providerId="ADAL" clId="{F3773FFC-506D-4B7D-A486-0D6B5F966219}" dt="2021-12-01T18:05:03.711" v="30" actId="6549"/>
          <ac:spMkLst>
            <pc:docMk/>
            <pc:sldMk cId="2907803179" sldId="27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51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2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0746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662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7514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50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44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62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555302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8555302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403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5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6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4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75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05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08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155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95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15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1523880" y="1122480"/>
            <a:ext cx="779284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cs-CZ" sz="6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VODÁRENSTVÍ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CustomShape 2"/>
          <p:cNvSpPr/>
          <p:nvPr/>
        </p:nvSpPr>
        <p:spPr>
          <a:xfrm>
            <a:off x="1523880" y="3602160"/>
            <a:ext cx="7945240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Základní úpravy vod</a:t>
            </a:r>
          </a:p>
          <a:p>
            <a:pPr algn="ctr"/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/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/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/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2"/>
          <p:cNvSpPr/>
          <p:nvPr/>
        </p:nvSpPr>
        <p:spPr>
          <a:xfrm>
            <a:off x="838560" y="1714920"/>
            <a:ext cx="8823600" cy="515658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Amonné ionty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oxidační  a sorpční procesy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Dusitany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oxidace chlorem nebo manganistanem draselným na 	dusičnany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Fosforečnany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koagulační a sorpční pochody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Anorganické prvky (kovy)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alkalické čiření, sorpce na aktivním uhlí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Organické látky (tenzidy, pesticidy, ropa, ropné látky, fenoly, chlorované uhlovodíky)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adsorpce na aktivním uhlí, oxidativní procesy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3EB05A1F-311A-457E-8598-D945D0F2937A}"/>
              </a:ext>
            </a:extLst>
          </p:cNvPr>
          <p:cNvSpPr/>
          <p:nvPr/>
        </p:nvSpPr>
        <p:spPr>
          <a:xfrm>
            <a:off x="647161" y="922440"/>
            <a:ext cx="8496839" cy="79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Odstraňování dalších specifických látek: </a:t>
            </a:r>
            <a:r>
              <a:rPr lang="cs-CZ" sz="4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úprava podzemních vod</a:t>
            </a:r>
            <a:endParaRPr lang="cs-CZ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cs-CZ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647161" y="922440"/>
            <a:ext cx="8496839" cy="79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Odstraňování dalších specifických látek: </a:t>
            </a:r>
            <a:r>
              <a:rPr lang="cs-CZ" sz="4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úprava podzemních vod</a:t>
            </a:r>
            <a:endParaRPr lang="cs-CZ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cs-CZ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838080" y="2019718"/>
            <a:ext cx="10514880" cy="41564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Radon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intenzivní aerace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2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Uran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čiření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2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Radium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spolusrážení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RaSO</a:t>
            </a:r>
            <a:r>
              <a:rPr lang="cs-CZ" sz="28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BaSO</a:t>
            </a:r>
            <a:r>
              <a:rPr lang="cs-CZ" sz="28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2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Dusičnany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chemická redukce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membránové procesy elektrodialýzy, reverzní osmózy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biologické denitrifikace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iontové výměny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Odpadní vody</a:t>
            </a:r>
          </a:p>
        </p:txBody>
      </p:sp>
      <p:sp>
        <p:nvSpPr>
          <p:cNvPr id="97" name="TextShape 2"/>
          <p:cNvSpPr txBox="1"/>
          <p:nvPr/>
        </p:nvSpPr>
        <p:spPr>
          <a:xfrm>
            <a:off x="609480" y="1323703"/>
            <a:ext cx="10972440" cy="50945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splaškové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průmyslové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srážkové</a:t>
            </a:r>
          </a:p>
          <a:p>
            <a:pPr marL="108000">
              <a:buClr>
                <a:srgbClr val="000000"/>
              </a:buClr>
              <a:buSzPct val="45000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buClr>
                <a:srgbClr val="000000"/>
              </a:buClr>
              <a:buSzPct val="45000"/>
            </a:pPr>
            <a:endParaRPr lang="cs-CZ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buClr>
                <a:srgbClr val="000000"/>
              </a:buClr>
              <a:buSzPct val="45000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buClr>
                <a:srgbClr val="000000"/>
              </a:buClr>
              <a:buSzPct val="45000"/>
            </a:pPr>
            <a:endParaRPr lang="cs-CZ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buClr>
                <a:srgbClr val="000000"/>
              </a:buClr>
              <a:buSzPct val="45000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buClr>
                <a:srgbClr val="000000"/>
              </a:buClr>
              <a:buSzPct val="45000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buClr>
                <a:srgbClr val="000000"/>
              </a:buClr>
              <a:buSzPct val="45000"/>
            </a:pP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obr. Roční produkce odpadních vod </a:t>
            </a:r>
            <a:b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</a:b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(podle </a:t>
            </a:r>
            <a:r>
              <a:rPr lang="cs-CZ" sz="2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Binzdar</a:t>
            </a:r>
            <a:r>
              <a:rPr lang="cs-CZ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et al., 2009)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C3B23D4-53D7-43E0-8640-CE5B0C520F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64"/>
          <a:stretch/>
        </p:blipFill>
        <p:spPr>
          <a:xfrm>
            <a:off x="1433747" y="2258143"/>
            <a:ext cx="7231960" cy="34694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609480" y="221040"/>
            <a:ext cx="8829488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Odpadní vody
stanovení organických látek</a:t>
            </a:r>
          </a:p>
        </p:txBody>
      </p:sp>
      <p:sp>
        <p:nvSpPr>
          <p:cNvPr id="101" name="TextShape 2"/>
          <p:cNvSpPr txBox="1"/>
          <p:nvPr/>
        </p:nvSpPr>
        <p:spPr>
          <a:xfrm>
            <a:off x="609480" y="1604520"/>
            <a:ext cx="9016301" cy="5253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Skupinová stanovení</a:t>
            </a:r>
          </a:p>
          <a:p>
            <a:pPr marL="889200" lvl="1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stanovení skupiny látek pomocí jednoho standardu</a:t>
            </a:r>
          </a:p>
          <a:p>
            <a:pPr marL="889200" lvl="1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Metoda pomocí kyslíku spotřebovaného na oxidaci skupiny organických látek</a:t>
            </a:r>
          </a:p>
          <a:p>
            <a:pPr marL="889200" lvl="1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chemická spotřeba kyslíku(CHSK)</a:t>
            </a:r>
          </a:p>
          <a:p>
            <a:pPr marL="1321200" lvl="2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 každou látku lze vypočítat teoretickou spotřebu kyslíku (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ThSK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</a:p>
          <a:p>
            <a:pPr marL="889200" lvl="1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biochemická spotřeba kyslíku (BSK)</a:t>
            </a:r>
          </a:p>
          <a:p>
            <a:pPr marL="1321200" lvl="2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množství kyslíku spotřebovaného mikroorganismy pro rozklad organických látek za aerobních podmínek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720000" y="221040"/>
            <a:ext cx="8699303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Odpadní vody
stanovení organických látek</a:t>
            </a:r>
          </a:p>
        </p:txBody>
      </p:sp>
      <p:sp>
        <p:nvSpPr>
          <p:cNvPr id="103" name="TextShape 2"/>
          <p:cNvSpPr txBox="1"/>
          <p:nvPr/>
        </p:nvSpPr>
        <p:spPr>
          <a:xfrm>
            <a:off x="609480" y="1604520"/>
            <a:ext cx="9055630" cy="4395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Stanovení organických látek jako TOC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stanovení nepřímo jako organický uhlík</a:t>
            </a:r>
          </a:p>
          <a:p>
            <a:pPr marL="889200" lvl="1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oxidaci organického uhlíku 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 </a:t>
            </a:r>
            <a:r>
              <a:rPr lang="cs-CZ" sz="2800" dirty="0"/>
              <a:t>CO</a:t>
            </a:r>
            <a:r>
              <a:rPr lang="cs-CZ" sz="2800" baseline="-25000" dirty="0"/>
              <a:t>2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mokrým nebo 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termickým 	spalováním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609480" y="221040"/>
            <a:ext cx="8711501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Odpadní vody
fyzikálně-chemické metody </a:t>
            </a:r>
            <a:r>
              <a:rPr lang="cs-CZ" sz="4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číštění</a:t>
            </a:r>
            <a:endParaRPr lang="cs-CZ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609480" y="1604520"/>
            <a:ext cx="8917978" cy="501399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108000">
              <a:buClr>
                <a:srgbClr val="000000"/>
              </a:buClr>
              <a:buSzPct val="45000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Separace nerozpuštěných látek</a:t>
            </a:r>
          </a:p>
          <a:p>
            <a:pPr marL="108000">
              <a:buClr>
                <a:srgbClr val="000000"/>
              </a:buClr>
              <a:buSzPct val="45000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1/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Hydrocyklon</a:t>
            </a:r>
            <a:endParaRPr lang="cs-CZ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buClr>
                <a:srgbClr val="000000"/>
              </a:buClr>
              <a:buSzPct val="45000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2/ Filtrace vrstvou zrnitého materiálu</a:t>
            </a:r>
          </a:p>
          <a:p>
            <a:pPr marL="108000">
              <a:buClr>
                <a:srgbClr val="000000"/>
              </a:buClr>
              <a:buSzPct val="45000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3/ Filtrace přes filtrační přepážku </a:t>
            </a:r>
          </a:p>
          <a:p>
            <a:pPr marL="908100" lvl="1" indent="-342900"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zařízení- vakuové bubnové filtry, kalolisy,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sítopásové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lisy</a:t>
            </a:r>
          </a:p>
          <a:p>
            <a:pPr marL="108000">
              <a:buClr>
                <a:srgbClr val="000000"/>
              </a:buClr>
              <a:buSzPct val="45000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4/ Flotace (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elektroflotace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</a:p>
          <a:p>
            <a:pPr marL="908100" lvl="1" indent="-342900"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pevné nebo kapalné dispergované částice se spojují s mikrobublinkami plynů a tvoří flotační komplexy, stoupají </a:t>
            </a:r>
            <a:b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</a:b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 hladině, vytváří pěny, která se mechanicky odstraňují</a:t>
            </a:r>
          </a:p>
          <a:p>
            <a:pPr marL="108000">
              <a:buClr>
                <a:srgbClr val="000000"/>
              </a:buClr>
              <a:buSzPct val="45000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5/ magnetická separace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609480" y="221040"/>
            <a:ext cx="8711501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Odpadní vody
fyzikálně-chemické metody </a:t>
            </a:r>
            <a:r>
              <a:rPr lang="cs-CZ" sz="4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číštění</a:t>
            </a:r>
            <a:endParaRPr lang="cs-CZ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609480" y="1604519"/>
            <a:ext cx="10972440" cy="483982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neutralizace (hydroxid sodný, draselný)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srážení aniontů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fosforečnanů (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Fe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nebo Al soli)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síranů (hydroxid vápenatý)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kyanidy (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Fe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soli)</a:t>
            </a:r>
          </a:p>
          <a:p>
            <a:pPr marL="540000" lvl="1">
              <a:buClr>
                <a:srgbClr val="000000"/>
              </a:buClr>
              <a:buSzPct val="75000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Iontová výměna -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ionexy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katexy</a:t>
            </a:r>
          </a:p>
          <a:p>
            <a:pPr marL="540000" lvl="1">
              <a:buClr>
                <a:srgbClr val="000000"/>
              </a:buClr>
              <a:buSzPct val="75000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97200" lvl="1" indent="-457200">
              <a:buClr>
                <a:srgbClr val="000000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Adsorpce	fyzikální </a:t>
            </a: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40000" lvl="1">
              <a:buClr>
                <a:srgbClr val="000000"/>
              </a:buClr>
              <a:buSzPct val="75000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   	chemická</a:t>
            </a: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40000" lvl="1">
              <a:buClr>
                <a:srgbClr val="000000"/>
              </a:buClr>
              <a:buSzPct val="75000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    	iontová</a:t>
            </a:r>
          </a:p>
          <a:p>
            <a:pPr marL="2376000" lvl="5">
              <a:buClr>
                <a:srgbClr val="000000"/>
              </a:buClr>
              <a:buSzPct val="45000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609480" y="221040"/>
            <a:ext cx="8731165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Odpadní vody
fyzikálně-chemické metody </a:t>
            </a:r>
            <a:r>
              <a:rPr lang="cs-CZ" sz="4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číštění</a:t>
            </a:r>
            <a:endParaRPr lang="cs-CZ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Extrakce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Desorpce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Membránové separační procesy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AF59FD-FD41-4A47-B2A5-7D3DC7C76477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838080" y="1825560"/>
            <a:ext cx="8217430" cy="4350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1"/>
                </a:solidFill>
              </a:rPr>
              <a:t>BINDZAR, Jan, et al. Základy úpravy a čištění vod. Praha: Vydavatelství VŠCHT, 2009, 251 stran: ilustrace; 29 cm. </a:t>
            </a:r>
            <a:br>
              <a:rPr lang="cs-CZ" sz="3200" dirty="0">
                <a:solidFill>
                  <a:schemeClr val="tx1"/>
                </a:solidFill>
              </a:rPr>
            </a:br>
            <a:r>
              <a:rPr lang="cs-CZ" sz="3200" dirty="0">
                <a:solidFill>
                  <a:schemeClr val="tx1"/>
                </a:solidFill>
              </a:rPr>
              <a:t>ISBN 978-80-7080-729-3.</a:t>
            </a:r>
          </a:p>
          <a:p>
            <a:pPr marL="0" indent="0">
              <a:buNone/>
            </a:pPr>
            <a:b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endParaRPr lang="cs-CZ" sz="3200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847AC6-8F78-44F6-B013-8A4DE6E80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460520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3255384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850240" y="279400"/>
            <a:ext cx="7771680" cy="896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Voda 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CustomShape 2"/>
          <p:cNvSpPr/>
          <p:nvPr/>
        </p:nvSpPr>
        <p:spPr>
          <a:xfrm>
            <a:off x="850240" y="1053360"/>
            <a:ext cx="8892360" cy="580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Vytváří  H vazby mezi donory nebo akceptory protonů důsledkem povrchového napětí, viskosity a kapalného stavu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Sloučeniny s O, N, S (R-COOH, R-NH</a:t>
            </a:r>
            <a:r>
              <a:rPr lang="cs-CZ" sz="28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)– vhodné akceptory H – stabilizace molekul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Vodíková vazba – elektrostatická interakce mezi jádrem molekuly vody a volným elektronovým párem molekuly druhé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Molekula vody tvoří dipóly – nerovnoměrné rozmístění elektrického náboje – podpora vzájemné asociace molekuly vody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Schopnost disociace vody – vznik H</a:t>
            </a:r>
            <a:r>
              <a:rPr lang="cs-CZ" sz="28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</a:t>
            </a:r>
            <a:r>
              <a:rPr lang="cs-CZ" sz="2800" b="0" strike="noStrike" spc="-1" baseline="30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+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OH</a:t>
            </a:r>
            <a:r>
              <a:rPr lang="cs-CZ" sz="2800" b="0" strike="noStrike" spc="-1" baseline="30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pH – záporný logaritmus [H</a:t>
            </a:r>
            <a:r>
              <a:rPr lang="cs-CZ" sz="2800" b="0" strike="noStrike" spc="-1" baseline="30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+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]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838080" y="0"/>
            <a:ext cx="8458320" cy="108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Vodní zdroje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634320" y="1087560"/>
            <a:ext cx="8733200" cy="555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Podzemní vody – vyplňují dutiny zvodněných hornin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vyhláška č.252/2004 sb. požadavky na fyzikální 	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paramery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stálá teplota, nízká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konc.O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₂, vysoká konc.CO₂,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zvýšená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konc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	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Mn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nízká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konc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organických látek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Povrchové vody – hlavní část využitelných vodních zdrojů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zastoupení mikroorganismů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Ochranná pásma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Potřeba vody pro veřejné zásobování pitnou vodou, zemědělství, průmyslové účely a ostatní účely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2"/>
          <p:cNvSpPr/>
          <p:nvPr/>
        </p:nvSpPr>
        <p:spPr>
          <a:xfrm>
            <a:off x="838080" y="1351079"/>
            <a:ext cx="8529440" cy="53458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2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Tři kategorie vodních zdrojů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A1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vody upravitelné fyzikální úpravou a dezinfekcí (písková filtrace, odkyselení, provzdušňování)</a:t>
            </a:r>
            <a:endParaRPr lang="cs-CZ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A2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vyžadující složitější úpravu, běžná fyzikální úprava, chemická 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ú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prava a dezinfekce, koagulační a biologická filtrace, usazování, dezinfekce, odželezňování, odmanganování</a:t>
            </a:r>
            <a:endParaRPr lang="cs-CZ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A3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ody méně vhodné pro zásobování obyvatelstva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intenzivní fyzikální a chemická úprava, chlorování, koagulace, adsorpce aktivním uhlím, dezinfekce ozonem, </a:t>
            </a:r>
            <a:b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mikrobiologické a biologické úpravy</a:t>
            </a:r>
            <a:endParaRPr lang="cs-CZ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CustomShape 1">
            <a:extLst>
              <a:ext uri="{FF2B5EF4-FFF2-40B4-BE49-F238E27FC236}">
                <a16:creationId xmlns:a16="http://schemas.microsoft.com/office/drawing/2014/main" id="{C1FE0D92-3C54-48DC-95A3-B90F58CC3046}"/>
              </a:ext>
            </a:extLst>
          </p:cNvPr>
          <p:cNvSpPr/>
          <p:nvPr/>
        </p:nvSpPr>
        <p:spPr>
          <a:xfrm>
            <a:off x="472160" y="338759"/>
            <a:ext cx="8773440" cy="123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Základní procesy pro úpravu vody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2"/>
          <p:cNvSpPr/>
          <p:nvPr/>
        </p:nvSpPr>
        <p:spPr>
          <a:xfrm>
            <a:off x="395280" y="1776549"/>
            <a:ext cx="9134800" cy="43996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2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Úprava vody </a:t>
            </a: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čiřením 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(koagulace)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odstraňování koloidních látek anorganického a 	organického původu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převedení nečistot do větších celků a jejich odstranění 	sedimentací 	nebo filtrací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Čiření -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dávkování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koagulantů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Al – hydrolýzou poskytují 	hydroxidy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2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Sedimentace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2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Filtrace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CustomShape 1">
            <a:extLst>
              <a:ext uri="{FF2B5EF4-FFF2-40B4-BE49-F238E27FC236}">
                <a16:creationId xmlns:a16="http://schemas.microsoft.com/office/drawing/2014/main" id="{E5ED09F0-7D60-4CBD-BD30-24CB952B85A4}"/>
              </a:ext>
            </a:extLst>
          </p:cNvPr>
          <p:cNvSpPr/>
          <p:nvPr/>
        </p:nvSpPr>
        <p:spPr>
          <a:xfrm>
            <a:off x="472160" y="338759"/>
            <a:ext cx="8773440" cy="123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Základní procesy pro úpravu vody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úprava podzemních vod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2"/>
          <p:cNvSpPr/>
          <p:nvPr/>
        </p:nvSpPr>
        <p:spPr>
          <a:xfrm>
            <a:off x="716760" y="1825560"/>
            <a:ext cx="10636560" cy="478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Hygienické zabezpečení: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Chlorace a chloraminace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Použití chloru v množství (0,2-1 mg.l</a:t>
            </a:r>
            <a:r>
              <a:rPr lang="cs-CZ" sz="2800" b="0" strike="noStrike" spc="-1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-1	</a:t>
            </a: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Norma pro obsah volného aktivního chloru (0,1-0,3 mg.l</a:t>
            </a:r>
            <a:r>
              <a:rPr lang="cs-CZ" sz="2800" b="0" strike="noStrike" spc="-1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-1</a:t>
            </a: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! Chlorační účinky chloru – reakce s fenoly a humínovými látkami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přítomnosti amonných iontů ---- chloraminy ---hydrolýzou vzniká opět chlor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Dávkování NH</a:t>
            </a:r>
            <a:r>
              <a:rPr lang="cs-CZ" sz="2800" b="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</a:t>
            </a: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</a:t>
            </a:r>
            <a:r>
              <a:rPr lang="cs-CZ" sz="2800" b="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</a:t>
            </a: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: Cl</a:t>
            </a:r>
            <a:r>
              <a:rPr lang="cs-CZ" sz="2800" b="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1 : (8-10)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CustomShape 1">
            <a:extLst>
              <a:ext uri="{FF2B5EF4-FFF2-40B4-BE49-F238E27FC236}">
                <a16:creationId xmlns:a16="http://schemas.microsoft.com/office/drawing/2014/main" id="{CCE5C4DC-CD30-48DC-8012-2B406805A534}"/>
              </a:ext>
            </a:extLst>
          </p:cNvPr>
          <p:cNvSpPr/>
          <p:nvPr/>
        </p:nvSpPr>
        <p:spPr>
          <a:xfrm>
            <a:off x="472160" y="338759"/>
            <a:ext cx="8773440" cy="123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Základní procesy pro úpravu vody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úprava podzemních vod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Oxidace oxidem chloričitým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Ozonizace vody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Oligodynamické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působení solí těžkých kovů (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Cu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Ag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UV záření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CustomShape 1">
            <a:extLst>
              <a:ext uri="{FF2B5EF4-FFF2-40B4-BE49-F238E27FC236}">
                <a16:creationId xmlns:a16="http://schemas.microsoft.com/office/drawing/2014/main" id="{40A797B5-98F0-4B2A-B763-4EDCD30F2C10}"/>
              </a:ext>
            </a:extLst>
          </p:cNvPr>
          <p:cNvSpPr/>
          <p:nvPr/>
        </p:nvSpPr>
        <p:spPr>
          <a:xfrm>
            <a:off x="472160" y="338759"/>
            <a:ext cx="8773440" cy="123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Základní procesy pro úpravu vody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úprava podzemních vod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2"/>
          <p:cNvSpPr/>
          <p:nvPr/>
        </p:nvSpPr>
        <p:spPr>
          <a:xfrm>
            <a:off x="838080" y="1690560"/>
            <a:ext cx="9230480" cy="448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Odkyselování – odstranění CO</a:t>
            </a:r>
            <a:r>
              <a:rPr lang="cs-CZ" sz="28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   	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(korozivní účinky)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mechanický způsob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provzdušňování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	úprava vod do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vápenato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-uhličitanové rovnováhy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chemický způsob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	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úprava přes odkyselovací hmoty (dolomit, mramor, 			vápno, uhličitan nebo hydroxid sodný)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zařízení – otevřené rychlofiltry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	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CustomShape 1">
            <a:extLst>
              <a:ext uri="{FF2B5EF4-FFF2-40B4-BE49-F238E27FC236}">
                <a16:creationId xmlns:a16="http://schemas.microsoft.com/office/drawing/2014/main" id="{2F325894-2172-4F77-96D0-4B5C5B3AD6FB}"/>
              </a:ext>
            </a:extLst>
          </p:cNvPr>
          <p:cNvSpPr/>
          <p:nvPr/>
        </p:nvSpPr>
        <p:spPr>
          <a:xfrm>
            <a:off x="472160" y="338759"/>
            <a:ext cx="8773440" cy="123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Základní procesy pro úpravu vody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úprava podzemních vod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72160" y="338759"/>
            <a:ext cx="8773440" cy="123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Základní procesy pro úpravu vody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úprava podzemních vod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675360" y="1573559"/>
            <a:ext cx="8986800" cy="51494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Odželezňování a odmanganování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Princip: převedení formy rozpustné na nerozpustnou formu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	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(OH)</a:t>
            </a:r>
            <a:r>
              <a:rPr lang="cs-CZ" sz="24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MnO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Mn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(OH)</a:t>
            </a:r>
            <a:r>
              <a:rPr lang="cs-CZ" sz="24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MnO</a:t>
            </a:r>
            <a:r>
              <a:rPr lang="cs-CZ" sz="24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Technické způsoby: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1/ metody oxidační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2/ alkalizace hydroxidem vápenatým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 Odželezňování a odmanganování na písku preparovaném vyššími 	oxidy manganu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4/ odstranění čiřením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5/ metoda in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situ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v horninovém prostředí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Oxidační procesy – stejné postupy jako při úpravě povrchových vod</a:t>
            </a:r>
            <a:r>
              <a:rPr lang="cs-CZ" sz="24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	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727</TotalTime>
  <Words>911</Words>
  <Application>Microsoft Office PowerPoint</Application>
  <PresentationFormat>Širokoúhlá obrazovka</PresentationFormat>
  <Paragraphs>169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Trebuchet MS</vt:lpstr>
      <vt:lpstr>Wingdings</vt:lpstr>
      <vt:lpstr>Wingdings 3</vt:lpstr>
      <vt:lpstr>Fazeta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</vt:vector>
  </TitlesOfParts>
  <Company>UK Pedf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VODÁRENSTVÍ</dc:title>
  <dc:subject/>
  <dc:creator>uzivatel</dc:creator>
  <dc:description/>
  <cp:lastModifiedBy>Kateřina Chroustová</cp:lastModifiedBy>
  <cp:revision>46</cp:revision>
  <dcterms:created xsi:type="dcterms:W3CDTF">2019-02-25T14:24:32Z</dcterms:created>
  <dcterms:modified xsi:type="dcterms:W3CDTF">2021-12-01T18:15:10Z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UK Pedf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Širokoúhlá obrazovka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12</vt:i4>
  </property>
</Properties>
</file>