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61" r:id="rId6"/>
    <p:sldId id="295" r:id="rId7"/>
    <p:sldId id="296" r:id="rId8"/>
    <p:sldId id="297" r:id="rId9"/>
    <p:sldId id="298" r:id="rId10"/>
    <p:sldId id="299" r:id="rId11"/>
    <p:sldId id="286" r:id="rId12"/>
    <p:sldId id="284" r:id="rId13"/>
    <p:sldId id="285" r:id="rId14"/>
    <p:sldId id="300" r:id="rId15"/>
    <p:sldId id="304" r:id="rId16"/>
    <p:sldId id="303" r:id="rId17"/>
    <p:sldId id="302" r:id="rId18"/>
    <p:sldId id="301" r:id="rId19"/>
    <p:sldId id="265" r:id="rId20"/>
    <p:sldId id="266" r:id="rId21"/>
    <p:sldId id="267" r:id="rId22"/>
    <p:sldId id="270" r:id="rId23"/>
    <p:sldId id="275" r:id="rId24"/>
    <p:sldId id="290" r:id="rId25"/>
    <p:sldId id="291" r:id="rId26"/>
    <p:sldId id="292" r:id="rId27"/>
    <p:sldId id="28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E0A58-2FD6-4E24-933A-48D9118A305C}" v="20" dt="2024-09-16T13:00:09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 Kotlík" userId="S::69477738@cuni.cz::f7826379-46e8-4f70-81d5-e82467b12331" providerId="AD" clId="Web-{17448568-D9A1-4578-BE59-50A17B1A0AE9}"/>
    <pc:docChg chg="modSld">
      <pc:chgData name="Kamil Kotlík" userId="S::69477738@cuni.cz::f7826379-46e8-4f70-81d5-e82467b12331" providerId="AD" clId="Web-{17448568-D9A1-4578-BE59-50A17B1A0AE9}" dt="2023-12-15T11:44:44.328" v="1" actId="20577"/>
      <pc:docMkLst>
        <pc:docMk/>
      </pc:docMkLst>
      <pc:sldChg chg="modSp">
        <pc:chgData name="Kamil Kotlík" userId="S::69477738@cuni.cz::f7826379-46e8-4f70-81d5-e82467b12331" providerId="AD" clId="Web-{17448568-D9A1-4578-BE59-50A17B1A0AE9}" dt="2023-12-15T11:44:44.328" v="1" actId="20577"/>
        <pc:sldMkLst>
          <pc:docMk/>
          <pc:sldMk cId="50643958" sldId="275"/>
        </pc:sldMkLst>
        <pc:spChg chg="mod">
          <ac:chgData name="Kamil Kotlík" userId="S::69477738@cuni.cz::f7826379-46e8-4f70-81d5-e82467b12331" providerId="AD" clId="Web-{17448568-D9A1-4578-BE59-50A17B1A0AE9}" dt="2023-12-15T11:44:44.328" v="1" actId="20577"/>
          <ac:spMkLst>
            <pc:docMk/>
            <pc:sldMk cId="50643958" sldId="275"/>
            <ac:spMk id="3" creationId="{00000000-0000-0000-0000-000000000000}"/>
          </ac:spMkLst>
        </pc:spChg>
      </pc:sldChg>
      <pc:sldChg chg="modSp">
        <pc:chgData name="Kamil Kotlík" userId="S::69477738@cuni.cz::f7826379-46e8-4f70-81d5-e82467b12331" providerId="AD" clId="Web-{17448568-D9A1-4578-BE59-50A17B1A0AE9}" dt="2023-12-15T11:44:23.437" v="0" actId="20577"/>
        <pc:sldMkLst>
          <pc:docMk/>
          <pc:sldMk cId="3193478198" sldId="285"/>
        </pc:sldMkLst>
        <pc:spChg chg="mod">
          <ac:chgData name="Kamil Kotlík" userId="S::69477738@cuni.cz::f7826379-46e8-4f70-81d5-e82467b12331" providerId="AD" clId="Web-{17448568-D9A1-4578-BE59-50A17B1A0AE9}" dt="2023-12-15T11:44:23.437" v="0" actId="20577"/>
          <ac:spMkLst>
            <pc:docMk/>
            <pc:sldMk cId="3193478198" sldId="285"/>
            <ac:spMk id="3" creationId="{80A7651A-EA11-4EDF-974F-461D0733621F}"/>
          </ac:spMkLst>
        </pc:spChg>
      </pc:sldChg>
    </pc:docChg>
  </pc:docChgLst>
  <pc:docChgLst>
    <pc:chgData name="Barbora Machová" userId="S::20690519@cuni.cz::c14304e4-3368-4645-96d3-ab9b778a511e" providerId="AD" clId="Web-{773673EC-0B51-4185-8BFA-9F349C4FA750}"/>
    <pc:docChg chg="modSld">
      <pc:chgData name="Barbora Machová" userId="S::20690519@cuni.cz::c14304e4-3368-4645-96d3-ab9b778a511e" providerId="AD" clId="Web-{773673EC-0B51-4185-8BFA-9F349C4FA750}" dt="2020-12-01T18:05:52.245" v="10" actId="20577"/>
      <pc:docMkLst>
        <pc:docMk/>
      </pc:docMkLst>
      <pc:sldChg chg="modSp">
        <pc:chgData name="Barbora Machová" userId="S::20690519@cuni.cz::c14304e4-3368-4645-96d3-ab9b778a511e" providerId="AD" clId="Web-{773673EC-0B51-4185-8BFA-9F349C4FA750}" dt="2020-12-01T18:05:49.886" v="9" actId="20577"/>
        <pc:sldMkLst>
          <pc:docMk/>
          <pc:sldMk cId="1509249213" sldId="261"/>
        </pc:sldMkLst>
        <pc:spChg chg="mod">
          <ac:chgData name="Barbora Machová" userId="S::20690519@cuni.cz::c14304e4-3368-4645-96d3-ab9b778a511e" providerId="AD" clId="Web-{773673EC-0B51-4185-8BFA-9F349C4FA750}" dt="2020-12-01T18:05:49.886" v="9" actId="20577"/>
          <ac:spMkLst>
            <pc:docMk/>
            <pc:sldMk cId="1509249213" sldId="261"/>
            <ac:spMk id="3" creationId="{00000000-0000-0000-0000-000000000000}"/>
          </ac:spMkLst>
        </pc:spChg>
      </pc:sldChg>
    </pc:docChg>
  </pc:docChgLst>
  <pc:docChgLst>
    <pc:chgData name="Kamil Kotlík" userId="S::69477738@cuni.cz::f7826379-46e8-4f70-81d5-e82467b12331" providerId="AD" clId="Web-{E15597E5-5F56-4E77-8309-00B58E0F607B}"/>
    <pc:docChg chg="modSld">
      <pc:chgData name="Kamil Kotlík" userId="S::69477738@cuni.cz::f7826379-46e8-4f70-81d5-e82467b12331" providerId="AD" clId="Web-{E15597E5-5F56-4E77-8309-00B58E0F607B}" dt="2020-12-22T07:59:57.910" v="320" actId="20577"/>
      <pc:docMkLst>
        <pc:docMk/>
      </pc:docMkLst>
      <pc:sldChg chg="modSp">
        <pc:chgData name="Kamil Kotlík" userId="S::69477738@cuni.cz::f7826379-46e8-4f70-81d5-e82467b12331" providerId="AD" clId="Web-{E15597E5-5F56-4E77-8309-00B58E0F607B}" dt="2020-12-22T07:58:44.299" v="285" actId="20577"/>
        <pc:sldMkLst>
          <pc:docMk/>
          <pc:sldMk cId="3540325896" sldId="258"/>
        </pc:sldMkLst>
        <pc:spChg chg="mod">
          <ac:chgData name="Kamil Kotlík" userId="S::69477738@cuni.cz::f7826379-46e8-4f70-81d5-e82467b12331" providerId="AD" clId="Web-{E15597E5-5F56-4E77-8309-00B58E0F607B}" dt="2020-12-22T07:56:19.983" v="60" actId="20577"/>
          <ac:spMkLst>
            <pc:docMk/>
            <pc:sldMk cId="3540325896" sldId="258"/>
            <ac:spMk id="2" creationId="{00000000-0000-0000-0000-000000000000}"/>
          </ac:spMkLst>
        </pc:spChg>
        <pc:spChg chg="mod">
          <ac:chgData name="Kamil Kotlík" userId="S::69477738@cuni.cz::f7826379-46e8-4f70-81d5-e82467b12331" providerId="AD" clId="Web-{E15597E5-5F56-4E77-8309-00B58E0F607B}" dt="2020-12-22T07:58:44.299" v="285" actId="20577"/>
          <ac:spMkLst>
            <pc:docMk/>
            <pc:sldMk cId="3540325896" sldId="258"/>
            <ac:spMk id="3" creationId="{00000000-0000-0000-0000-000000000000}"/>
          </ac:spMkLst>
        </pc:spChg>
      </pc:sldChg>
      <pc:sldChg chg="modSp">
        <pc:chgData name="Kamil Kotlík" userId="S::69477738@cuni.cz::f7826379-46e8-4f70-81d5-e82467b12331" providerId="AD" clId="Web-{E15597E5-5F56-4E77-8309-00B58E0F607B}" dt="2020-12-22T07:59:13.346" v="313" actId="20577"/>
        <pc:sldMkLst>
          <pc:docMk/>
          <pc:sldMk cId="50643958" sldId="275"/>
        </pc:sldMkLst>
        <pc:spChg chg="mod">
          <ac:chgData name="Kamil Kotlík" userId="S::69477738@cuni.cz::f7826379-46e8-4f70-81d5-e82467b12331" providerId="AD" clId="Web-{E15597E5-5F56-4E77-8309-00B58E0F607B}" dt="2020-12-22T07:59:13.346" v="313" actId="20577"/>
          <ac:spMkLst>
            <pc:docMk/>
            <pc:sldMk cId="50643958" sldId="275"/>
            <ac:spMk id="3" creationId="{00000000-0000-0000-0000-000000000000}"/>
          </ac:spMkLst>
        </pc:spChg>
      </pc:sldChg>
      <pc:sldChg chg="modSp">
        <pc:chgData name="Kamil Kotlík" userId="S::69477738@cuni.cz::f7826379-46e8-4f70-81d5-e82467b12331" providerId="AD" clId="Web-{E15597E5-5F56-4E77-8309-00B58E0F607B}" dt="2020-12-22T07:59:57.894" v="319" actId="20577"/>
        <pc:sldMkLst>
          <pc:docMk/>
          <pc:sldMk cId="2850291226" sldId="284"/>
        </pc:sldMkLst>
        <pc:spChg chg="mod">
          <ac:chgData name="Kamil Kotlík" userId="S::69477738@cuni.cz::f7826379-46e8-4f70-81d5-e82467b12331" providerId="AD" clId="Web-{E15597E5-5F56-4E77-8309-00B58E0F607B}" dt="2020-12-22T07:59:57.894" v="319" actId="20577"/>
          <ac:spMkLst>
            <pc:docMk/>
            <pc:sldMk cId="2850291226" sldId="284"/>
            <ac:spMk id="3" creationId="{00000000-0000-0000-0000-000000000000}"/>
          </ac:spMkLst>
        </pc:spChg>
      </pc:sldChg>
    </pc:docChg>
  </pc:docChgLst>
  <pc:docChgLst>
    <pc:chgData name="Kamil Kotlík" userId="S::69477738@cuni.cz::f7826379-46e8-4f70-81d5-e82467b12331" providerId="AD" clId="Web-{366B2EB8-0F5E-44CA-B18B-10CDD10CC75E}"/>
    <pc:docChg chg="modSld">
      <pc:chgData name="Kamil Kotlík" userId="S::69477738@cuni.cz::f7826379-46e8-4f70-81d5-e82467b12331" providerId="AD" clId="Web-{366B2EB8-0F5E-44CA-B18B-10CDD10CC75E}" dt="2021-11-16T07:04:48.586" v="43" actId="20577"/>
      <pc:docMkLst>
        <pc:docMk/>
      </pc:docMkLst>
      <pc:sldChg chg="modSp">
        <pc:chgData name="Kamil Kotlík" userId="S::69477738@cuni.cz::f7826379-46e8-4f70-81d5-e82467b12331" providerId="AD" clId="Web-{366B2EB8-0F5E-44CA-B18B-10CDD10CC75E}" dt="2021-11-16T07:04:48.586" v="43" actId="20577"/>
        <pc:sldMkLst>
          <pc:docMk/>
          <pc:sldMk cId="3860135747" sldId="257"/>
        </pc:sldMkLst>
        <pc:spChg chg="mod">
          <ac:chgData name="Kamil Kotlík" userId="S::69477738@cuni.cz::f7826379-46e8-4f70-81d5-e82467b12331" providerId="AD" clId="Web-{366B2EB8-0F5E-44CA-B18B-10CDD10CC75E}" dt="2021-11-16T07:04:48.586" v="43" actId="20577"/>
          <ac:spMkLst>
            <pc:docMk/>
            <pc:sldMk cId="3860135747" sldId="257"/>
            <ac:spMk id="3" creationId="{00000000-0000-0000-0000-000000000000}"/>
          </ac:spMkLst>
        </pc:spChg>
      </pc:sldChg>
    </pc:docChg>
  </pc:docChgLst>
  <pc:docChgLst>
    <pc:chgData name="Nikola Štucaurová" userId="S::62154259@cuni.cz::b3257a27-45ad-487e-8831-bab0beb317d5" providerId="AD" clId="Web-{C58BEE93-C93B-445C-A41C-5ED9B882E34C}"/>
    <pc:docChg chg="modSld">
      <pc:chgData name="Nikola Štucaurová" userId="S::62154259@cuni.cz::b3257a27-45ad-487e-8831-bab0beb317d5" providerId="AD" clId="Web-{C58BEE93-C93B-445C-A41C-5ED9B882E34C}" dt="2020-12-21T19:10:40.584" v="2" actId="20577"/>
      <pc:docMkLst>
        <pc:docMk/>
      </pc:docMkLst>
      <pc:sldChg chg="modSp">
        <pc:chgData name="Nikola Štucaurová" userId="S::62154259@cuni.cz::b3257a27-45ad-487e-8831-bab0beb317d5" providerId="AD" clId="Web-{C58BEE93-C93B-445C-A41C-5ED9B882E34C}" dt="2020-12-21T19:10:36.677" v="0" actId="20577"/>
        <pc:sldMkLst>
          <pc:docMk/>
          <pc:sldMk cId="401629292" sldId="271"/>
        </pc:sldMkLst>
        <pc:spChg chg="mod">
          <ac:chgData name="Nikola Štucaurová" userId="S::62154259@cuni.cz::b3257a27-45ad-487e-8831-bab0beb317d5" providerId="AD" clId="Web-{C58BEE93-C93B-445C-A41C-5ED9B882E34C}" dt="2020-12-21T19:10:36.677" v="0" actId="20577"/>
          <ac:spMkLst>
            <pc:docMk/>
            <pc:sldMk cId="401629292" sldId="271"/>
            <ac:spMk id="3" creationId="{00000000-0000-0000-0000-000000000000}"/>
          </ac:spMkLst>
        </pc:spChg>
      </pc:sldChg>
    </pc:docChg>
  </pc:docChgLst>
  <pc:docChgLst>
    <pc:chgData name="Anežka Čermáková" userId="S::91823577@cuni.cz::f69f77ed-b008-4246-82f7-a17382132f32" providerId="AD" clId="Web-{18F73512-70ED-0E15-3C06-E1C08D8F3553}"/>
    <pc:docChg chg="modSld">
      <pc:chgData name="Anežka Čermáková" userId="S::91823577@cuni.cz::f69f77ed-b008-4246-82f7-a17382132f32" providerId="AD" clId="Web-{18F73512-70ED-0E15-3C06-E1C08D8F3553}" dt="2022-12-25T08:36:05.582" v="10" actId="20577"/>
      <pc:docMkLst>
        <pc:docMk/>
      </pc:docMkLst>
      <pc:sldChg chg="modSp">
        <pc:chgData name="Anežka Čermáková" userId="S::91823577@cuni.cz::f69f77ed-b008-4246-82f7-a17382132f32" providerId="AD" clId="Web-{18F73512-70ED-0E15-3C06-E1C08D8F3553}" dt="2022-12-25T08:36:05.582" v="10" actId="20577"/>
        <pc:sldMkLst>
          <pc:docMk/>
          <pc:sldMk cId="3007334279" sldId="292"/>
        </pc:sldMkLst>
        <pc:spChg chg="mod">
          <ac:chgData name="Anežka Čermáková" userId="S::91823577@cuni.cz::f69f77ed-b008-4246-82f7-a17382132f32" providerId="AD" clId="Web-{18F73512-70ED-0E15-3C06-E1C08D8F3553}" dt="2022-12-25T08:36:05.582" v="10" actId="20577"/>
          <ac:spMkLst>
            <pc:docMk/>
            <pc:sldMk cId="3007334279" sldId="292"/>
            <ac:spMk id="3" creationId="{00000000-0000-0000-0000-000000000000}"/>
          </ac:spMkLst>
        </pc:spChg>
      </pc:sldChg>
      <pc:sldChg chg="modSp">
        <pc:chgData name="Anežka Čermáková" userId="S::91823577@cuni.cz::f69f77ed-b008-4246-82f7-a17382132f32" providerId="AD" clId="Web-{18F73512-70ED-0E15-3C06-E1C08D8F3553}" dt="2022-12-25T08:25:55.614" v="0" actId="1076"/>
        <pc:sldMkLst>
          <pc:docMk/>
          <pc:sldMk cId="681563448" sldId="296"/>
        </pc:sldMkLst>
        <pc:spChg chg="mod">
          <ac:chgData name="Anežka Čermáková" userId="S::91823577@cuni.cz::f69f77ed-b008-4246-82f7-a17382132f32" providerId="AD" clId="Web-{18F73512-70ED-0E15-3C06-E1C08D8F3553}" dt="2022-12-25T08:25:55.614" v="0" actId="1076"/>
          <ac:spMkLst>
            <pc:docMk/>
            <pc:sldMk cId="681563448" sldId="296"/>
            <ac:spMk id="3" creationId="{00000000-0000-0000-0000-000000000000}"/>
          </ac:spMkLst>
        </pc:spChg>
      </pc:sldChg>
      <pc:sldChg chg="modSp">
        <pc:chgData name="Anežka Čermáková" userId="S::91823577@cuni.cz::f69f77ed-b008-4246-82f7-a17382132f32" providerId="AD" clId="Web-{18F73512-70ED-0E15-3C06-E1C08D8F3553}" dt="2022-12-25T08:27:00.181" v="1"/>
        <pc:sldMkLst>
          <pc:docMk/>
          <pc:sldMk cId="1271393936" sldId="297"/>
        </pc:sldMkLst>
        <pc:graphicFrameChg chg="mod modGraphic">
          <ac:chgData name="Anežka Čermáková" userId="S::91823577@cuni.cz::f69f77ed-b008-4246-82f7-a17382132f32" providerId="AD" clId="Web-{18F73512-70ED-0E15-3C06-E1C08D8F3553}" dt="2022-12-25T08:27:00.181" v="1"/>
          <ac:graphicFrameMkLst>
            <pc:docMk/>
            <pc:sldMk cId="1271393936" sldId="297"/>
            <ac:graphicFrameMk id="4" creationId="{00000000-0000-0000-0000-000000000000}"/>
          </ac:graphicFrameMkLst>
        </pc:graphicFrameChg>
      </pc:sldChg>
      <pc:sldChg chg="modSp">
        <pc:chgData name="Anežka Čermáková" userId="S::91823577@cuni.cz::f69f77ed-b008-4246-82f7-a17382132f32" providerId="AD" clId="Web-{18F73512-70ED-0E15-3C06-E1C08D8F3553}" dt="2022-12-25T08:31:19.468" v="6" actId="20577"/>
        <pc:sldMkLst>
          <pc:docMk/>
          <pc:sldMk cId="3297801289" sldId="300"/>
        </pc:sldMkLst>
        <pc:spChg chg="mod">
          <ac:chgData name="Anežka Čermáková" userId="S::91823577@cuni.cz::f69f77ed-b008-4246-82f7-a17382132f32" providerId="AD" clId="Web-{18F73512-70ED-0E15-3C06-E1C08D8F3553}" dt="2022-12-25T08:31:19.468" v="6" actId="20577"/>
          <ac:spMkLst>
            <pc:docMk/>
            <pc:sldMk cId="3297801289" sldId="300"/>
            <ac:spMk id="3" creationId="{00000000-0000-0000-0000-000000000000}"/>
          </ac:spMkLst>
        </pc:spChg>
      </pc:sldChg>
    </pc:docChg>
  </pc:docChgLst>
  <pc:docChgLst>
    <pc:chgData name="Adéla Procházková" userId="S::22052053@cuni.cz::c0f7d2fd-bd62-4f20-ad0d-76dee4b5aa93" providerId="AD" clId="Web-{CC96FDBA-4984-41E8-861C-B7037E384A8D}"/>
    <pc:docChg chg="delSld">
      <pc:chgData name="Adéla Procházková" userId="S::22052053@cuni.cz::c0f7d2fd-bd62-4f20-ad0d-76dee4b5aa93" providerId="AD" clId="Web-{CC96FDBA-4984-41E8-861C-B7037E384A8D}" dt="2024-02-16T07:16:46.134" v="0"/>
      <pc:docMkLst>
        <pc:docMk/>
      </pc:docMkLst>
      <pc:sldChg chg="del">
        <pc:chgData name="Adéla Procházková" userId="S::22052053@cuni.cz::c0f7d2fd-bd62-4f20-ad0d-76dee4b5aa93" providerId="AD" clId="Web-{CC96FDBA-4984-41E8-861C-B7037E384A8D}" dt="2024-02-16T07:16:46.134" v="0"/>
        <pc:sldMkLst>
          <pc:docMk/>
          <pc:sldMk cId="3540325896" sldId="258"/>
        </pc:sldMkLst>
      </pc:sldChg>
    </pc:docChg>
  </pc:docChgLst>
  <pc:docChgLst>
    <pc:chgData name="Tereza Schejbalová" userId="S::85671448@cuni.cz::b65a6b8a-8e0d-4e45-93b2-ec20553891df" providerId="AD" clId="Web-{7CF494BC-58E0-431E-B6E4-4CEEFDD5ED07}"/>
    <pc:docChg chg="addSld delSld">
      <pc:chgData name="Tereza Schejbalová" userId="S::85671448@cuni.cz::b65a6b8a-8e0d-4e45-93b2-ec20553891df" providerId="AD" clId="Web-{7CF494BC-58E0-431E-B6E4-4CEEFDD5ED07}" dt="2023-11-07T09:14:41.607" v="3"/>
      <pc:docMkLst>
        <pc:docMk/>
      </pc:docMkLst>
      <pc:sldChg chg="add del">
        <pc:chgData name="Tereza Schejbalová" userId="S::85671448@cuni.cz::b65a6b8a-8e0d-4e45-93b2-ec20553891df" providerId="AD" clId="Web-{7CF494BC-58E0-431E-B6E4-4CEEFDD5ED07}" dt="2023-11-07T09:14:41.607" v="3"/>
        <pc:sldMkLst>
          <pc:docMk/>
          <pc:sldMk cId="3297801289" sldId="300"/>
        </pc:sldMkLst>
      </pc:sldChg>
      <pc:sldChg chg="new del">
        <pc:chgData name="Tereza Schejbalová" userId="S::85671448@cuni.cz::b65a6b8a-8e0d-4e45-93b2-ec20553891df" providerId="AD" clId="Web-{7CF494BC-58E0-431E-B6E4-4CEEFDD5ED07}" dt="2023-11-07T09:14:23.622" v="2"/>
        <pc:sldMkLst>
          <pc:docMk/>
          <pc:sldMk cId="1120077980" sldId="305"/>
        </pc:sldMkLst>
      </pc:sldChg>
    </pc:docChg>
  </pc:docChgLst>
  <pc:docChgLst>
    <pc:chgData name="Kamil Kotlík" userId="S::69477738@cuni.cz::f7826379-46e8-4f70-81d5-e82467b12331" providerId="AD" clId="Web-{A559DC83-EAEF-42DE-A405-F402474D3B34}"/>
    <pc:docChg chg="addSld delSld modSld">
      <pc:chgData name="Kamil Kotlík" userId="S::69477738@cuni.cz::f7826379-46e8-4f70-81d5-e82467b12331" providerId="AD" clId="Web-{A559DC83-EAEF-42DE-A405-F402474D3B34}" dt="2021-12-07T08:07:41.813" v="166"/>
      <pc:docMkLst>
        <pc:docMk/>
      </pc:docMkLst>
      <pc:sldChg chg="modSp">
        <pc:chgData name="Kamil Kotlík" userId="S::69477738@cuni.cz::f7826379-46e8-4f70-81d5-e82467b12331" providerId="AD" clId="Web-{A559DC83-EAEF-42DE-A405-F402474D3B34}" dt="2021-12-07T07:52:28.899" v="7" actId="20577"/>
        <pc:sldMkLst>
          <pc:docMk/>
          <pc:sldMk cId="1723685733" sldId="256"/>
        </pc:sldMkLst>
        <pc:spChg chg="mod">
          <ac:chgData name="Kamil Kotlík" userId="S::69477738@cuni.cz::f7826379-46e8-4f70-81d5-e82467b12331" providerId="AD" clId="Web-{A559DC83-EAEF-42DE-A405-F402474D3B34}" dt="2021-12-07T07:52:28.899" v="7" actId="20577"/>
          <ac:spMkLst>
            <pc:docMk/>
            <pc:sldMk cId="1723685733" sldId="256"/>
            <ac:spMk id="2" creationId="{00000000-0000-0000-0000-000000000000}"/>
          </ac:spMkLst>
        </pc:spChg>
      </pc:sldChg>
      <pc:sldChg chg="modSp">
        <pc:chgData name="Kamil Kotlík" userId="S::69477738@cuni.cz::f7826379-46e8-4f70-81d5-e82467b12331" providerId="AD" clId="Web-{A559DC83-EAEF-42DE-A405-F402474D3B34}" dt="2021-12-07T07:55:15.997" v="39" actId="20577"/>
        <pc:sldMkLst>
          <pc:docMk/>
          <pc:sldMk cId="3860135747" sldId="257"/>
        </pc:sldMkLst>
        <pc:spChg chg="mod">
          <ac:chgData name="Kamil Kotlík" userId="S::69477738@cuni.cz::f7826379-46e8-4f70-81d5-e82467b12331" providerId="AD" clId="Web-{A559DC83-EAEF-42DE-A405-F402474D3B34}" dt="2021-12-07T07:55:15.997" v="39" actId="20577"/>
          <ac:spMkLst>
            <pc:docMk/>
            <pc:sldMk cId="3860135747" sldId="257"/>
            <ac:spMk id="3" creationId="{00000000-0000-0000-0000-000000000000}"/>
          </ac:spMkLst>
        </pc:spChg>
      </pc:sldChg>
      <pc:sldChg chg="modSp">
        <pc:chgData name="Kamil Kotlík" userId="S::69477738@cuni.cz::f7826379-46e8-4f70-81d5-e82467b12331" providerId="AD" clId="Web-{A559DC83-EAEF-42DE-A405-F402474D3B34}" dt="2021-12-07T07:59:43.160" v="110" actId="20577"/>
        <pc:sldMkLst>
          <pc:docMk/>
          <pc:sldMk cId="3540325896" sldId="258"/>
        </pc:sldMkLst>
        <pc:spChg chg="mod">
          <ac:chgData name="Kamil Kotlík" userId="S::69477738@cuni.cz::f7826379-46e8-4f70-81d5-e82467b12331" providerId="AD" clId="Web-{A559DC83-EAEF-42DE-A405-F402474D3B34}" dt="2021-12-07T07:59:43.160" v="110" actId="20577"/>
          <ac:spMkLst>
            <pc:docMk/>
            <pc:sldMk cId="3540325896" sldId="258"/>
            <ac:spMk id="3" creationId="{00000000-0000-0000-0000-000000000000}"/>
          </ac:spMkLst>
        </pc:spChg>
      </pc:sldChg>
      <pc:sldChg chg="modSp">
        <pc:chgData name="Kamil Kotlík" userId="S::69477738@cuni.cz::f7826379-46e8-4f70-81d5-e82467b12331" providerId="AD" clId="Web-{A559DC83-EAEF-42DE-A405-F402474D3B34}" dt="2021-12-07T08:04:45.902" v="116" actId="20577"/>
        <pc:sldMkLst>
          <pc:docMk/>
          <pc:sldMk cId="4077613408" sldId="266"/>
        </pc:sldMkLst>
        <pc:spChg chg="mod">
          <ac:chgData name="Kamil Kotlík" userId="S::69477738@cuni.cz::f7826379-46e8-4f70-81d5-e82467b12331" providerId="AD" clId="Web-{A559DC83-EAEF-42DE-A405-F402474D3B34}" dt="2021-12-07T08:04:45.902" v="116" actId="20577"/>
          <ac:spMkLst>
            <pc:docMk/>
            <pc:sldMk cId="4077613408" sldId="266"/>
            <ac:spMk id="3" creationId="{00000000-0000-0000-0000-000000000000}"/>
          </ac:spMkLst>
        </pc:spChg>
      </pc:sldChg>
      <pc:sldChg chg="modSp">
        <pc:chgData name="Kamil Kotlík" userId="S::69477738@cuni.cz::f7826379-46e8-4f70-81d5-e82467b12331" providerId="AD" clId="Web-{A559DC83-EAEF-42DE-A405-F402474D3B34}" dt="2021-12-07T08:06:01.982" v="131" actId="20577"/>
        <pc:sldMkLst>
          <pc:docMk/>
          <pc:sldMk cId="3380231447" sldId="267"/>
        </pc:sldMkLst>
        <pc:spChg chg="mod">
          <ac:chgData name="Kamil Kotlík" userId="S::69477738@cuni.cz::f7826379-46e8-4f70-81d5-e82467b12331" providerId="AD" clId="Web-{A559DC83-EAEF-42DE-A405-F402474D3B34}" dt="2021-12-07T08:06:01.982" v="131" actId="20577"/>
          <ac:spMkLst>
            <pc:docMk/>
            <pc:sldMk cId="3380231447" sldId="267"/>
            <ac:spMk id="3" creationId="{00000000-0000-0000-0000-000000000000}"/>
          </ac:spMkLst>
        </pc:spChg>
      </pc:sldChg>
      <pc:sldChg chg="modSp">
        <pc:chgData name="Kamil Kotlík" userId="S::69477738@cuni.cz::f7826379-46e8-4f70-81d5-e82467b12331" providerId="AD" clId="Web-{A559DC83-EAEF-42DE-A405-F402474D3B34}" dt="2021-12-07T08:05:55.341" v="129" actId="20577"/>
        <pc:sldMkLst>
          <pc:docMk/>
          <pc:sldMk cId="3774640868" sldId="269"/>
        </pc:sldMkLst>
        <pc:spChg chg="mod">
          <ac:chgData name="Kamil Kotlík" userId="S::69477738@cuni.cz::f7826379-46e8-4f70-81d5-e82467b12331" providerId="AD" clId="Web-{A559DC83-EAEF-42DE-A405-F402474D3B34}" dt="2021-12-07T08:05:51.997" v="128" actId="20577"/>
          <ac:spMkLst>
            <pc:docMk/>
            <pc:sldMk cId="3774640868" sldId="269"/>
            <ac:spMk id="2" creationId="{00000000-0000-0000-0000-000000000000}"/>
          </ac:spMkLst>
        </pc:spChg>
        <pc:spChg chg="mod">
          <ac:chgData name="Kamil Kotlík" userId="S::69477738@cuni.cz::f7826379-46e8-4f70-81d5-e82467b12331" providerId="AD" clId="Web-{A559DC83-EAEF-42DE-A405-F402474D3B34}" dt="2021-12-07T08:05:55.341" v="129" actId="20577"/>
          <ac:spMkLst>
            <pc:docMk/>
            <pc:sldMk cId="3774640868" sldId="269"/>
            <ac:spMk id="3" creationId="{00000000-0000-0000-0000-000000000000}"/>
          </ac:spMkLst>
        </pc:spChg>
      </pc:sldChg>
      <pc:sldChg chg="del">
        <pc:chgData name="Kamil Kotlík" userId="S::69477738@cuni.cz::f7826379-46e8-4f70-81d5-e82467b12331" providerId="AD" clId="Web-{A559DC83-EAEF-42DE-A405-F402474D3B34}" dt="2021-12-07T08:07:41.813" v="166"/>
        <pc:sldMkLst>
          <pc:docMk/>
          <pc:sldMk cId="581294276" sldId="272"/>
        </pc:sldMkLst>
      </pc:sldChg>
      <pc:sldChg chg="modSp new">
        <pc:chgData name="Kamil Kotlík" userId="S::69477738@cuni.cz::f7826379-46e8-4f70-81d5-e82467b12331" providerId="AD" clId="Web-{A559DC83-EAEF-42DE-A405-F402474D3B34}" dt="2021-12-07T08:07:38.235" v="165" actId="20577"/>
        <pc:sldMkLst>
          <pc:docMk/>
          <pc:sldMk cId="3193478198" sldId="285"/>
        </pc:sldMkLst>
        <pc:spChg chg="mod">
          <ac:chgData name="Kamil Kotlík" userId="S::69477738@cuni.cz::f7826379-46e8-4f70-81d5-e82467b12331" providerId="AD" clId="Web-{A559DC83-EAEF-42DE-A405-F402474D3B34}" dt="2021-12-07T07:55:58.576" v="52" actId="20577"/>
          <ac:spMkLst>
            <pc:docMk/>
            <pc:sldMk cId="3193478198" sldId="285"/>
            <ac:spMk id="2" creationId="{515829F7-046E-4E97-A6B9-9351F5B7B3FF}"/>
          </ac:spMkLst>
        </pc:spChg>
        <pc:spChg chg="mod">
          <ac:chgData name="Kamil Kotlík" userId="S::69477738@cuni.cz::f7826379-46e8-4f70-81d5-e82467b12331" providerId="AD" clId="Web-{A559DC83-EAEF-42DE-A405-F402474D3B34}" dt="2021-12-07T08:07:38.235" v="165" actId="20577"/>
          <ac:spMkLst>
            <pc:docMk/>
            <pc:sldMk cId="3193478198" sldId="285"/>
            <ac:spMk id="3" creationId="{80A7651A-EA11-4EDF-974F-461D0733621F}"/>
          </ac:spMkLst>
        </pc:spChg>
      </pc:sldChg>
    </pc:docChg>
  </pc:docChgLst>
  <pc:docChgLst>
    <pc:chgData name="Kamil Kotlík" userId="S::69477738@cuni.cz::f7826379-46e8-4f70-81d5-e82467b12331" providerId="AD" clId="Web-{4BFE0A58-2FD6-4E24-933A-48D9118A305C}"/>
    <pc:docChg chg="modSld">
      <pc:chgData name="Kamil Kotlík" userId="S::69477738@cuni.cz::f7826379-46e8-4f70-81d5-e82467b12331" providerId="AD" clId="Web-{4BFE0A58-2FD6-4E24-933A-48D9118A305C}" dt="2024-09-16T13:00:07.681" v="23" actId="20577"/>
      <pc:docMkLst>
        <pc:docMk/>
      </pc:docMkLst>
      <pc:sldChg chg="modSp">
        <pc:chgData name="Kamil Kotlík" userId="S::69477738@cuni.cz::f7826379-46e8-4f70-81d5-e82467b12331" providerId="AD" clId="Web-{4BFE0A58-2FD6-4E24-933A-48D9118A305C}" dt="2024-09-16T13:00:07.681" v="23" actId="20577"/>
        <pc:sldMkLst>
          <pc:docMk/>
          <pc:sldMk cId="50643958" sldId="275"/>
        </pc:sldMkLst>
        <pc:spChg chg="mod">
          <ac:chgData name="Kamil Kotlík" userId="S::69477738@cuni.cz::f7826379-46e8-4f70-81d5-e82467b12331" providerId="AD" clId="Web-{4BFE0A58-2FD6-4E24-933A-48D9118A305C}" dt="2024-09-16T13:00:07.681" v="23" actId="20577"/>
          <ac:spMkLst>
            <pc:docMk/>
            <pc:sldMk cId="50643958" sldId="275"/>
            <ac:spMk id="3" creationId="{00000000-0000-0000-0000-000000000000}"/>
          </ac:spMkLst>
        </pc:spChg>
      </pc:sldChg>
    </pc:docChg>
  </pc:docChgLst>
  <pc:docChgLst>
    <pc:chgData name="Kamil Kotlík" userId="S::69477738@cuni.cz::f7826379-46e8-4f70-81d5-e82467b12331" providerId="AD" clId="Web-{CE02EC56-4489-4BF3-AB83-1EE86EE40853}"/>
    <pc:docChg chg="delSld">
      <pc:chgData name="Kamil Kotlík" userId="S::69477738@cuni.cz::f7826379-46e8-4f70-81d5-e82467b12331" providerId="AD" clId="Web-{CE02EC56-4489-4BF3-AB83-1EE86EE40853}" dt="2023-12-15T11:46:58.905" v="3"/>
      <pc:docMkLst>
        <pc:docMk/>
      </pc:docMkLst>
      <pc:sldChg chg="del">
        <pc:chgData name="Kamil Kotlík" userId="S::69477738@cuni.cz::f7826379-46e8-4f70-81d5-e82467b12331" providerId="AD" clId="Web-{CE02EC56-4489-4BF3-AB83-1EE86EE40853}" dt="2023-12-15T11:46:45.326" v="2"/>
        <pc:sldMkLst>
          <pc:docMk/>
          <pc:sldMk cId="3000061893" sldId="287"/>
        </pc:sldMkLst>
      </pc:sldChg>
      <pc:sldChg chg="del">
        <pc:chgData name="Kamil Kotlík" userId="S::69477738@cuni.cz::f7826379-46e8-4f70-81d5-e82467b12331" providerId="AD" clId="Web-{CE02EC56-4489-4BF3-AB83-1EE86EE40853}" dt="2023-12-15T11:46:45.326" v="1"/>
        <pc:sldMkLst>
          <pc:docMk/>
          <pc:sldMk cId="2087623336" sldId="288"/>
        </pc:sldMkLst>
      </pc:sldChg>
      <pc:sldChg chg="del">
        <pc:chgData name="Kamil Kotlík" userId="S::69477738@cuni.cz::f7826379-46e8-4f70-81d5-e82467b12331" providerId="AD" clId="Web-{CE02EC56-4489-4BF3-AB83-1EE86EE40853}" dt="2023-12-15T11:46:45.326" v="0"/>
        <pc:sldMkLst>
          <pc:docMk/>
          <pc:sldMk cId="1882381498" sldId="289"/>
        </pc:sldMkLst>
      </pc:sldChg>
      <pc:sldChg chg="del">
        <pc:chgData name="Kamil Kotlík" userId="S::69477738@cuni.cz::f7826379-46e8-4f70-81d5-e82467b12331" providerId="AD" clId="Web-{CE02EC56-4489-4BF3-AB83-1EE86EE40853}" dt="2023-12-15T11:46:58.905" v="3"/>
        <pc:sldMkLst>
          <pc:docMk/>
          <pc:sldMk cId="4002370548" sldId="294"/>
        </pc:sldMkLst>
      </pc:sldChg>
    </pc:docChg>
  </pc:docChgLst>
  <pc:docChgLst>
    <pc:chgData name="Vojtěch Tyl" userId="S::55715921@cuni.cz::70447d26-7df0-48f2-93b0-0a7240624e41" providerId="AD" clId="Web-{E858FF51-3C9E-4750-8DAD-05C9C2DADB92}"/>
    <pc:docChg chg="modSld">
      <pc:chgData name="Vojtěch Tyl" userId="S::55715921@cuni.cz::70447d26-7df0-48f2-93b0-0a7240624e41" providerId="AD" clId="Web-{E858FF51-3C9E-4750-8DAD-05C9C2DADB92}" dt="2023-01-06T23:18:13.052" v="3" actId="20577"/>
      <pc:docMkLst>
        <pc:docMk/>
      </pc:docMkLst>
      <pc:sldChg chg="modSp">
        <pc:chgData name="Vojtěch Tyl" userId="S::55715921@cuni.cz::70447d26-7df0-48f2-93b0-0a7240624e41" providerId="AD" clId="Web-{E858FF51-3C9E-4750-8DAD-05C9C2DADB92}" dt="2023-01-06T23:18:13.052" v="3" actId="20577"/>
        <pc:sldMkLst>
          <pc:docMk/>
          <pc:sldMk cId="1792681047" sldId="290"/>
        </pc:sldMkLst>
        <pc:spChg chg="mod">
          <ac:chgData name="Vojtěch Tyl" userId="S::55715921@cuni.cz::70447d26-7df0-48f2-93b0-0a7240624e41" providerId="AD" clId="Web-{E858FF51-3C9E-4750-8DAD-05C9C2DADB92}" dt="2023-01-06T23:18:13.052" v="3" actId="20577"/>
          <ac:spMkLst>
            <pc:docMk/>
            <pc:sldMk cId="1792681047" sldId="290"/>
            <ac:spMk id="2" creationId="{00000000-0000-0000-0000-000000000000}"/>
          </ac:spMkLst>
        </pc:spChg>
      </pc:sldChg>
      <pc:sldChg chg="modSp">
        <pc:chgData name="Vojtěch Tyl" userId="S::55715921@cuni.cz::70447d26-7df0-48f2-93b0-0a7240624e41" providerId="AD" clId="Web-{E858FF51-3C9E-4750-8DAD-05C9C2DADB92}" dt="2023-01-06T23:10:30.676" v="1"/>
        <pc:sldMkLst>
          <pc:docMk/>
          <pc:sldMk cId="1271393936" sldId="297"/>
        </pc:sldMkLst>
        <pc:graphicFrameChg chg="modGraphic">
          <ac:chgData name="Vojtěch Tyl" userId="S::55715921@cuni.cz::70447d26-7df0-48f2-93b0-0a7240624e41" providerId="AD" clId="Web-{E858FF51-3C9E-4750-8DAD-05C9C2DADB92}" dt="2023-01-06T23:10:30.676" v="1"/>
          <ac:graphicFrameMkLst>
            <pc:docMk/>
            <pc:sldMk cId="1271393936" sldId="297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670C9-C16B-4415-B9AC-27A950405049}" type="datetimeFigureOut">
              <a:rPr lang="cs-CZ" smtClean="0"/>
              <a:pPr/>
              <a:t>16.09.2024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1D367-22BD-48AF-B3D9-F88DCBCC9B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40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D367-22BD-48AF-B3D9-F88DCBCC9B9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07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D367-22BD-48AF-B3D9-F88DCBCC9B9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916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D367-22BD-48AF-B3D9-F88DCBCC9B9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6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D367-22BD-48AF-B3D9-F88DCBCC9B9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D367-22BD-48AF-B3D9-F88DCBCC9B9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96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D367-22BD-48AF-B3D9-F88DCBCC9B9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48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D367-22BD-48AF-B3D9-F88DCBCC9B9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51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D367-22BD-48AF-B3D9-F88DCBCC9B9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19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D367-22BD-48AF-B3D9-F88DCBCC9B9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462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D367-22BD-48AF-B3D9-F88DCBCC9B9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346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D367-22BD-48AF-B3D9-F88DCBCC9B9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254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D367-22BD-48AF-B3D9-F88DCBCC9B9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49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A7A-BBBF-40CB-ADDD-02DAE22F7AC9}" type="datetimeFigureOut">
              <a:rPr lang="cs-CZ" smtClean="0"/>
              <a:pPr/>
              <a:t>16.09.2024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BC98-BE7D-4D12-887E-13EC6598C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53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A7A-BBBF-40CB-ADDD-02DAE22F7AC9}" type="datetimeFigureOut">
              <a:rPr lang="cs-CZ" smtClean="0"/>
              <a:pPr/>
              <a:t>16.09.2024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BC98-BE7D-4D12-887E-13EC6598C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46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A7A-BBBF-40CB-ADDD-02DAE22F7AC9}" type="datetimeFigureOut">
              <a:rPr lang="cs-CZ" smtClean="0"/>
              <a:pPr/>
              <a:t>16.09.2024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BC98-BE7D-4D12-887E-13EC6598C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39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A7A-BBBF-40CB-ADDD-02DAE22F7AC9}" type="datetimeFigureOut">
              <a:rPr lang="cs-CZ" smtClean="0"/>
              <a:pPr/>
              <a:t>16.09.2024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BC98-BE7D-4D12-887E-13EC6598C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36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A7A-BBBF-40CB-ADDD-02DAE22F7AC9}" type="datetimeFigureOut">
              <a:rPr lang="cs-CZ" smtClean="0"/>
              <a:pPr/>
              <a:t>16.09.2024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BC98-BE7D-4D12-887E-13EC6598C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15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A7A-BBBF-40CB-ADDD-02DAE22F7AC9}" type="datetimeFigureOut">
              <a:rPr lang="cs-CZ" smtClean="0"/>
              <a:pPr/>
              <a:t>16.09.2024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BC98-BE7D-4D12-887E-13EC6598C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03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A7A-BBBF-40CB-ADDD-02DAE22F7AC9}" type="datetimeFigureOut">
              <a:rPr lang="cs-CZ" smtClean="0"/>
              <a:pPr/>
              <a:t>16.09.2024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BC98-BE7D-4D12-887E-13EC6598C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53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A7A-BBBF-40CB-ADDD-02DAE22F7AC9}" type="datetimeFigureOut">
              <a:rPr lang="cs-CZ" smtClean="0"/>
              <a:pPr/>
              <a:t>16.09.2024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BC98-BE7D-4D12-887E-13EC6598C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56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A7A-BBBF-40CB-ADDD-02DAE22F7AC9}" type="datetimeFigureOut">
              <a:rPr lang="cs-CZ" smtClean="0"/>
              <a:pPr/>
              <a:t>16.09.2024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BC98-BE7D-4D12-887E-13EC6598C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34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A7A-BBBF-40CB-ADDD-02DAE22F7AC9}" type="datetimeFigureOut">
              <a:rPr lang="cs-CZ" smtClean="0"/>
              <a:pPr/>
              <a:t>16.09.2024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BC98-BE7D-4D12-887E-13EC6598C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15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A7A-BBBF-40CB-ADDD-02DAE22F7AC9}" type="datetimeFigureOut">
              <a:rPr lang="cs-CZ" smtClean="0"/>
              <a:pPr/>
              <a:t>16.09.2024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BC98-BE7D-4D12-887E-13EC6598C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57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6A7A-BBBF-40CB-ADDD-02DAE22F7AC9}" type="datetimeFigureOut">
              <a:rPr lang="cs-CZ" smtClean="0"/>
              <a:pPr/>
              <a:t>16.09.2024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ABC98-BE7D-4D12-887E-13EC6598C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4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dokumenty-3/zakon-o-pedagogickych-pracovnicich-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13-39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y.centrum.cz/skolsky-zakon/cast-1-paragraf-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folio.rvp.cz/view/view.php?id=1046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dokumenty-3/zakon-o-pedagogickych-pracovnicich-1" TargetMode="External"/><Relationship Id="rId2" Type="http://schemas.openxmlformats.org/officeDocument/2006/relationships/hyperlink" Target="http://www.msmt.cz/dokumenty-3/skolsky-zakon-ve-zneni-ucinnem-od-1-9-20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akony.centrum.cz/skolsky-zakon/cast-1-paragraf-7" TargetMode="External"/><Relationship Id="rId5" Type="http://schemas.openxmlformats.org/officeDocument/2006/relationships/hyperlink" Target="http://www.nuv.cz/t/rvp" TargetMode="External"/><Relationship Id="rId4" Type="http://schemas.openxmlformats.org/officeDocument/2006/relationships/hyperlink" Target="http://www.msmt.cz/dokumenty/bila-kniha-narodni-program-rozvoje-vzdelavani-v-ceske-republice-formuje-vladni-strategii-v-oblasti-vzdelavani-strategie-odrazi-celospolecenske-zajmy-a-dava-konkretni-podnety-k-praci-sko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t/rv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dokumenty-3/skolsky-zakon-ve-zneni-ucinnem-od-11-7-20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Legislativní a </a:t>
            </a:r>
            <a:r>
              <a:rPr lang="cs-CZ" dirty="0" err="1"/>
              <a:t>kurikulární</a:t>
            </a:r>
            <a:r>
              <a:rPr lang="cs-CZ" dirty="0"/>
              <a:t> zabezpečení vzdělávání v České republice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68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829F7-046E-4E97-A6B9-9351F5B7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7188"/>
          </a:xfrm>
        </p:spPr>
        <p:txBody>
          <a:bodyPr>
            <a:normAutofit fontScale="90000"/>
          </a:bodyPr>
          <a:lstStyle/>
          <a:p>
            <a:r>
              <a:rPr lang="cs-CZ" dirty="0">
                <a:cs typeface="Calibri"/>
              </a:rPr>
              <a:t>Zákon o pedagogických pracovnících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A7651A-EA11-4EDF-974F-461D07336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94" y="887188"/>
            <a:ext cx="8939605" cy="59708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b="1" dirty="0">
                <a:ea typeface="+mn-lt"/>
                <a:cs typeface="+mn-lt"/>
              </a:rPr>
              <a:t>Pedagogický pracovník </a:t>
            </a:r>
            <a:r>
              <a:rPr lang="cs-CZ" sz="2000" dirty="0">
                <a:ea typeface="+mn-lt"/>
                <a:cs typeface="+mn-lt"/>
              </a:rPr>
              <a:t>- ten, kdo koná přímou vyučovací, přímou výchovnou, přímou speciálně pedagogickou nebo přímou pedagogicko-psychologickou činnost přímým působením na vzdělávaného, kterým uskutečňuje výchovu a vzdělávání na základě zvláštního právního předpisu (přímá pedagogická činnost)</a:t>
            </a:r>
          </a:p>
          <a:p>
            <a:r>
              <a:rPr lang="cs-CZ" sz="2000" b="1" u="sng" dirty="0">
                <a:ea typeface="+mn-lt"/>
                <a:cs typeface="+mn-lt"/>
              </a:rPr>
              <a:t>Zákon upravuje</a:t>
            </a:r>
            <a:r>
              <a:rPr lang="cs-CZ" sz="2000" dirty="0">
                <a:ea typeface="+mn-lt"/>
                <a:cs typeface="+mn-lt"/>
              </a:rPr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- a) </a:t>
            </a:r>
            <a:r>
              <a:rPr lang="cs-CZ" sz="2000" b="1" dirty="0">
                <a:ea typeface="+mn-lt"/>
                <a:cs typeface="+mn-lt"/>
              </a:rPr>
              <a:t>odchylky při sjednávání doby trvání pracovního poměru </a:t>
            </a:r>
            <a:r>
              <a:rPr lang="cs-CZ" sz="2000" dirty="0">
                <a:ea typeface="+mn-lt"/>
                <a:cs typeface="+mn-lt"/>
              </a:rPr>
              <a:t>pedagogických pracovníků</a:t>
            </a:r>
            <a:r>
              <a:rPr lang="cs-CZ" sz="2000" b="1" dirty="0">
                <a:ea typeface="+mn-lt"/>
                <a:cs typeface="+mn-lt"/>
              </a:rPr>
              <a:t> na dobu určitou</a:t>
            </a:r>
            <a:r>
              <a:rPr lang="cs-CZ" sz="2000" dirty="0">
                <a:ea typeface="+mn-lt"/>
                <a:cs typeface="+mn-lt"/>
              </a:rPr>
              <a:t>            </a:t>
            </a: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- b) </a:t>
            </a:r>
            <a:r>
              <a:rPr lang="cs-CZ" sz="2000" b="1" dirty="0">
                <a:ea typeface="+mn-lt"/>
                <a:cs typeface="+mn-lt"/>
              </a:rPr>
              <a:t>předpoklady pro výkon činnosti</a:t>
            </a:r>
            <a:r>
              <a:rPr lang="cs-CZ" sz="2000" dirty="0">
                <a:ea typeface="+mn-lt"/>
                <a:cs typeface="+mn-lt"/>
              </a:rPr>
              <a:t> pedagogických pracovníků</a:t>
            </a: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- c) </a:t>
            </a:r>
            <a:r>
              <a:rPr lang="cs-CZ" sz="2000" b="1" dirty="0">
                <a:ea typeface="+mn-lt"/>
                <a:cs typeface="+mn-lt"/>
              </a:rPr>
              <a:t>pracovní dobu</a:t>
            </a:r>
            <a:r>
              <a:rPr lang="cs-CZ" sz="2000" dirty="0">
                <a:ea typeface="+mn-lt"/>
                <a:cs typeface="+mn-lt"/>
              </a:rPr>
              <a:t> pedagogických pracovníků</a:t>
            </a: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- d) </a:t>
            </a:r>
            <a:r>
              <a:rPr lang="cs-CZ" sz="2000" b="1" dirty="0">
                <a:ea typeface="+mn-lt"/>
                <a:cs typeface="+mn-lt"/>
              </a:rPr>
              <a:t>další vzdělávání</a:t>
            </a:r>
            <a:r>
              <a:rPr lang="cs-CZ" sz="2000" dirty="0">
                <a:ea typeface="+mn-lt"/>
                <a:cs typeface="+mn-lt"/>
              </a:rPr>
              <a:t> a kariérní systém pedagogických pracovníků.</a:t>
            </a:r>
            <a:endParaRPr lang="cs-CZ" sz="2000" dirty="0">
              <a:cs typeface="Calibri"/>
            </a:endParaRPr>
          </a:p>
          <a:p>
            <a:r>
              <a:rPr lang="cs-CZ" sz="2000" b="1" dirty="0">
                <a:ea typeface="+mn-lt"/>
                <a:cs typeface="+mn-lt"/>
              </a:rPr>
              <a:t>Pedagogický pracovník </a:t>
            </a:r>
            <a:r>
              <a:rPr lang="cs-CZ" sz="2000" dirty="0">
                <a:ea typeface="+mn-lt"/>
                <a:cs typeface="+mn-lt"/>
              </a:rPr>
              <a:t>- ten, kdo koná přímou vyučovací, přímou výchovnou, přímou speciálně pedagogickou nebo přímou pedagogicko-psychologickou činnost přímým působením na vzdělávaného, kterým uskutečňuje výchovu a vzdělávání na základě zvláštního právního předpisu (přímá pedagogická činnost)</a:t>
            </a:r>
          </a:p>
          <a:p>
            <a:r>
              <a:rPr lang="cs-CZ" sz="2000" dirty="0">
                <a:cs typeface="Calibri"/>
              </a:rPr>
              <a:t>Blíže viz </a:t>
            </a:r>
            <a:r>
              <a:rPr lang="cs-CZ" sz="2000" dirty="0">
                <a:ea typeface="+mn-lt"/>
                <a:cs typeface="+mn-lt"/>
                <a:hlinkClick r:id="rId2"/>
              </a:rPr>
              <a:t>https://www.msmt.cz/dokumenty-3/zakon-o-pedagogickych-pracovnicich-1</a:t>
            </a:r>
            <a:endParaRPr lang="cs-CZ" sz="2000" dirty="0">
              <a:ea typeface="+mn-lt"/>
              <a:cs typeface="+mn-lt"/>
            </a:endParaRPr>
          </a:p>
          <a:p>
            <a:endParaRPr lang="cs-CZ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347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Osoby vykonávající přímou pedagogickou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dirty="0">
                <a:cs typeface="Calibri"/>
              </a:rPr>
              <a:t>a) učitel</a:t>
            </a:r>
            <a:endParaRPr lang="cs-CZ" dirty="0"/>
          </a:p>
          <a:p>
            <a:r>
              <a:rPr lang="cs-CZ" dirty="0">
                <a:cs typeface="Calibri"/>
              </a:rPr>
              <a:t>b) pedagog v zařízení pro další vzdělávání pedagogických pracovníků</a:t>
            </a:r>
            <a:endParaRPr lang="cs-CZ" dirty="0"/>
          </a:p>
          <a:p>
            <a:r>
              <a:rPr lang="cs-CZ" dirty="0">
                <a:cs typeface="Calibri"/>
              </a:rPr>
              <a:t>c) vychovatel</a:t>
            </a:r>
            <a:endParaRPr lang="cs-CZ" dirty="0"/>
          </a:p>
          <a:p>
            <a:r>
              <a:rPr lang="cs-CZ" dirty="0">
                <a:cs typeface="Calibri"/>
              </a:rPr>
              <a:t>d) speciální pedagog</a:t>
            </a:r>
            <a:endParaRPr lang="cs-CZ" dirty="0"/>
          </a:p>
          <a:p>
            <a:r>
              <a:rPr lang="cs-CZ" dirty="0">
                <a:cs typeface="Calibri"/>
              </a:rPr>
              <a:t>e) psycholog</a:t>
            </a:r>
            <a:endParaRPr lang="cs-CZ" dirty="0"/>
          </a:p>
          <a:p>
            <a:r>
              <a:rPr lang="cs-CZ" dirty="0">
                <a:cs typeface="Calibri"/>
              </a:rPr>
              <a:t>f) pedagog volného času</a:t>
            </a:r>
            <a:endParaRPr lang="cs-CZ" dirty="0"/>
          </a:p>
          <a:p>
            <a:r>
              <a:rPr lang="cs-CZ" dirty="0">
                <a:cs typeface="Calibri"/>
              </a:rPr>
              <a:t>g) asistent pedagoga</a:t>
            </a:r>
            <a:endParaRPr lang="cs-CZ" dirty="0"/>
          </a:p>
          <a:p>
            <a:r>
              <a:rPr lang="cs-CZ" dirty="0">
                <a:cs typeface="Calibri"/>
              </a:rPr>
              <a:t>h) trenér</a:t>
            </a:r>
            <a:endParaRPr lang="cs-CZ"/>
          </a:p>
          <a:p>
            <a:r>
              <a:rPr lang="cs-CZ" dirty="0">
                <a:cs typeface="Calibri"/>
              </a:rPr>
              <a:t>i) vedoucí pedagogický pracovník</a:t>
            </a:r>
            <a:endParaRPr lang="cs-CZ" dirty="0"/>
          </a:p>
          <a:p>
            <a:r>
              <a:rPr lang="cs-CZ" dirty="0">
                <a:cs typeface="Calibri"/>
              </a:rPr>
              <a:t>k) učitel náboženství</a:t>
            </a:r>
            <a:endParaRPr lang="cs-CZ" dirty="0"/>
          </a:p>
          <a:p>
            <a:r>
              <a:rPr lang="cs-CZ" dirty="0">
                <a:cs typeface="Calibri"/>
              </a:rPr>
              <a:t>l) učitel odborného výcviku v zařízení sociálních služeb</a:t>
            </a:r>
            <a:endParaRPr lang="cs-CZ" dirty="0"/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80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1B731-D219-3952-D935-45A8930C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Kompetenční rámec absolventa učitelství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612AF-B5F7-23C7-45DC-A8DC60687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Nový dokument</a:t>
            </a:r>
          </a:p>
          <a:p>
            <a:r>
              <a:rPr lang="cs-CZ" dirty="0"/>
              <a:t>Závazný pro vzdělavatele budoucích učitelů</a:t>
            </a:r>
          </a:p>
          <a:p>
            <a:r>
              <a:rPr lang="cs-CZ" dirty="0"/>
              <a:t>6 oblastí kompetencí</a:t>
            </a:r>
          </a:p>
          <a:p>
            <a:r>
              <a:rPr lang="cs-CZ" dirty="0"/>
              <a:t>18 kompetencí</a:t>
            </a:r>
          </a:p>
          <a:p>
            <a:r>
              <a:rPr lang="cs-CZ" dirty="0"/>
              <a:t>3 úrovně kompetencí</a:t>
            </a:r>
          </a:p>
          <a:p>
            <a:r>
              <a:rPr lang="cs-CZ" dirty="0"/>
              <a:t>Návaznost na revize RVP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73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enu, kniha, papír">
            <a:extLst>
              <a:ext uri="{FF2B5EF4-FFF2-40B4-BE49-F238E27FC236}">
                <a16:creationId xmlns:a16="http://schemas.microsoft.com/office/drawing/2014/main" id="{1214AF40-E2AC-6EC0-7822-C6FE8B4A2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14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vizitka, Nalepovací papírek, Materiální vlastnost&#10;&#10;Popis byl vytvořen automaticky">
            <a:extLst>
              <a:ext uri="{FF2B5EF4-FFF2-40B4-BE49-F238E27FC236}">
                <a16:creationId xmlns:a16="http://schemas.microsoft.com/office/drawing/2014/main" id="{6169FF79-422D-6DB4-C613-5544F9200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" y="68263"/>
            <a:ext cx="896196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1476167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Vyhláška o zdravotní způsobilosti k tělesné výchově a sportu č. 391/2013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092" y="1600200"/>
            <a:ext cx="8767482" cy="4525963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Vyhláška obsahuje: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/>
              <a:t>Úvodní ustanovení</a:t>
            </a:r>
          </a:p>
          <a:p>
            <a:pPr marL="0" indent="0">
              <a:buNone/>
            </a:pPr>
            <a:r>
              <a:rPr lang="cs-CZ" b="1" dirty="0"/>
              <a:t>- Lékařské prohlídky</a:t>
            </a:r>
          </a:p>
          <a:p>
            <a:pPr marL="0" indent="0">
              <a:buNone/>
            </a:pPr>
            <a:r>
              <a:rPr lang="cs-CZ" b="1" dirty="0"/>
              <a:t>- Lékařský posudek</a:t>
            </a:r>
          </a:p>
          <a:p>
            <a:r>
              <a:rPr lang="cs-CZ" dirty="0">
                <a:hlinkClick r:id="rId2"/>
              </a:rPr>
              <a:t>https://www.zakonyprolidi.cz/cs/2013-391</a:t>
            </a:r>
            <a:endParaRPr lang="cs-CZ" dirty="0"/>
          </a:p>
          <a:p>
            <a:endParaRPr lang="cs-CZ" dirty="0"/>
          </a:p>
          <a:p>
            <a:r>
              <a:rPr lang="cs-CZ" u="sng" dirty="0"/>
              <a:t>Vyhláška má přílohu, která definuje:</a:t>
            </a:r>
          </a:p>
          <a:p>
            <a:pPr>
              <a:buFontTx/>
              <a:buChar char="-"/>
            </a:pPr>
            <a:r>
              <a:rPr lang="cs-CZ" b="1" dirty="0"/>
              <a:t>Zdravotně náročné disciplíny</a:t>
            </a:r>
          </a:p>
          <a:p>
            <a:pPr>
              <a:buFontTx/>
              <a:buChar char="-"/>
            </a:pPr>
            <a:r>
              <a:rPr lang="cs-CZ" b="1" dirty="0"/>
              <a:t>Nemoci, vady a stavy, které vylučují či omezují zdravotní způsobilost k TV či sportu</a:t>
            </a:r>
          </a:p>
        </p:txBody>
      </p:sp>
    </p:spTree>
    <p:extLst>
      <p:ext uri="{BB962C8B-B14F-4D97-AF65-F5344CB8AC3E}">
        <p14:creationId xmlns:p14="http://schemas.microsoft.com/office/powerpoint/2010/main" val="197409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Instituce zabezpečující vzdělávání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/>
              <a:t>Školy</a:t>
            </a:r>
            <a:r>
              <a:rPr lang="cs-CZ"/>
              <a:t> (přehled viz následující snímky č. 12 a 13)</a:t>
            </a:r>
          </a:p>
          <a:p>
            <a:pPr marL="0" indent="0">
              <a:buNone/>
            </a:pPr>
            <a:r>
              <a:rPr lang="cs-CZ" u="sng"/>
              <a:t>Škola</a:t>
            </a:r>
            <a:r>
              <a:rPr lang="cs-CZ"/>
              <a:t> - uskutečňuje vzdělávání podle vzdělávacích programů uvedených v § 3, školského zákona</a:t>
            </a:r>
          </a:p>
          <a:p>
            <a:pPr marL="0" indent="0">
              <a:buNone/>
            </a:pPr>
            <a:r>
              <a:rPr lang="cs-CZ"/>
              <a:t>(</a:t>
            </a:r>
            <a:r>
              <a:rPr lang="cs-CZ">
                <a:hlinkClick r:id="rId3"/>
              </a:rPr>
              <a:t>http://zakony.centrum.cz/</a:t>
            </a:r>
            <a:r>
              <a:rPr lang="cs-CZ" err="1">
                <a:hlinkClick r:id="rId3"/>
              </a:rPr>
              <a:t>skolsky-zakon</a:t>
            </a:r>
            <a:r>
              <a:rPr lang="cs-CZ">
                <a:hlinkClick r:id="rId3"/>
              </a:rPr>
              <a:t>/cast-1-paragraf-7</a:t>
            </a:r>
            <a:r>
              <a:rPr lang="cs-CZ"/>
              <a:t>)</a:t>
            </a:r>
          </a:p>
          <a:p>
            <a:pPr marL="0" indent="0">
              <a:buNone/>
            </a:pPr>
            <a:endParaRPr lang="cs-CZ"/>
          </a:p>
          <a:p>
            <a:r>
              <a:rPr lang="cs-CZ" b="1"/>
              <a:t>Školská zařízení </a:t>
            </a:r>
            <a:r>
              <a:rPr lang="cs-CZ"/>
              <a:t>(přehled viz snímek č. 14)</a:t>
            </a:r>
          </a:p>
          <a:p>
            <a:pPr marL="0" indent="0">
              <a:buNone/>
            </a:pPr>
            <a:r>
              <a:rPr lang="cs-CZ" u="sng"/>
              <a:t>Školské zařízení</a:t>
            </a:r>
          </a:p>
          <a:p>
            <a:pPr>
              <a:buFontTx/>
              <a:buChar char="-"/>
            </a:pPr>
            <a:r>
              <a:rPr lang="cs-CZ"/>
              <a:t>poskytuje služby a vzdělávání, které doplňují nebo podporují vzdělávání ve školách nebo s ním přímo souvisejí, nebo zajišťuje ústavní a ochrannou výchovu anebo preventivně výchovnou péči</a:t>
            </a:r>
          </a:p>
          <a:p>
            <a:pPr>
              <a:buFontTx/>
              <a:buChar char="-"/>
            </a:pPr>
            <a:r>
              <a:rPr lang="cs-CZ"/>
              <a:t>uskutečňuje vzdělávání podle školního vzdělávacího programu uvedeného v § 5 odst. 2 školského zákona</a:t>
            </a:r>
          </a:p>
          <a:p>
            <a:pPr marL="0" indent="0">
              <a:buNone/>
            </a:pPr>
            <a:r>
              <a:rPr lang="cs-CZ"/>
              <a:t>(</a:t>
            </a:r>
            <a:r>
              <a:rPr lang="cs-CZ">
                <a:hlinkClick r:id="rId3"/>
              </a:rPr>
              <a:t>http://zakony.centrum.cz/</a:t>
            </a:r>
            <a:r>
              <a:rPr lang="cs-CZ" err="1">
                <a:hlinkClick r:id="rId3"/>
              </a:rPr>
              <a:t>skolsky-zakon</a:t>
            </a:r>
            <a:r>
              <a:rPr lang="cs-CZ">
                <a:hlinkClick r:id="rId3"/>
              </a:rPr>
              <a:t>/cast-1-paragraf-7</a:t>
            </a:r>
            <a:r>
              <a:rPr lang="cs-CZ"/>
              <a:t>)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51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7170"/>
            <a:ext cx="8229600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b="1" dirty="0"/>
              <a:t>Mateřská škola</a:t>
            </a:r>
            <a:endParaRPr lang="cs-CZ" b="1" dirty="0">
              <a:cs typeface="Calibri"/>
            </a:endParaRPr>
          </a:p>
          <a:p>
            <a:r>
              <a:rPr lang="cs-CZ" b="1" dirty="0"/>
              <a:t>Základní škola</a:t>
            </a:r>
            <a:endParaRPr lang="cs-CZ" b="1" dirty="0">
              <a:cs typeface="Calibri"/>
            </a:endParaRPr>
          </a:p>
          <a:p>
            <a:r>
              <a:rPr lang="cs-CZ" b="1" dirty="0"/>
              <a:t>Základní umělecká škola</a:t>
            </a:r>
            <a:endParaRPr lang="cs-CZ" b="1" dirty="0">
              <a:cs typeface="Calibri"/>
            </a:endParaRPr>
          </a:p>
          <a:p>
            <a:r>
              <a:rPr lang="cs-CZ" b="1" dirty="0"/>
              <a:t>Střední škola</a:t>
            </a:r>
            <a:endParaRPr lang="cs-CZ" b="1" dirty="0">
              <a:cs typeface="Calibri"/>
            </a:endParaRPr>
          </a:p>
          <a:p>
            <a:r>
              <a:rPr lang="cs-CZ" b="1" dirty="0"/>
              <a:t>Konzervatoř</a:t>
            </a:r>
            <a:endParaRPr lang="cs-CZ" b="1" dirty="0">
              <a:cs typeface="Calibri"/>
            </a:endParaRPr>
          </a:p>
          <a:p>
            <a:r>
              <a:rPr lang="cs-CZ" b="1" dirty="0"/>
              <a:t>Jazyková škola s právem státní závěrečné zkoušky</a:t>
            </a:r>
            <a:endParaRPr lang="cs-CZ" b="1" dirty="0">
              <a:cs typeface="Calibri"/>
            </a:endParaRPr>
          </a:p>
          <a:p>
            <a:r>
              <a:rPr lang="cs-CZ" b="1" dirty="0"/>
              <a:t>Vyšší odborná škola</a:t>
            </a:r>
            <a:endParaRPr lang="cs-CZ" b="1" dirty="0">
              <a:cs typeface="Calibri"/>
            </a:endParaRPr>
          </a:p>
          <a:p>
            <a:r>
              <a:rPr lang="cs-CZ" b="1" dirty="0"/>
              <a:t>Vysoká škola</a:t>
            </a:r>
            <a:endParaRPr lang="cs-CZ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61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Školská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cs-CZ" b="1" dirty="0"/>
              <a:t>Školské zařízení pro další vzdělávání pedagogických pracovníků</a:t>
            </a:r>
            <a:endParaRPr lang="cs-CZ" b="1" dirty="0">
              <a:cs typeface="Calibri"/>
            </a:endParaRPr>
          </a:p>
          <a:p>
            <a:pPr algn="just"/>
            <a:r>
              <a:rPr lang="cs-CZ" b="1" dirty="0"/>
              <a:t>Školské poradenské zařízení</a:t>
            </a:r>
            <a:endParaRPr lang="cs-CZ" b="1" dirty="0">
              <a:cs typeface="Calibri"/>
            </a:endParaRPr>
          </a:p>
          <a:p>
            <a:pPr algn="just"/>
            <a:r>
              <a:rPr lang="cs-CZ" b="1" dirty="0"/>
              <a:t>Školské zařízení pro zájmové a další vzdělávání</a:t>
            </a:r>
            <a:endParaRPr lang="cs-CZ" b="1" dirty="0">
              <a:cs typeface="Calibri"/>
            </a:endParaRPr>
          </a:p>
          <a:p>
            <a:pPr algn="just"/>
            <a:r>
              <a:rPr lang="cs-CZ" b="1" dirty="0"/>
              <a:t>Školské účelové zařízení</a:t>
            </a:r>
            <a:endParaRPr lang="cs-CZ" b="1" dirty="0">
              <a:cs typeface="Calibri"/>
            </a:endParaRPr>
          </a:p>
          <a:p>
            <a:pPr algn="just"/>
            <a:r>
              <a:rPr lang="cs-CZ" b="1" dirty="0"/>
              <a:t>Výchovné a ubytovací zařízení</a:t>
            </a:r>
            <a:endParaRPr lang="cs-CZ" b="1" dirty="0">
              <a:cs typeface="Calibri"/>
            </a:endParaRPr>
          </a:p>
          <a:p>
            <a:pPr algn="just"/>
            <a:r>
              <a:rPr lang="cs-CZ" b="1" dirty="0"/>
              <a:t>Zařízení školního stravování</a:t>
            </a:r>
            <a:endParaRPr lang="cs-CZ" b="1" dirty="0">
              <a:cs typeface="Calibri"/>
            </a:endParaRPr>
          </a:p>
          <a:p>
            <a:pPr algn="just"/>
            <a:r>
              <a:rPr lang="cs-CZ" b="1" dirty="0"/>
              <a:t>Školské zařízení pro výkon ústavní výchovy, ochranné výchovy a pro preventivně výchovnou péči</a:t>
            </a:r>
            <a:endParaRPr lang="cs-CZ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231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6367" y="188577"/>
            <a:ext cx="8229600" cy="596731"/>
          </a:xfrm>
        </p:spPr>
        <p:txBody>
          <a:bodyPr>
            <a:normAutofit fontScale="90000"/>
          </a:bodyPr>
          <a:lstStyle/>
          <a:p>
            <a:r>
              <a:rPr lang="cs-CZ" dirty="0"/>
              <a:t>Orgány podílející se ve správě školství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334" y="882127"/>
            <a:ext cx="9025666" cy="5884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500" b="1" dirty="0"/>
              <a:t>Ministerstvo školství mládeže a tělovýchovy</a:t>
            </a:r>
            <a:endParaRPr lang="cs-CZ" sz="1500" dirty="0"/>
          </a:p>
          <a:p>
            <a:pPr lvl="0"/>
            <a:r>
              <a:rPr lang="cs-CZ" sz="1500" dirty="0"/>
              <a:t>zpracovává koncepci vzdělávání</a:t>
            </a:r>
          </a:p>
          <a:p>
            <a:pPr lvl="0"/>
            <a:r>
              <a:rPr lang="cs-CZ" sz="1500" dirty="0"/>
              <a:t>řídí výkon státní správy v oblasti školství</a:t>
            </a:r>
          </a:p>
          <a:p>
            <a:pPr lvl="0"/>
            <a:r>
              <a:rPr lang="cs-CZ" sz="1500" dirty="0"/>
              <a:t>vede rejstřík škol</a:t>
            </a:r>
          </a:p>
          <a:p>
            <a:pPr lvl="0"/>
            <a:r>
              <a:rPr lang="cs-CZ" sz="1500" dirty="0"/>
              <a:t>schvaluje učební plány (osnovy)</a:t>
            </a:r>
          </a:p>
          <a:p>
            <a:pPr lvl="0"/>
            <a:r>
              <a:rPr lang="cs-CZ" sz="1500" dirty="0"/>
              <a:t>schvaluje finanční normativy na žáka</a:t>
            </a:r>
          </a:p>
          <a:p>
            <a:pPr lvl="0"/>
            <a:r>
              <a:rPr lang="cs-CZ" sz="1500" dirty="0"/>
              <a:t>registruje vnitřní předpisy vysokých škol</a:t>
            </a:r>
          </a:p>
          <a:p>
            <a:pPr marL="0" indent="0">
              <a:buNone/>
            </a:pPr>
            <a:r>
              <a:rPr lang="cs-CZ" sz="1500" b="1" dirty="0"/>
              <a:t>Česká školní inspekce</a:t>
            </a:r>
            <a:endParaRPr lang="cs-CZ" sz="1500" dirty="0"/>
          </a:p>
          <a:p>
            <a:pPr lvl="0"/>
            <a:r>
              <a:rPr lang="cs-CZ" sz="1500" dirty="0"/>
              <a:t>kontroluje dodržování právních předpisů v oblasti školství</a:t>
            </a:r>
          </a:p>
          <a:p>
            <a:pPr lvl="0"/>
            <a:r>
              <a:rPr lang="cs-CZ" sz="1500" dirty="0"/>
              <a:t>provádí inspekční činnost</a:t>
            </a:r>
          </a:p>
          <a:p>
            <a:pPr marL="0" indent="0" algn="just">
              <a:buNone/>
            </a:pPr>
            <a:r>
              <a:rPr lang="cs-CZ" sz="1500" b="1" dirty="0"/>
              <a:t>Orgány krajů</a:t>
            </a:r>
            <a:endParaRPr lang="cs-CZ" sz="1500" dirty="0"/>
          </a:p>
          <a:p>
            <a:pPr lvl="0" algn="just"/>
            <a:r>
              <a:rPr lang="cs-CZ" sz="1500" dirty="0"/>
              <a:t>odbory školství na krajských úřadech – orgány kraje vykovávají státní správu v přenesené působnosti v oblasti školství</a:t>
            </a:r>
          </a:p>
          <a:p>
            <a:pPr lvl="0" algn="just"/>
            <a:r>
              <a:rPr lang="cs-CZ" sz="1500" dirty="0"/>
              <a:t>zpracovávají programy rozvoje vzdělávání</a:t>
            </a:r>
          </a:p>
          <a:p>
            <a:pPr algn="just"/>
            <a:r>
              <a:rPr lang="cs-CZ" sz="1500" dirty="0"/>
              <a:t>jsou zřizovatelé odborných učilišť, středních škol, vyšších odborných škol a školských zařízení</a:t>
            </a:r>
          </a:p>
          <a:p>
            <a:pPr marL="0" indent="0" algn="just">
              <a:buNone/>
            </a:pPr>
            <a:r>
              <a:rPr lang="cs-CZ" sz="1500" b="1" dirty="0"/>
              <a:t>Orgány obcí</a:t>
            </a:r>
            <a:endParaRPr lang="cs-CZ" sz="1500" dirty="0"/>
          </a:p>
          <a:p>
            <a:pPr lvl="0" algn="just"/>
            <a:r>
              <a:rPr lang="cs-CZ" sz="1500" dirty="0"/>
              <a:t>vykonávají státní správu v přenesené působnosti a samosprávu v oblasti školství</a:t>
            </a:r>
          </a:p>
          <a:p>
            <a:pPr lvl="0" algn="just"/>
            <a:r>
              <a:rPr lang="cs-CZ" sz="1500" dirty="0"/>
              <a:t>na obecních úřadech jsou zřízeny odbory školství</a:t>
            </a:r>
          </a:p>
          <a:p>
            <a:pPr lvl="0" algn="just"/>
            <a:r>
              <a:rPr lang="cs-CZ" sz="1500" dirty="0"/>
              <a:t>zajišťují podmínky pro realizaci povinné školní docházky</a:t>
            </a:r>
          </a:p>
          <a:p>
            <a:pPr algn="just"/>
            <a:r>
              <a:rPr lang="cs-CZ" sz="1500" dirty="0"/>
              <a:t>jsou zřizovateli základních a mateřských škol a školských zařízení</a:t>
            </a:r>
          </a:p>
        </p:txBody>
      </p:sp>
    </p:spTree>
    <p:extLst>
      <p:ext uri="{BB962C8B-B14F-4D97-AF65-F5344CB8AC3E}">
        <p14:creationId xmlns:p14="http://schemas.microsoft.com/office/powerpoint/2010/main" val="218307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Kurikulum a </a:t>
            </a:r>
            <a:r>
              <a:rPr lang="cs-CZ" err="1"/>
              <a:t>kurikulární</a:t>
            </a:r>
            <a:r>
              <a:rPr lang="cs-CZ"/>
              <a:t> reforma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Kurikulum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/>
              <a:t>– neexistuje jednotná definice</a:t>
            </a: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cs-CZ" u="sng" dirty="0"/>
              <a:t>Příklady definice kurikula:</a:t>
            </a:r>
          </a:p>
          <a:p>
            <a:pPr>
              <a:buFontTx/>
              <a:buChar char="-"/>
            </a:pPr>
            <a:r>
              <a:rPr lang="cs-CZ" dirty="0"/>
              <a:t>Celek učebních plánů a sled předmětů</a:t>
            </a:r>
          </a:p>
          <a:p>
            <a:pPr>
              <a:buFontTx/>
              <a:buChar char="-"/>
            </a:pPr>
            <a:r>
              <a:rPr lang="cs-CZ" dirty="0"/>
              <a:t>Obsah veškeré zkušenosti kterou žáci získávají ve škole a v činnostech ke škole se vztahujících, její plánování a hodnocení</a:t>
            </a:r>
          </a:p>
          <a:p>
            <a:pPr marL="0" indent="0">
              <a:buNone/>
            </a:pPr>
            <a:r>
              <a:rPr lang="cs-CZ" dirty="0"/>
              <a:t>atd.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V ČR od 90. let 20. století probíhá tzv. „</a:t>
            </a:r>
            <a:r>
              <a:rPr lang="cs-CZ" b="1" dirty="0" err="1"/>
              <a:t>kurikulární</a:t>
            </a:r>
            <a:r>
              <a:rPr lang="cs-CZ" b="1" dirty="0"/>
              <a:t> reforma“.</a:t>
            </a:r>
          </a:p>
          <a:p>
            <a:pPr marL="0" indent="0">
              <a:buNone/>
            </a:pPr>
            <a:r>
              <a:rPr lang="cs-CZ" u="sng" dirty="0"/>
              <a:t>Příklady výstupů </a:t>
            </a:r>
            <a:r>
              <a:rPr lang="cs-CZ" u="sng" dirty="0" err="1"/>
              <a:t>kurikulární</a:t>
            </a:r>
            <a:r>
              <a:rPr lang="cs-CZ" u="sng" dirty="0"/>
              <a:t> reformy v ČR:</a:t>
            </a:r>
          </a:p>
          <a:p>
            <a:pPr>
              <a:buFontTx/>
              <a:buChar char="-"/>
            </a:pPr>
            <a:r>
              <a:rPr lang="cs-CZ" b="1" dirty="0"/>
              <a:t>Zrušení osnov a vznik RVP a ŠVP</a:t>
            </a:r>
          </a:p>
          <a:p>
            <a:pPr>
              <a:buFontTx/>
              <a:buChar char="-"/>
            </a:pPr>
            <a:r>
              <a:rPr lang="cs-CZ" b="1" dirty="0"/>
              <a:t>Společná část maturitní zkoušky</a:t>
            </a:r>
          </a:p>
          <a:p>
            <a:pPr>
              <a:buFontTx/>
              <a:buChar char="-"/>
            </a:pPr>
            <a:r>
              <a:rPr lang="cs-CZ" b="1" dirty="0"/>
              <a:t>Prodloužení povinné školní docházky na 10 let</a:t>
            </a:r>
          </a:p>
          <a:p>
            <a:pPr>
              <a:buFontTx/>
              <a:buChar char="-"/>
            </a:pPr>
            <a:r>
              <a:rPr lang="cs-CZ" b="1" dirty="0"/>
              <a:t>Inkluze</a:t>
            </a:r>
          </a:p>
          <a:p>
            <a:pPr>
              <a:buFontTx/>
              <a:buChar char="-"/>
            </a:pPr>
            <a:r>
              <a:rPr lang="cs-CZ" b="1" dirty="0"/>
              <a:t>Distanční vzdělávání</a:t>
            </a:r>
          </a:p>
          <a:p>
            <a:pPr marL="0" indent="0">
              <a:buNone/>
            </a:pPr>
            <a:r>
              <a:rPr lang="cs-CZ" dirty="0"/>
              <a:t>atd.</a:t>
            </a:r>
          </a:p>
          <a:p>
            <a:pPr>
              <a:buFontTx/>
              <a:buChar char="-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09249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Specifické pozice ve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dirty="0"/>
              <a:t>Třídní učitel</a:t>
            </a:r>
          </a:p>
          <a:p>
            <a:r>
              <a:rPr lang="cs-CZ" dirty="0"/>
              <a:t>Metodik prevence</a:t>
            </a:r>
            <a:endParaRPr lang="cs-CZ" dirty="0">
              <a:ea typeface="Calibri"/>
              <a:cs typeface="Calibri"/>
            </a:endParaRPr>
          </a:p>
          <a:p>
            <a:r>
              <a:rPr lang="cs-CZ" dirty="0"/>
              <a:t>Výchovný poradce</a:t>
            </a:r>
            <a:endParaRPr lang="cs-CZ" dirty="0">
              <a:cs typeface="Calibri"/>
            </a:endParaRPr>
          </a:p>
          <a:p>
            <a:r>
              <a:rPr lang="cs-CZ" dirty="0"/>
              <a:t>Školní psycholog</a:t>
            </a:r>
            <a:endParaRPr lang="cs-CZ" dirty="0">
              <a:cs typeface="Calibri"/>
            </a:endParaRPr>
          </a:p>
          <a:p>
            <a:r>
              <a:rPr lang="cs-CZ" dirty="0"/>
              <a:t>Asistent pedagoga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Asistent žáka</a:t>
            </a:r>
          </a:p>
          <a:p>
            <a:r>
              <a:rPr lang="cs-CZ" dirty="0">
                <a:cs typeface="Calibri"/>
              </a:rPr>
              <a:t>Speciální pedagog</a:t>
            </a:r>
          </a:p>
          <a:p>
            <a:r>
              <a:rPr lang="cs-CZ" dirty="0">
                <a:ea typeface="Calibri"/>
                <a:cs typeface="Calibri"/>
              </a:rPr>
              <a:t>Školní logoped</a:t>
            </a:r>
          </a:p>
          <a:p>
            <a:r>
              <a:rPr lang="cs-CZ" err="1">
                <a:ea typeface="Calibri"/>
                <a:cs typeface="Calibri"/>
              </a:rPr>
              <a:t>Etoped</a:t>
            </a:r>
            <a:endParaRPr lang="cs-CZ" dirty="0" err="1">
              <a:ea typeface="Calibri"/>
              <a:cs typeface="Calibri"/>
            </a:endParaRPr>
          </a:p>
          <a:p>
            <a:r>
              <a:rPr lang="cs-CZ" dirty="0">
                <a:ea typeface="Calibri"/>
                <a:cs typeface="Calibri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0643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Pedagogicko</a:t>
            </a:r>
            <a:r>
              <a:rPr lang="cs-CZ" dirty="0"/>
              <a:t> psychologická poradna (PPP)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Ambulantní péče</a:t>
            </a:r>
          </a:p>
          <a:p>
            <a:r>
              <a:rPr lang="cs-CZ" dirty="0"/>
              <a:t>Klienti zpravidla 3 – 19 let</a:t>
            </a:r>
          </a:p>
          <a:p>
            <a:r>
              <a:rPr lang="cs-CZ" dirty="0"/>
              <a:t>Základní tým: </a:t>
            </a:r>
            <a:r>
              <a:rPr lang="cs-CZ" b="1" dirty="0"/>
              <a:t>psycholog, speciální pedagog, sociální pracovník</a:t>
            </a:r>
          </a:p>
          <a:p>
            <a:r>
              <a:rPr lang="cs-CZ" dirty="0"/>
              <a:t>Diagnostika</a:t>
            </a:r>
          </a:p>
          <a:p>
            <a:r>
              <a:rPr lang="cs-CZ" dirty="0"/>
              <a:t>Doporučuje úpravu vzdělávací cesty žáka, stanovuje podpůrná opatření, je aktivní v oblasti prevence, poskytuje služby kariérního poradenství, poskytuje poradenskou intervenci a konzultace</a:t>
            </a:r>
          </a:p>
          <a:p>
            <a:r>
              <a:rPr lang="cs-CZ" dirty="0"/>
              <a:t>Spolupracuje s SPC a středisky výchovné péče (SVP)</a:t>
            </a:r>
          </a:p>
          <a:p>
            <a:r>
              <a:rPr lang="cs-CZ" dirty="0"/>
              <a:t>Vydává doporučení pro tvorbu IVP či </a:t>
            </a:r>
            <a:r>
              <a:rPr lang="cs-CZ" dirty="0" err="1"/>
              <a:t>PlPP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https://digifolio.rvp.cz/</a:t>
            </a:r>
            <a:r>
              <a:rPr lang="cs-CZ" dirty="0" err="1">
                <a:hlinkClick r:id="rId2"/>
              </a:rPr>
              <a:t>view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view.php?id</a:t>
            </a:r>
            <a:r>
              <a:rPr lang="cs-CZ" dirty="0">
                <a:hlinkClick r:id="rId2"/>
              </a:rPr>
              <a:t>=10466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681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Speciálně pedagogické centrum (SPC)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819" y="1417638"/>
            <a:ext cx="9047181" cy="5219829"/>
          </a:xfrm>
        </p:spPr>
        <p:txBody>
          <a:bodyPr>
            <a:noAutofit/>
          </a:bodyPr>
          <a:lstStyle/>
          <a:p>
            <a:r>
              <a:rPr lang="cs-CZ" sz="1800" b="1" dirty="0"/>
              <a:t>Speciálně pedagogická centra poskytují služby v oblasti psychologické, speciálně-pedagogické a sociální. Zaměřují se na pomoc dětem se zdravotním postižením na všech typech škol a nabízí poradenství zákonným zástupcům, pedagogickým pracovníkům a školám metodickou podporu.</a:t>
            </a:r>
          </a:p>
          <a:p>
            <a:r>
              <a:rPr lang="cs-CZ" sz="1800" dirty="0"/>
              <a:t>Klienti zpravidla 3 – 19 let </a:t>
            </a:r>
          </a:p>
          <a:p>
            <a:r>
              <a:rPr lang="cs-CZ" sz="1800" b="1" dirty="0"/>
              <a:t>Typy center podle zaměření:</a:t>
            </a:r>
          </a:p>
          <a:p>
            <a:r>
              <a:rPr lang="cs-CZ" sz="1800" dirty="0"/>
              <a:t>centrum poskytující služby žákům </a:t>
            </a:r>
            <a:r>
              <a:rPr lang="cs-CZ" sz="1800" b="1" i="1" dirty="0"/>
              <a:t>s vadami řeči</a:t>
            </a:r>
            <a:endParaRPr lang="cs-CZ" sz="1800" dirty="0"/>
          </a:p>
          <a:p>
            <a:r>
              <a:rPr lang="cs-CZ" sz="1800" dirty="0"/>
              <a:t>centrum poskytující služby žákům </a:t>
            </a:r>
            <a:r>
              <a:rPr lang="cs-CZ" sz="1800" b="1" i="1" dirty="0"/>
              <a:t>se zrakovým postižením</a:t>
            </a:r>
            <a:endParaRPr lang="cs-CZ" sz="1800" dirty="0"/>
          </a:p>
          <a:p>
            <a:r>
              <a:rPr lang="cs-CZ" sz="1800" dirty="0"/>
              <a:t>centrum poskytující služby žákům </a:t>
            </a:r>
            <a:r>
              <a:rPr lang="cs-CZ" sz="1800" b="1" i="1" dirty="0"/>
              <a:t>se sluchovým postižením</a:t>
            </a:r>
            <a:endParaRPr lang="cs-CZ" sz="1800" dirty="0"/>
          </a:p>
          <a:p>
            <a:r>
              <a:rPr lang="cs-CZ" sz="1800" dirty="0"/>
              <a:t>centrum poskytující služby žákům </a:t>
            </a:r>
            <a:r>
              <a:rPr lang="cs-CZ" sz="1800" b="1" i="1" dirty="0"/>
              <a:t>s tělesným postižením</a:t>
            </a:r>
            <a:endParaRPr lang="cs-CZ" sz="1800" dirty="0"/>
          </a:p>
          <a:p>
            <a:r>
              <a:rPr lang="cs-CZ" sz="1800" dirty="0"/>
              <a:t>centrum poskytující služby žákům </a:t>
            </a:r>
            <a:r>
              <a:rPr lang="cs-CZ" sz="1800" b="1" i="1" dirty="0"/>
              <a:t>s mentálním postižením</a:t>
            </a:r>
            <a:endParaRPr lang="cs-CZ" sz="1800" dirty="0"/>
          </a:p>
          <a:p>
            <a:r>
              <a:rPr lang="cs-CZ" sz="1800" dirty="0"/>
              <a:t>centrum poskytující služby žákům </a:t>
            </a:r>
            <a:r>
              <a:rPr lang="cs-CZ" sz="1800" b="1" i="1" dirty="0"/>
              <a:t>s poruchami autistického spektra</a:t>
            </a:r>
            <a:endParaRPr lang="cs-CZ" sz="1800" dirty="0"/>
          </a:p>
          <a:p>
            <a:r>
              <a:rPr lang="cs-CZ" sz="1800" dirty="0"/>
              <a:t>centrum poskytující služby žákům </a:t>
            </a:r>
            <a:r>
              <a:rPr lang="cs-CZ" sz="1800" b="1" i="1" dirty="0"/>
              <a:t>hluchoslepým</a:t>
            </a:r>
            <a:endParaRPr lang="cs-CZ" sz="1800" dirty="0"/>
          </a:p>
          <a:p>
            <a:r>
              <a:rPr lang="cs-CZ" sz="1800" dirty="0"/>
              <a:t>centrum poskytující služby žákům </a:t>
            </a:r>
            <a:r>
              <a:rPr lang="cs-CZ" sz="1800" b="1" i="1" dirty="0"/>
              <a:t>s více vadami</a:t>
            </a:r>
          </a:p>
          <a:p>
            <a:r>
              <a:rPr lang="cs-CZ" sz="1800" dirty="0"/>
              <a:t>ale nově také </a:t>
            </a:r>
            <a:r>
              <a:rPr lang="cs-CZ" sz="1800" b="1" dirty="0"/>
              <a:t>poruchy chování </a:t>
            </a:r>
            <a:r>
              <a:rPr lang="cs-CZ" sz="1800" dirty="0"/>
              <a:t>atd.</a:t>
            </a:r>
          </a:p>
        </p:txBody>
      </p:sp>
    </p:spTree>
    <p:extLst>
      <p:ext uri="{BB962C8B-B14F-4D97-AF65-F5344CB8AC3E}">
        <p14:creationId xmlns:p14="http://schemas.microsoft.com/office/powerpoint/2010/main" val="3576609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Asistent pedagoga a osobní asistent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4395" y="1194099"/>
            <a:ext cx="8864301" cy="555094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cs-CZ" b="1" u="sng" dirty="0">
                <a:ea typeface="+mn-lt"/>
                <a:cs typeface="+mn-lt"/>
              </a:rPr>
              <a:t>Asistent pedagoga</a:t>
            </a:r>
            <a:endParaRPr lang="cs-CZ" b="1" u="sng" dirty="0"/>
          </a:p>
          <a:p>
            <a:pPr>
              <a:buFontTx/>
              <a:buChar char="-"/>
            </a:pPr>
            <a:r>
              <a:rPr lang="cs-CZ" dirty="0">
                <a:ea typeface="+mn-lt"/>
                <a:cs typeface="+mn-lt"/>
              </a:rPr>
              <a:t>Působí ve třídě, kde jsou žáci s SVP</a:t>
            </a:r>
            <a:endParaRPr lang="cs-CZ"/>
          </a:p>
          <a:p>
            <a:pPr>
              <a:buFontTx/>
              <a:buChar char="-"/>
            </a:pPr>
            <a:r>
              <a:rPr lang="cs-CZ" dirty="0">
                <a:ea typeface="+mn-lt"/>
                <a:cs typeface="+mn-lt"/>
              </a:rPr>
              <a:t>Jeho činnost upravují zákonné normy (vyhlášky, zákony, nařízení vlády atp.)</a:t>
            </a:r>
            <a:endParaRPr lang="cs-CZ"/>
          </a:p>
          <a:p>
            <a:pPr>
              <a:buFontTx/>
              <a:buChar char="-"/>
            </a:pPr>
            <a:r>
              <a:rPr lang="cs-CZ" dirty="0">
                <a:ea typeface="+mn-lt"/>
                <a:cs typeface="+mn-lt"/>
              </a:rPr>
              <a:t>Je nutné kvalifikační studium v délce min. 120 hodin + závěrečná zkouška před komisí</a:t>
            </a:r>
            <a:endParaRPr lang="cs-CZ"/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Existuje dvojí cesta, jak jej škola může „získat“:)</a:t>
            </a:r>
            <a:r>
              <a:rPr lang="cs-CZ" b="1" dirty="0">
                <a:ea typeface="+mn-lt"/>
                <a:cs typeface="+mn-lt"/>
              </a:rPr>
              <a:t> podpůrné opatření (dotace) nebo řádný zaměstnanec školy (placen školou,</a:t>
            </a:r>
            <a:r>
              <a:rPr lang="cs-CZ" dirty="0">
                <a:ea typeface="+mn-lt"/>
                <a:cs typeface="+mn-lt"/>
              </a:rPr>
              <a:t> je v platové třídě</a:t>
            </a:r>
            <a:r>
              <a:rPr lang="cs-CZ" b="1" dirty="0">
                <a:ea typeface="+mn-lt"/>
                <a:cs typeface="+mn-lt"/>
              </a:rPr>
              <a:t>)</a:t>
            </a:r>
            <a:endParaRPr lang="cs-CZ" dirty="0">
              <a:ea typeface="+mn-lt"/>
              <a:cs typeface="+mn-lt"/>
            </a:endParaRPr>
          </a:p>
          <a:p>
            <a:pPr>
              <a:buFontTx/>
              <a:buChar char="-"/>
            </a:pPr>
            <a:r>
              <a:rPr lang="cs-CZ" dirty="0">
                <a:ea typeface="+mn-lt"/>
                <a:cs typeface="+mn-lt"/>
              </a:rPr>
              <a:t>Náplň práce: spolupráce s učitelem na přímé výchovné a vzdělávací činnosti (nejen) u žáků se speciálními vzdělávacími potřebami, pomoc při komunikaci mezi učiteli a žáky a při komunikaci mezi učiteli a zákonnými zástupci žáků, individuální i skupinová podpora žáků při přípravě na výuku, u žáků se zdravotním postižením rovněž pomoc při sebeobsluze</a:t>
            </a:r>
            <a:endParaRPr lang="cs-CZ"/>
          </a:p>
          <a:p>
            <a:pPr>
              <a:buFontTx/>
              <a:buChar char="-"/>
            </a:pPr>
            <a:r>
              <a:rPr lang="cs-CZ" b="1" dirty="0">
                <a:ea typeface="+mn-lt"/>
                <a:cs typeface="+mn-lt"/>
              </a:rPr>
              <a:t>Přímá i nepřímá (konzultace, příprava na výuku, dozory, …) </a:t>
            </a:r>
            <a:r>
              <a:rPr lang="cs-CZ" dirty="0">
                <a:ea typeface="+mn-lt"/>
                <a:cs typeface="+mn-lt"/>
              </a:rPr>
              <a:t>pedagogická činnost</a:t>
            </a:r>
            <a:endParaRPr lang="cs-CZ"/>
          </a:p>
          <a:p>
            <a:pPr marL="0" indent="0">
              <a:buNone/>
            </a:pPr>
            <a:endParaRPr lang="cs-CZ" b="1" u="sng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b="1" u="sng" dirty="0">
                <a:ea typeface="+mn-lt"/>
                <a:cs typeface="+mn-lt"/>
              </a:rPr>
              <a:t>Osobní asistent</a:t>
            </a:r>
            <a:endParaRPr lang="en-US" b="1" u="sng" dirty="0"/>
          </a:p>
          <a:p>
            <a:r>
              <a:rPr lang="cs-CZ" dirty="0">
                <a:ea typeface="+mn-lt"/>
                <a:cs typeface="+mn-lt"/>
              </a:rPr>
              <a:t>Není zaměstnancem školy</a:t>
            </a:r>
            <a:endParaRPr lang="en-US"/>
          </a:p>
          <a:p>
            <a:r>
              <a:rPr lang="cs-CZ" dirty="0">
                <a:ea typeface="+mn-lt"/>
                <a:cs typeface="+mn-lt"/>
              </a:rPr>
              <a:t>Zaměstnán neziskovou organizací nebo zákonnými zástupci žáka</a:t>
            </a:r>
            <a:endParaRPr lang="en-US"/>
          </a:p>
          <a:p>
            <a:r>
              <a:rPr lang="cs-CZ" dirty="0">
                <a:cs typeface="Calibri"/>
              </a:rPr>
              <a:t>Pracuje výhradně s žákem k němuž je přidělen</a:t>
            </a:r>
            <a:endParaRPr lang="cs-CZ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334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525172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cs-CZ" sz="4400" b="1" u="sng"/>
              <a:t>Tištěné zdroje:</a:t>
            </a:r>
          </a:p>
          <a:p>
            <a:pPr algn="just"/>
            <a:r>
              <a:rPr lang="cs-CZ" sz="4400"/>
              <a:t>Vokáč, P. (2015). </a:t>
            </a:r>
            <a:r>
              <a:rPr lang="cs-CZ" sz="4400" i="1"/>
              <a:t>Školský zákon s odborným výkladem</a:t>
            </a:r>
            <a:r>
              <a:rPr lang="cs-CZ" sz="4400"/>
              <a:t>. Třinec: RESK, spol. s r. o.</a:t>
            </a:r>
          </a:p>
          <a:p>
            <a:pPr algn="just"/>
            <a:endParaRPr lang="cs-CZ" sz="4400"/>
          </a:p>
          <a:p>
            <a:pPr marL="0" indent="0" algn="just">
              <a:buNone/>
            </a:pPr>
            <a:r>
              <a:rPr lang="cs-CZ" sz="4400" b="1" u="sng"/>
              <a:t>Elektronické zdroje:</a:t>
            </a:r>
          </a:p>
          <a:p>
            <a:pPr algn="just"/>
            <a:r>
              <a:rPr lang="cs-CZ" sz="4400">
                <a:hlinkClick r:id="rId2"/>
              </a:rPr>
              <a:t>http://www.msmt.cz/dokumenty-3/skolsky-zakon-ve-zneni-ucinnem-od-1-9-2018</a:t>
            </a:r>
            <a:endParaRPr lang="cs-CZ" sz="4400"/>
          </a:p>
          <a:p>
            <a:pPr algn="just"/>
            <a:r>
              <a:rPr lang="cs-CZ" sz="4400">
                <a:hlinkClick r:id="rId3"/>
              </a:rPr>
              <a:t>http://www.msmt.cz/dokumenty-3/zakon-o-pedagogickych-pracovnicich-1</a:t>
            </a:r>
            <a:endParaRPr lang="cs-CZ" sz="4400"/>
          </a:p>
          <a:p>
            <a:pPr algn="just"/>
            <a:r>
              <a:rPr lang="cs-CZ" sz="4400">
                <a:hlinkClick r:id="rId4"/>
              </a:rPr>
              <a:t>http://www.msmt.cz/dokumenty/bila-kniha-narodni-program-rozvoje-vzdelavani-v-ceske-republice-formuje-vladni-strategii-v-oblasti-vzdelavani-strategie-odrazi-celospolecenske-zajmy-a-dava-konkretni-podnety-k-praci-skol</a:t>
            </a:r>
            <a:endParaRPr lang="cs-CZ" sz="4400"/>
          </a:p>
          <a:p>
            <a:pPr algn="just"/>
            <a:r>
              <a:rPr lang="cs-CZ" sz="4400">
                <a:hlinkClick r:id="rId5"/>
              </a:rPr>
              <a:t>http://www.nuv.cz/t/rvp</a:t>
            </a:r>
            <a:endParaRPr lang="cs-CZ" sz="4400"/>
          </a:p>
          <a:p>
            <a:pPr algn="just"/>
            <a:r>
              <a:rPr lang="cs-CZ" sz="4400">
                <a:hlinkClick r:id="rId6"/>
              </a:rPr>
              <a:t>http://zakony.centrum.cz/skolsky-zakon/cast-1-paragraf-7</a:t>
            </a:r>
            <a:endParaRPr lang="cs-CZ" sz="4400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54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</a:t>
            </a:r>
            <a:r>
              <a:rPr lang="cs-CZ" dirty="0" err="1"/>
              <a:t>kurikulární</a:t>
            </a:r>
            <a:r>
              <a:rPr lang="cs-CZ" dirty="0"/>
              <a:t>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Rámcové vzdělávací programy</a:t>
            </a:r>
          </a:p>
          <a:p>
            <a:r>
              <a:rPr lang="cs-CZ" dirty="0"/>
              <a:t>Školní vzdělávací programy</a:t>
            </a:r>
          </a:p>
          <a:p>
            <a:r>
              <a:rPr lang="cs-CZ" dirty="0"/>
              <a:t>Tematické plány</a:t>
            </a:r>
          </a:p>
        </p:txBody>
      </p:sp>
    </p:spTree>
    <p:extLst>
      <p:ext uri="{BB962C8B-B14F-4D97-AF65-F5344CB8AC3E}">
        <p14:creationId xmlns:p14="http://schemas.microsoft.com/office/powerpoint/2010/main" val="61749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Rámcové vzdělávací programy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131" y="141913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b="1"/>
              <a:t>RVP PV </a:t>
            </a:r>
            <a:r>
              <a:rPr lang="cs-CZ"/>
              <a:t>(předškolní vzdělávání)</a:t>
            </a:r>
          </a:p>
          <a:p>
            <a:pPr algn="just"/>
            <a:r>
              <a:rPr lang="cs-CZ" b="1"/>
              <a:t>RVP ZV </a:t>
            </a:r>
            <a:r>
              <a:rPr lang="cs-CZ"/>
              <a:t>(základní vzdělávání)</a:t>
            </a:r>
          </a:p>
          <a:p>
            <a:pPr algn="just"/>
            <a:r>
              <a:rPr lang="cs-CZ" b="1"/>
              <a:t>RVP SOV </a:t>
            </a:r>
            <a:r>
              <a:rPr lang="cs-CZ"/>
              <a:t>(střední odborné vzdělávání)</a:t>
            </a:r>
          </a:p>
          <a:p>
            <a:pPr algn="just"/>
            <a:r>
              <a:rPr lang="cs-CZ" b="1"/>
              <a:t>RVP GV</a:t>
            </a:r>
            <a:r>
              <a:rPr lang="cs-CZ"/>
              <a:t> (gymnaziální vzdělávání)</a:t>
            </a:r>
          </a:p>
          <a:p>
            <a:pPr algn="just"/>
            <a:r>
              <a:rPr lang="cs-CZ"/>
              <a:t>Ostatní RVP (</a:t>
            </a:r>
            <a:r>
              <a:rPr lang="cs-CZ" b="1"/>
              <a:t>RVP ZUV </a:t>
            </a:r>
            <a:r>
              <a:rPr lang="cs-CZ"/>
              <a:t>– základného uměleckého vzdělávání, </a:t>
            </a:r>
            <a:r>
              <a:rPr lang="cs-CZ" b="1"/>
              <a:t>RVP JV </a:t>
            </a:r>
            <a:r>
              <a:rPr lang="cs-CZ"/>
              <a:t>– jazykového vzdělávání) – vymezeno zákonem</a:t>
            </a:r>
          </a:p>
          <a:p>
            <a:pPr marL="0" indent="0" algn="just">
              <a:buNone/>
            </a:pPr>
            <a:r>
              <a:rPr lang="cs-CZ"/>
              <a:t>blíže viz </a:t>
            </a:r>
            <a:r>
              <a:rPr lang="cs-CZ">
                <a:hlinkClick r:id="rId3"/>
              </a:rPr>
              <a:t>http://www.nuv.cz/t/rvp</a:t>
            </a:r>
            <a:endParaRPr lang="cs-CZ"/>
          </a:p>
          <a:p>
            <a:pPr marL="0" indent="0" algn="just">
              <a:buNone/>
            </a:pPr>
            <a:endParaRPr lang="cs-CZ"/>
          </a:p>
          <a:p>
            <a:pPr marL="0" indent="0" algn="just">
              <a:buNone/>
            </a:pPr>
            <a:r>
              <a:rPr lang="cs-CZ" b="1"/>
              <a:t>RVP určují základní oblasti učiva, průřezová témata, klíčové kompetence, očekávané standardizované výstupy atd.</a:t>
            </a:r>
          </a:p>
          <a:p>
            <a:pPr marL="0" indent="0" algn="just">
              <a:buNone/>
            </a:pPr>
            <a:endParaRPr lang="cs-CZ"/>
          </a:p>
          <a:p>
            <a:pPr marL="0" indent="0" algn="just">
              <a:buNone/>
            </a:pPr>
            <a:r>
              <a:rPr lang="cs-CZ" b="1"/>
              <a:t>RVP je členěn do tzv. vzdělávacích oblastí </a:t>
            </a:r>
            <a:r>
              <a:rPr lang="cs-CZ"/>
              <a:t>(např. výchova ke zdraví, člověk a zdraví, člověk a tělesná výchova atp.)</a:t>
            </a:r>
          </a:p>
        </p:txBody>
      </p:sp>
    </p:spTree>
    <p:extLst>
      <p:ext uri="{BB962C8B-B14F-4D97-AF65-F5344CB8AC3E}">
        <p14:creationId xmlns:p14="http://schemas.microsoft.com/office/powerpoint/2010/main" val="68156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Vzdělávací oblasti na základním stupni vzdělávání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683136"/>
              </p:ext>
            </p:extLst>
          </p:nvPr>
        </p:nvGraphicFramePr>
        <p:xfrm>
          <a:off x="452673" y="1448554"/>
          <a:ext cx="8229600" cy="4798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20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Vzdělávací obsah základního vzdělávání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vzdělávací oblast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vzdělávací obory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Jazyk a jazyková komunikace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Český jazyk a literatura, Cizí jazyk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Matematika a její aplikace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Matematika a její aplikace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Informační a komunikační technologie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Informační a komunikační technologie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Člověk a jeho svět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Člověk a jeho svět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Člověk a společnost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Dějepis, Výchova k občanství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Člověk a příroda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Fyzika, Chemie, Přírodopis, Zeměpis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Umění a kultura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Hudební výchova, Výtvarná výchova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Člověk a zdraví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Výchova ke zdraví, Tělesná výchova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Člověk a svět práce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Člověk a svět práce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39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Školní vzdělávací programy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328592"/>
          </a:xfrm>
        </p:spPr>
        <p:txBody>
          <a:bodyPr>
            <a:normAutofit fontScale="62500" lnSpcReduction="20000"/>
          </a:bodyPr>
          <a:lstStyle/>
          <a:p>
            <a:r>
              <a:rPr lang="cs-CZ" b="1"/>
              <a:t>Tvoří si je každá škola sama</a:t>
            </a:r>
          </a:p>
          <a:p>
            <a:r>
              <a:rPr lang="cs-CZ" b="1"/>
              <a:t>Závazným východiskem je vždy příslušný RVP</a:t>
            </a:r>
          </a:p>
          <a:p>
            <a:r>
              <a:rPr lang="cs-CZ"/>
              <a:t>ŠVP je „</a:t>
            </a:r>
            <a:r>
              <a:rPr lang="cs-CZ" b="1"/>
              <a:t>živý dokument</a:t>
            </a:r>
            <a:r>
              <a:rPr lang="cs-CZ"/>
              <a:t>“ – snaha o kontinuální vývoj (lze měnit prakticky kdykoliv)</a:t>
            </a:r>
          </a:p>
          <a:p>
            <a:r>
              <a:rPr lang="cs-CZ"/>
              <a:t>ŠVP je </a:t>
            </a:r>
            <a:r>
              <a:rPr lang="cs-CZ" b="1"/>
              <a:t>veřejný dokument</a:t>
            </a:r>
          </a:p>
          <a:p>
            <a:pPr lvl="0"/>
            <a:r>
              <a:rPr lang="cs-CZ" b="1"/>
              <a:t>Součástí ŠVP jsou také tzv. „klíčové kompetence“</a:t>
            </a:r>
          </a:p>
          <a:p>
            <a:pPr marL="0" lvl="0" indent="0">
              <a:buNone/>
            </a:pPr>
            <a:endParaRPr lang="cs-CZ" b="1"/>
          </a:p>
          <a:p>
            <a:pPr marL="0" lvl="0" indent="0">
              <a:buNone/>
            </a:pPr>
            <a:r>
              <a:rPr lang="cs-CZ" b="1"/>
              <a:t>Klíčové kompetence: </a:t>
            </a:r>
            <a:r>
              <a:rPr lang="cs-CZ"/>
              <a:t>znalosti, dovednosti, postoje a hodnoty, které budou žáci moci využít nejen ve škole, ale především v běžném osobním životě, při studiu a později i ve své profesní kariéře (</a:t>
            </a:r>
            <a:r>
              <a:rPr lang="cs-CZ" b="1"/>
              <a:t>nejedná se tedy o tzv. „předmětové kompetence“</a:t>
            </a:r>
            <a:r>
              <a:rPr lang="cs-CZ"/>
              <a:t>)</a:t>
            </a:r>
          </a:p>
          <a:p>
            <a:pPr marL="0" lvl="0" indent="0">
              <a:buNone/>
            </a:pPr>
            <a:r>
              <a:rPr lang="cs-CZ" u="sng"/>
              <a:t>Přehled klíčových kompetencí:</a:t>
            </a:r>
          </a:p>
          <a:p>
            <a:pPr marL="0" lvl="0" indent="0">
              <a:buNone/>
            </a:pPr>
            <a:r>
              <a:rPr lang="cs-CZ"/>
              <a:t>- </a:t>
            </a:r>
            <a:r>
              <a:rPr lang="cs-CZ" b="1"/>
              <a:t>kompetence k učení</a:t>
            </a:r>
          </a:p>
          <a:p>
            <a:pPr marL="0" lvl="0" indent="0">
              <a:buNone/>
            </a:pPr>
            <a:r>
              <a:rPr lang="cs-CZ" b="1"/>
              <a:t>- kompetence k řešení problémů</a:t>
            </a:r>
          </a:p>
          <a:p>
            <a:pPr marL="0" lvl="0" indent="0">
              <a:buNone/>
            </a:pPr>
            <a:r>
              <a:rPr lang="cs-CZ" b="1"/>
              <a:t>- kompetence komunikativní</a:t>
            </a:r>
          </a:p>
          <a:p>
            <a:pPr marL="0" lvl="0" indent="0">
              <a:buNone/>
            </a:pPr>
            <a:r>
              <a:rPr lang="cs-CZ" b="1"/>
              <a:t>- kompetence sociální a personální</a:t>
            </a:r>
          </a:p>
          <a:p>
            <a:pPr marL="0" lvl="0" indent="0">
              <a:buNone/>
            </a:pPr>
            <a:r>
              <a:rPr lang="cs-CZ" b="1"/>
              <a:t>- kompetence občanské</a:t>
            </a:r>
          </a:p>
          <a:p>
            <a:pPr marL="0" lvl="0" indent="0">
              <a:buNone/>
            </a:pPr>
            <a:r>
              <a:rPr lang="cs-CZ" b="1"/>
              <a:t>- kompetence pracovní</a:t>
            </a:r>
            <a:r>
              <a:rPr lang="cs-CZ"/>
              <a:t>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05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Tematické plány učiva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Interní dokumenty každé školy</a:t>
            </a:r>
          </a:p>
          <a:p>
            <a:r>
              <a:rPr lang="cs-CZ"/>
              <a:t>Pro každou třídu i učební skupinu je tvořen samostatný tematický plán</a:t>
            </a:r>
          </a:p>
          <a:p>
            <a:r>
              <a:rPr lang="cs-CZ"/>
              <a:t>Tematický plán vymezuje probíranou látku a kotví ji v čase, vymezuje učitele, školní rok, hodinovou dotaci a také rozšiřující učivo</a:t>
            </a:r>
          </a:p>
        </p:txBody>
      </p:sp>
    </p:spTree>
    <p:extLst>
      <p:ext uri="{BB962C8B-B14F-4D97-AF65-F5344CB8AC3E}">
        <p14:creationId xmlns:p14="http://schemas.microsoft.com/office/powerpoint/2010/main" val="163782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legislativní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/>
              <a:t>MŠMT, NPI (NÚV + NIDV)</a:t>
            </a:r>
          </a:p>
          <a:p>
            <a:r>
              <a:rPr lang="cs-CZ" b="1" i="1" dirty="0"/>
              <a:t>Zákon 561/2004 Sb. o předškolním, základním, středním, vyšším odborném a jiném vzdělávání</a:t>
            </a:r>
            <a:r>
              <a:rPr lang="cs-CZ" b="1" dirty="0"/>
              <a:t> (Školský zákon) – poslední novela v srpnu 2020</a:t>
            </a:r>
          </a:p>
          <a:p>
            <a:r>
              <a:rPr lang="cs-CZ" b="1" dirty="0">
                <a:cs typeface="Calibri"/>
              </a:rPr>
              <a:t>Zákon o pedagogických pracovnících (563/2004 Sb.)</a:t>
            </a:r>
          </a:p>
          <a:p>
            <a:r>
              <a:rPr lang="cs-CZ" b="1" dirty="0"/>
              <a:t>Strategie vzdělávací politiky ČR do roku 2030+</a:t>
            </a:r>
            <a:endParaRPr lang="cs-CZ" b="1" dirty="0">
              <a:cs typeface="Calibri"/>
            </a:endParaRPr>
          </a:p>
          <a:p>
            <a:pPr marL="0" indent="0">
              <a:buNone/>
            </a:pPr>
            <a:r>
              <a:rPr lang="cs-CZ" b="1" dirty="0">
                <a:cs typeface="Calibri"/>
              </a:rPr>
              <a:t>    (původně tzv. "Bílá kniha")</a:t>
            </a:r>
          </a:p>
          <a:p>
            <a:r>
              <a:rPr lang="cs-CZ" b="1" i="1" dirty="0"/>
              <a:t>Vyhláška o zdravotní způsobilosti k tělesné výchově a sportu č. 391/2013 Sb.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521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Školský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Základní legislativní nástroj k zabezpečení vzdělávání v ČR</a:t>
            </a:r>
          </a:p>
          <a:p>
            <a:r>
              <a:rPr lang="cs-CZ"/>
              <a:t>Doplňován vyhláškami, směrnicemi atp.</a:t>
            </a:r>
          </a:p>
          <a:p>
            <a:pPr marL="0" indent="0">
              <a:buNone/>
            </a:pPr>
            <a:endParaRPr lang="cs-CZ" sz="2800"/>
          </a:p>
          <a:p>
            <a:pPr marL="0" indent="0">
              <a:buNone/>
            </a:pPr>
            <a:r>
              <a:rPr lang="cs-CZ" sz="2800"/>
              <a:t>blíže viz </a:t>
            </a:r>
            <a:r>
              <a:rPr lang="cs-CZ" sz="2800" dirty="0">
                <a:ea typeface="+mn-lt"/>
                <a:cs typeface="+mn-lt"/>
                <a:hlinkClick r:id="rId2"/>
              </a:rPr>
              <a:t>https://www.msmt.cz/dokumenty-3/skolsky-zakon-ve-zneni-ucinnem-od-11-7-2020</a:t>
            </a:r>
            <a:endParaRPr lang="cs-CZ" sz="2800"/>
          </a:p>
          <a:p>
            <a:pPr marL="0" indent="0">
              <a:buNone/>
            </a:pPr>
            <a:endParaRPr lang="cs-CZ" sz="2800" dirty="0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2912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68BDC9F21CCD4F991383B4A146D0FF" ma:contentTypeVersion="10" ma:contentTypeDescription="Vytvoří nový dokument" ma:contentTypeScope="" ma:versionID="ae0ef138b0dfdf0d408b1715382823bf">
  <xsd:schema xmlns:xsd="http://www.w3.org/2001/XMLSchema" xmlns:xs="http://www.w3.org/2001/XMLSchema" xmlns:p="http://schemas.microsoft.com/office/2006/metadata/properties" xmlns:ns2="228725d4-f737-4c48-a89a-171ca9a10a81" xmlns:ns3="775da2cd-27fe-406f-9766-e880ee8b4481" targetNamespace="http://schemas.microsoft.com/office/2006/metadata/properties" ma:root="true" ma:fieldsID="f392acfe1496920c78838d3b40e352c7" ns2:_="" ns3:_="">
    <xsd:import namespace="228725d4-f737-4c48-a89a-171ca9a10a81"/>
    <xsd:import namespace="775da2cd-27fe-406f-9766-e880ee8b4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725d4-f737-4c48-a89a-171ca9a10a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da2cd-27fe-406f-9766-e880ee8b44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80F0BB-6C28-44C6-B976-26A1A1DF25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E15EC8-8E59-4C4C-9019-F5C530AC8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8725d4-f737-4c48-a89a-171ca9a10a81"/>
    <ds:schemaRef ds:uri="775da2cd-27fe-406f-9766-e880ee8b4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486DF4-F2A7-4DD3-92E6-394CCE37840D}">
  <ds:schemaRefs>
    <ds:schemaRef ds:uri="http://schemas.microsoft.com/office/2006/metadata/properties"/>
    <ds:schemaRef ds:uri="http://schemas.microsoft.com/office/infopath/2007/PartnerControls"/>
    <ds:schemaRef ds:uri="acc1ca2e-2cf7-4662-8ef0-124cc34299fe"/>
    <ds:schemaRef ds:uri="a52a04cd-abfc-406f-bfff-83bfc995ebc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2341</Words>
  <Application>Microsoft Office PowerPoint</Application>
  <PresentationFormat>Předvádění na obrazovce (4:3)</PresentationFormat>
  <Paragraphs>288</Paragraphs>
  <Slides>24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Legislativní a kurikulární zabezpečení vzdělávání v České republice</vt:lpstr>
      <vt:lpstr>Kurikulum a kurikulární reforma</vt:lpstr>
      <vt:lpstr>Základní kurikulární dokumenty</vt:lpstr>
      <vt:lpstr>Rámcové vzdělávací programy</vt:lpstr>
      <vt:lpstr>Vzdělávací oblasti na základním stupni vzdělávání</vt:lpstr>
      <vt:lpstr>Školní vzdělávací programy</vt:lpstr>
      <vt:lpstr>Tematické plány učiva</vt:lpstr>
      <vt:lpstr>Základní legislativní dokumenty</vt:lpstr>
      <vt:lpstr>Školský zákon</vt:lpstr>
      <vt:lpstr>Zákon o pedagogických pracovnících</vt:lpstr>
      <vt:lpstr>Osoby vykonávající přímou pedagogickou činnost</vt:lpstr>
      <vt:lpstr>Kompetenční rámec absolventa učitelství</vt:lpstr>
      <vt:lpstr>Prezentace aplikace PowerPoint</vt:lpstr>
      <vt:lpstr>Prezentace aplikace PowerPoint</vt:lpstr>
      <vt:lpstr>Vyhláška o zdravotní způsobilosti k tělesné výchově a sportu č. 391/2013 Sb.</vt:lpstr>
      <vt:lpstr>Instituce zabezpečující vzdělávání v ČR</vt:lpstr>
      <vt:lpstr>Školy</vt:lpstr>
      <vt:lpstr>Školská zařízení</vt:lpstr>
      <vt:lpstr>Orgány podílející se ve správě školství I.</vt:lpstr>
      <vt:lpstr>Specifické pozice ve škole</vt:lpstr>
      <vt:lpstr>Pedagogicko psychologická poradna (PPP)</vt:lpstr>
      <vt:lpstr>Speciálně pedagogické centrum (SPC)</vt:lpstr>
      <vt:lpstr>Asistent pedagoga a osobní asistent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Kurikulární zabezpečení vzdělávání v České republice</dc:title>
  <dc:creator>kotlik</dc:creator>
  <cp:lastModifiedBy>Kamil Kotlík</cp:lastModifiedBy>
  <cp:revision>128</cp:revision>
  <dcterms:created xsi:type="dcterms:W3CDTF">2012-10-21T13:17:21Z</dcterms:created>
  <dcterms:modified xsi:type="dcterms:W3CDTF">2024-09-16T13:00:11Z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0x0101003168BDC9F21CCD4F991383B4A146D0FF</vt:lpwstr>
  </property>
  <property fmtid="{D5CDD505-2E9C-101B-9397-08002B2CF9AE}" pid="3" name="MediaServiceImageTags">
    <vt:lpwstr/>
  </property>
</Properties>
</file>