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7" r:id="rId4"/>
    <p:sldId id="276" r:id="rId5"/>
    <p:sldId id="259" r:id="rId6"/>
    <p:sldId id="261" r:id="rId7"/>
    <p:sldId id="260" r:id="rId8"/>
    <p:sldId id="262" r:id="rId9"/>
    <p:sldId id="263" r:id="rId10"/>
    <p:sldId id="282" r:id="rId11"/>
    <p:sldId id="264" r:id="rId12"/>
    <p:sldId id="278" r:id="rId13"/>
    <p:sldId id="279" r:id="rId14"/>
    <p:sldId id="28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42CC-00D5-4E3B-A434-02659975486B}" type="datetimeFigureOut">
              <a:rPr lang="cs-CZ" smtClean="0"/>
              <a:t>23. 10. 2020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4051E7B-6813-43B8-84EB-D7606C227B0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42CC-00D5-4E3B-A434-02659975486B}" type="datetimeFigureOut">
              <a:rPr lang="cs-CZ" smtClean="0"/>
              <a:t>23. 10. 2020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1E7B-6813-43B8-84EB-D7606C227B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42CC-00D5-4E3B-A434-02659975486B}" type="datetimeFigureOut">
              <a:rPr lang="cs-CZ" smtClean="0"/>
              <a:t>23. 10. 2020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1E7B-6813-43B8-84EB-D7606C227B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42CC-00D5-4E3B-A434-02659975486B}" type="datetimeFigureOut">
              <a:rPr lang="cs-CZ" smtClean="0"/>
              <a:t>23. 10. 2020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1E7B-6813-43B8-84EB-D7606C227B0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42CC-00D5-4E3B-A434-02659975486B}" type="datetimeFigureOut">
              <a:rPr lang="cs-CZ" smtClean="0"/>
              <a:t>23. 10. 2020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4051E7B-6813-43B8-84EB-D7606C227B0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42CC-00D5-4E3B-A434-02659975486B}" type="datetimeFigureOut">
              <a:rPr lang="cs-CZ" smtClean="0"/>
              <a:t>23. 10. 2020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1E7B-6813-43B8-84EB-D7606C227B0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42CC-00D5-4E3B-A434-02659975486B}" type="datetimeFigureOut">
              <a:rPr lang="cs-CZ" smtClean="0"/>
              <a:t>23. 10. 2020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1E7B-6813-43B8-84EB-D7606C227B0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42CC-00D5-4E3B-A434-02659975486B}" type="datetimeFigureOut">
              <a:rPr lang="cs-CZ" smtClean="0"/>
              <a:t>23. 10. 2020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1E7B-6813-43B8-84EB-D7606C227B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42CC-00D5-4E3B-A434-02659975486B}" type="datetimeFigureOut">
              <a:rPr lang="cs-CZ" smtClean="0"/>
              <a:t>23. 10. 2020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1E7B-6813-43B8-84EB-D7606C227B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42CC-00D5-4E3B-A434-02659975486B}" type="datetimeFigureOut">
              <a:rPr lang="cs-CZ" smtClean="0"/>
              <a:t>23. 10. 2020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1E7B-6813-43B8-84EB-D7606C227B0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42CC-00D5-4E3B-A434-02659975486B}" type="datetimeFigureOut">
              <a:rPr lang="cs-CZ" smtClean="0"/>
              <a:t>23. 10. 2020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4051E7B-6813-43B8-84EB-D7606C227B0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4742CC-00D5-4E3B-A434-02659975486B}" type="datetimeFigureOut">
              <a:rPr lang="cs-CZ" smtClean="0"/>
              <a:t>23. 10. 2020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4051E7B-6813-43B8-84EB-D7606C227B0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AIKA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KIELI I</a:t>
            </a:r>
            <a:endParaRPr lang="cs-CZ" dirty="0"/>
          </a:p>
        </p:txBody>
      </p:sp>
      <p:pic>
        <p:nvPicPr>
          <p:cNvPr id="7172" name="Picture 4" descr="C:\Users\Lenka\AppData\Local\Microsoft\Windows\Temporary Internet Files\Content.IE5\SBXOSDEL\190px-Hourglass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795076"/>
            <a:ext cx="138110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759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66130"/>
          </a:xfrm>
        </p:spPr>
        <p:txBody>
          <a:bodyPr/>
          <a:lstStyle/>
          <a:p>
            <a:r>
              <a:rPr lang="cs-CZ" dirty="0" smtClean="0"/>
              <a:t>VUONNA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Vuonna</a:t>
            </a:r>
            <a:r>
              <a:rPr lang="cs-CZ" dirty="0" smtClean="0"/>
              <a:t> 2020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v</a:t>
            </a:r>
            <a:r>
              <a:rPr lang="cs-CZ" dirty="0" err="1" smtClean="0"/>
              <a:t>iime</a:t>
            </a:r>
            <a:r>
              <a:rPr lang="cs-CZ" dirty="0" smtClean="0"/>
              <a:t> </a:t>
            </a:r>
            <a:r>
              <a:rPr lang="cs-CZ" dirty="0" err="1" smtClean="0"/>
              <a:t>vuonna</a:t>
            </a:r>
            <a:r>
              <a:rPr lang="cs-CZ" dirty="0" smtClean="0"/>
              <a:t>	</a:t>
            </a:r>
            <a:r>
              <a:rPr lang="cs-CZ" dirty="0" err="1" smtClean="0"/>
              <a:t>tänä</a:t>
            </a:r>
            <a:r>
              <a:rPr lang="cs-CZ" dirty="0" smtClean="0"/>
              <a:t> </a:t>
            </a:r>
            <a:r>
              <a:rPr lang="cs-CZ" dirty="0" err="1" smtClean="0"/>
              <a:t>vuonna</a:t>
            </a:r>
            <a:r>
              <a:rPr lang="cs-CZ" dirty="0" smtClean="0"/>
              <a:t> 	</a:t>
            </a:r>
            <a:r>
              <a:rPr lang="cs-CZ" dirty="0" err="1" smtClean="0"/>
              <a:t>ensi</a:t>
            </a:r>
            <a:r>
              <a:rPr lang="cs-CZ" dirty="0" smtClean="0"/>
              <a:t> </a:t>
            </a:r>
            <a:r>
              <a:rPr lang="cs-CZ" dirty="0" err="1" smtClean="0"/>
              <a:t>vuonna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3137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77809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VUOROKAUSI = 24 TUNTIA –</a:t>
            </a:r>
            <a:r>
              <a:rPr lang="cs-CZ" dirty="0" err="1" smtClean="0"/>
              <a:t>lla</a:t>
            </a:r>
            <a:r>
              <a:rPr lang="cs-CZ" dirty="0" smtClean="0"/>
              <a:t>/</a:t>
            </a:r>
            <a:r>
              <a:rPr lang="cs-CZ" dirty="0" err="1" smtClean="0"/>
              <a:t>llä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3528392" cy="298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360" y="1052736"/>
            <a:ext cx="2952328" cy="2965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48"/>
          <a:stretch/>
        </p:blipFill>
        <p:spPr bwMode="auto">
          <a:xfrm>
            <a:off x="2699792" y="3948281"/>
            <a:ext cx="2736304" cy="2784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524" y="4031731"/>
            <a:ext cx="2548347" cy="2735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75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MIKÄ … NYT ON?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err="1" smtClean="0"/>
              <a:t>Mikä</a:t>
            </a:r>
            <a:r>
              <a:rPr lang="cs-CZ" i="1" dirty="0" smtClean="0"/>
              <a:t> </a:t>
            </a:r>
            <a:r>
              <a:rPr lang="cs-CZ" i="1" dirty="0" err="1" smtClean="0"/>
              <a:t>vuodenaika</a:t>
            </a:r>
            <a:r>
              <a:rPr lang="cs-CZ" i="1" dirty="0" smtClean="0"/>
              <a:t> nyt on? – Nyt on </a:t>
            </a:r>
            <a:r>
              <a:rPr lang="cs-CZ" i="1" dirty="0" err="1" smtClean="0"/>
              <a:t>syksy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Mikä</a:t>
            </a:r>
            <a:r>
              <a:rPr lang="cs-CZ" i="1" dirty="0" smtClean="0"/>
              <a:t> </a:t>
            </a:r>
            <a:r>
              <a:rPr lang="cs-CZ" i="1" dirty="0" err="1" smtClean="0"/>
              <a:t>kuukausi</a:t>
            </a:r>
            <a:r>
              <a:rPr lang="cs-CZ" i="1" dirty="0" smtClean="0"/>
              <a:t> nyt on? – Nyt on </a:t>
            </a:r>
            <a:r>
              <a:rPr lang="cs-CZ" i="1" dirty="0" err="1" smtClean="0"/>
              <a:t>lokakuu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Mikä</a:t>
            </a:r>
            <a:r>
              <a:rPr lang="cs-CZ" i="1" dirty="0" smtClean="0"/>
              <a:t> </a:t>
            </a:r>
            <a:r>
              <a:rPr lang="cs-CZ" i="1" dirty="0" err="1" smtClean="0"/>
              <a:t>päivä</a:t>
            </a:r>
            <a:r>
              <a:rPr lang="cs-CZ" i="1" dirty="0" smtClean="0"/>
              <a:t> </a:t>
            </a:r>
            <a:r>
              <a:rPr lang="cs-CZ" i="1" dirty="0" err="1" smtClean="0"/>
              <a:t>tänään</a:t>
            </a:r>
            <a:r>
              <a:rPr lang="cs-CZ" i="1" dirty="0" smtClean="0"/>
              <a:t> on? – </a:t>
            </a:r>
            <a:r>
              <a:rPr lang="cs-CZ" i="1" dirty="0" err="1" smtClean="0"/>
              <a:t>Tänään</a:t>
            </a:r>
            <a:r>
              <a:rPr lang="cs-CZ" i="1" dirty="0" smtClean="0"/>
              <a:t> on </a:t>
            </a:r>
            <a:r>
              <a:rPr lang="cs-CZ" i="1" dirty="0" err="1" smtClean="0"/>
              <a:t>perjantai</a:t>
            </a:r>
            <a:r>
              <a:rPr lang="cs-CZ" i="1" dirty="0" smtClean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47405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MILLOIN? - Kdy?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err="1" smtClean="0"/>
              <a:t>Milloin</a:t>
            </a:r>
            <a:r>
              <a:rPr lang="cs-CZ" i="1" dirty="0" smtClean="0"/>
              <a:t> </a:t>
            </a:r>
            <a:r>
              <a:rPr lang="cs-CZ" i="1" dirty="0" err="1" smtClean="0"/>
              <a:t>tulet</a:t>
            </a:r>
            <a:r>
              <a:rPr lang="cs-CZ" i="1" dirty="0" smtClean="0"/>
              <a:t>? – Tulen </a:t>
            </a:r>
            <a:r>
              <a:rPr lang="cs-CZ" i="1" dirty="0" err="1" smtClean="0"/>
              <a:t>aamupäivällä</a:t>
            </a:r>
            <a:r>
              <a:rPr lang="cs-CZ" i="1" dirty="0" smtClean="0"/>
              <a:t>/ </a:t>
            </a:r>
            <a:r>
              <a:rPr lang="cs-CZ" i="1" dirty="0" err="1" smtClean="0"/>
              <a:t>iltapäivällä</a:t>
            </a:r>
            <a:r>
              <a:rPr lang="cs-CZ" i="1" dirty="0" smtClean="0"/>
              <a:t>/ </a:t>
            </a:r>
            <a:r>
              <a:rPr lang="cs-CZ" i="1" dirty="0" err="1" smtClean="0"/>
              <a:t>illalla</a:t>
            </a:r>
            <a:r>
              <a:rPr lang="cs-CZ" i="1" dirty="0" smtClean="0"/>
              <a:t>… </a:t>
            </a:r>
          </a:p>
          <a:p>
            <a:pPr marL="0" indent="0">
              <a:buNone/>
            </a:pPr>
            <a:r>
              <a:rPr lang="cs-CZ" i="1" dirty="0" err="1" smtClean="0"/>
              <a:t>Milloin</a:t>
            </a:r>
            <a:r>
              <a:rPr lang="cs-CZ" i="1" dirty="0" smtClean="0"/>
              <a:t> </a:t>
            </a:r>
            <a:r>
              <a:rPr lang="cs-CZ" i="1" dirty="0" err="1" smtClean="0"/>
              <a:t>sataa</a:t>
            </a:r>
            <a:r>
              <a:rPr lang="cs-CZ" i="1" dirty="0" smtClean="0"/>
              <a:t> </a:t>
            </a:r>
            <a:r>
              <a:rPr lang="cs-CZ" i="1" dirty="0" err="1" smtClean="0"/>
              <a:t>paljon</a:t>
            </a:r>
            <a:r>
              <a:rPr lang="cs-CZ" i="1" dirty="0" smtClean="0"/>
              <a:t>? – </a:t>
            </a:r>
            <a:r>
              <a:rPr lang="cs-CZ" i="1" dirty="0" err="1" smtClean="0"/>
              <a:t>Syksyllä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Milloin</a:t>
            </a:r>
            <a:r>
              <a:rPr lang="cs-CZ" i="1" dirty="0" smtClean="0"/>
              <a:t> </a:t>
            </a:r>
            <a:r>
              <a:rPr lang="cs-CZ" i="1" dirty="0" err="1" smtClean="0"/>
              <a:t>sataa</a:t>
            </a:r>
            <a:r>
              <a:rPr lang="cs-CZ" i="1" dirty="0" smtClean="0"/>
              <a:t> </a:t>
            </a:r>
            <a:r>
              <a:rPr lang="cs-CZ" i="1" dirty="0" err="1" smtClean="0"/>
              <a:t>lunta</a:t>
            </a:r>
            <a:r>
              <a:rPr lang="cs-CZ" i="1" dirty="0" smtClean="0"/>
              <a:t>? – </a:t>
            </a:r>
            <a:r>
              <a:rPr lang="cs-CZ" i="1" dirty="0" err="1" smtClean="0"/>
              <a:t>Talvella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92261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501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/>
          <a:lstStyle/>
          <a:p>
            <a:r>
              <a:rPr lang="cs-CZ" dirty="0" smtClean="0"/>
              <a:t>TEKSTI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424936" cy="5077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 smtClean="0"/>
              <a:t>Vuodessa</a:t>
            </a:r>
            <a:r>
              <a:rPr lang="cs-CZ" dirty="0" smtClean="0"/>
              <a:t> on 4 </a:t>
            </a:r>
            <a:r>
              <a:rPr lang="cs-CZ" dirty="0" err="1" smtClean="0">
                <a:solidFill>
                  <a:srgbClr val="FF0000"/>
                </a:solidFill>
              </a:rPr>
              <a:t>vuodenaikaa</a:t>
            </a:r>
            <a:r>
              <a:rPr lang="cs-CZ" dirty="0" smtClean="0"/>
              <a:t>: </a:t>
            </a:r>
            <a:r>
              <a:rPr lang="cs-CZ" dirty="0" err="1" smtClean="0">
                <a:solidFill>
                  <a:srgbClr val="92D050"/>
                </a:solidFill>
              </a:rPr>
              <a:t>kevät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B0F0"/>
                </a:solidFill>
              </a:rPr>
              <a:t>kesä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C000"/>
                </a:solidFill>
              </a:rPr>
              <a:t>syksy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/>
              <a:t>ja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talvi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Vuodessa</a:t>
            </a:r>
            <a:r>
              <a:rPr lang="cs-CZ" dirty="0" smtClean="0"/>
              <a:t> on 365 </a:t>
            </a:r>
            <a:r>
              <a:rPr lang="cs-CZ" dirty="0" err="1" smtClean="0"/>
              <a:t>päivää</a:t>
            </a:r>
            <a:r>
              <a:rPr lang="cs-CZ" dirty="0" smtClean="0"/>
              <a:t> </a:t>
            </a:r>
            <a:r>
              <a:rPr lang="cs-CZ" dirty="0" err="1" smtClean="0"/>
              <a:t>ja</a:t>
            </a:r>
            <a:r>
              <a:rPr lang="cs-CZ" dirty="0" smtClean="0"/>
              <a:t> 12 </a:t>
            </a:r>
            <a:r>
              <a:rPr lang="cs-CZ" dirty="0" err="1" smtClean="0"/>
              <a:t>kuukautta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Kuukaudessa</a:t>
            </a:r>
            <a:r>
              <a:rPr lang="cs-CZ" dirty="0" smtClean="0"/>
              <a:t> on </a:t>
            </a:r>
            <a:r>
              <a:rPr lang="cs-CZ" dirty="0" err="1" smtClean="0"/>
              <a:t>noin</a:t>
            </a:r>
            <a:r>
              <a:rPr lang="cs-CZ" dirty="0" smtClean="0"/>
              <a:t> 30 </a:t>
            </a:r>
            <a:r>
              <a:rPr lang="cs-CZ" dirty="0" err="1" smtClean="0"/>
              <a:t>päivää</a:t>
            </a:r>
            <a:r>
              <a:rPr lang="cs-CZ" dirty="0" smtClean="0"/>
              <a:t> </a:t>
            </a:r>
            <a:r>
              <a:rPr lang="cs-CZ" dirty="0" err="1" smtClean="0"/>
              <a:t>ja</a:t>
            </a:r>
            <a:r>
              <a:rPr lang="cs-CZ" dirty="0" smtClean="0"/>
              <a:t> 4 </a:t>
            </a:r>
            <a:r>
              <a:rPr lang="cs-CZ" dirty="0" err="1" smtClean="0"/>
              <a:t>viikkoa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Viikossa</a:t>
            </a:r>
            <a:r>
              <a:rPr lang="cs-CZ" dirty="0" smtClean="0"/>
              <a:t> on 7 </a:t>
            </a:r>
            <a:r>
              <a:rPr lang="cs-CZ" dirty="0" err="1" smtClean="0"/>
              <a:t>päivää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Vuorokaudessa</a:t>
            </a:r>
            <a:r>
              <a:rPr lang="cs-CZ" dirty="0" smtClean="0"/>
              <a:t> on 24 </a:t>
            </a:r>
            <a:r>
              <a:rPr lang="cs-CZ" dirty="0" err="1" smtClean="0"/>
              <a:t>tuntia</a:t>
            </a:r>
            <a:r>
              <a:rPr lang="cs-CZ" dirty="0" smtClean="0"/>
              <a:t>. </a:t>
            </a:r>
            <a:r>
              <a:rPr lang="cs-CZ" dirty="0" err="1" smtClean="0"/>
              <a:t>Vuorokauden</a:t>
            </a:r>
            <a:r>
              <a:rPr lang="cs-CZ" dirty="0" smtClean="0"/>
              <a:t> </a:t>
            </a:r>
            <a:r>
              <a:rPr lang="cs-CZ" dirty="0" err="1" smtClean="0"/>
              <a:t>osat</a:t>
            </a:r>
            <a:r>
              <a:rPr lang="cs-CZ" dirty="0" smtClean="0"/>
              <a:t> </a:t>
            </a:r>
            <a:r>
              <a:rPr lang="cs-CZ" dirty="0" err="1" smtClean="0"/>
              <a:t>ovat</a:t>
            </a:r>
            <a:r>
              <a:rPr lang="cs-CZ" dirty="0" smtClean="0"/>
              <a:t>: </a:t>
            </a:r>
            <a:r>
              <a:rPr lang="cs-CZ" dirty="0" err="1" smtClean="0"/>
              <a:t>aamu</a:t>
            </a:r>
            <a:r>
              <a:rPr lang="cs-CZ" dirty="0" smtClean="0"/>
              <a:t>, </a:t>
            </a:r>
            <a:r>
              <a:rPr lang="cs-CZ" dirty="0" err="1" smtClean="0"/>
              <a:t>päivä</a:t>
            </a:r>
            <a:r>
              <a:rPr lang="cs-CZ" dirty="0" smtClean="0"/>
              <a:t>, </a:t>
            </a:r>
            <a:r>
              <a:rPr lang="cs-CZ" dirty="0" err="1" smtClean="0"/>
              <a:t>ilta</a:t>
            </a:r>
            <a:r>
              <a:rPr lang="cs-CZ" dirty="0" smtClean="0"/>
              <a:t> </a:t>
            </a:r>
            <a:r>
              <a:rPr lang="cs-CZ" dirty="0" err="1" smtClean="0"/>
              <a:t>ja</a:t>
            </a:r>
            <a:r>
              <a:rPr lang="cs-CZ" dirty="0" smtClean="0"/>
              <a:t> </a:t>
            </a:r>
            <a:r>
              <a:rPr lang="cs-CZ" dirty="0" err="1" smtClean="0"/>
              <a:t>yö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Tunnissa</a:t>
            </a:r>
            <a:r>
              <a:rPr lang="cs-CZ" dirty="0" smtClean="0"/>
              <a:t> on 60 </a:t>
            </a:r>
            <a:r>
              <a:rPr lang="cs-CZ" dirty="0" err="1" smtClean="0"/>
              <a:t>minuuttia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Minuutissa</a:t>
            </a:r>
            <a:r>
              <a:rPr lang="cs-CZ" dirty="0" smtClean="0"/>
              <a:t> on 60 </a:t>
            </a:r>
            <a:r>
              <a:rPr lang="cs-CZ" dirty="0" err="1" smtClean="0"/>
              <a:t>sekuntia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Mikä</a:t>
            </a:r>
            <a:r>
              <a:rPr lang="cs-CZ" dirty="0" smtClean="0"/>
              <a:t> </a:t>
            </a:r>
            <a:r>
              <a:rPr lang="cs-CZ" dirty="0" err="1" smtClean="0"/>
              <a:t>kuukausi</a:t>
            </a:r>
            <a:r>
              <a:rPr lang="cs-CZ" dirty="0" smtClean="0"/>
              <a:t> nyt on? Nyt on </a:t>
            </a:r>
            <a:r>
              <a:rPr lang="cs-CZ" dirty="0" err="1" smtClean="0"/>
              <a:t>lokakuu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Mikä</a:t>
            </a:r>
            <a:r>
              <a:rPr lang="cs-CZ" dirty="0" smtClean="0"/>
              <a:t> </a:t>
            </a:r>
            <a:r>
              <a:rPr lang="cs-CZ" dirty="0" err="1" smtClean="0"/>
              <a:t>vuodenaika</a:t>
            </a:r>
            <a:r>
              <a:rPr lang="cs-CZ" dirty="0" smtClean="0"/>
              <a:t> nyt on? Nyt on </a:t>
            </a:r>
            <a:r>
              <a:rPr lang="cs-CZ" dirty="0" err="1" smtClean="0"/>
              <a:t>syksy</a:t>
            </a:r>
            <a:r>
              <a:rPr lang="cs-CZ" dirty="0" smtClean="0"/>
              <a:t>. </a:t>
            </a:r>
            <a:r>
              <a:rPr lang="cs-CZ" dirty="0" err="1" smtClean="0"/>
              <a:t>Syksyllä</a:t>
            </a:r>
            <a:r>
              <a:rPr lang="cs-CZ" dirty="0" smtClean="0"/>
              <a:t> </a:t>
            </a:r>
            <a:r>
              <a:rPr lang="cs-CZ" dirty="0" err="1" smtClean="0"/>
              <a:t>sataa</a:t>
            </a:r>
            <a:r>
              <a:rPr lang="cs-CZ" dirty="0" smtClean="0"/>
              <a:t> </a:t>
            </a:r>
            <a:r>
              <a:rPr lang="cs-CZ" dirty="0" err="1" smtClean="0"/>
              <a:t>usein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119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/>
              <a:t>SANASTO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124744"/>
            <a:ext cx="8003232" cy="53285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err="1"/>
              <a:t>v</a:t>
            </a:r>
            <a:r>
              <a:rPr lang="cs-CZ" dirty="0" err="1" smtClean="0"/>
              <a:t>uosi</a:t>
            </a:r>
            <a:r>
              <a:rPr lang="cs-CZ" dirty="0" smtClean="0"/>
              <a:t>	</a:t>
            </a:r>
            <a:r>
              <a:rPr lang="cs-CZ" dirty="0" err="1" smtClean="0"/>
              <a:t>vuode</a:t>
            </a:r>
            <a:r>
              <a:rPr lang="cs-CZ" dirty="0" smtClean="0"/>
              <a:t>-  </a:t>
            </a:r>
            <a:r>
              <a:rPr lang="cs-CZ" dirty="0" err="1" smtClean="0"/>
              <a:t>vuote</a:t>
            </a:r>
            <a:r>
              <a:rPr lang="cs-CZ" dirty="0" smtClean="0"/>
              <a:t>-  </a:t>
            </a:r>
            <a:r>
              <a:rPr lang="cs-CZ" dirty="0" err="1" smtClean="0"/>
              <a:t>vuot</a:t>
            </a:r>
            <a:r>
              <a:rPr lang="cs-CZ" dirty="0" smtClean="0"/>
              <a:t>-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k</a:t>
            </a:r>
            <a:r>
              <a:rPr lang="cs-CZ" dirty="0" err="1" smtClean="0"/>
              <a:t>uukausi</a:t>
            </a:r>
            <a:r>
              <a:rPr lang="cs-CZ" dirty="0" smtClean="0"/>
              <a:t> </a:t>
            </a:r>
            <a:r>
              <a:rPr lang="cs-CZ" dirty="0" err="1" smtClean="0"/>
              <a:t>kuukaude</a:t>
            </a:r>
            <a:r>
              <a:rPr lang="cs-CZ" dirty="0" smtClean="0"/>
              <a:t>-   </a:t>
            </a:r>
            <a:r>
              <a:rPr lang="cs-CZ" dirty="0" err="1" smtClean="0"/>
              <a:t>kuukaute</a:t>
            </a:r>
            <a:r>
              <a:rPr lang="cs-CZ" dirty="0" smtClean="0"/>
              <a:t>-  </a:t>
            </a:r>
            <a:r>
              <a:rPr lang="cs-CZ" dirty="0" err="1" smtClean="0"/>
              <a:t>kuukaut</a:t>
            </a:r>
            <a:r>
              <a:rPr lang="cs-CZ" dirty="0" smtClean="0"/>
              <a:t>-</a:t>
            </a:r>
          </a:p>
          <a:p>
            <a:pPr marL="0" indent="0">
              <a:buNone/>
            </a:pPr>
            <a:r>
              <a:rPr lang="cs-CZ" dirty="0" err="1" smtClean="0"/>
              <a:t>vesi</a:t>
            </a:r>
            <a:r>
              <a:rPr lang="cs-CZ" dirty="0" smtClean="0"/>
              <a:t>	vede- </a:t>
            </a:r>
            <a:r>
              <a:rPr lang="cs-CZ" dirty="0" err="1" smtClean="0"/>
              <a:t>vete</a:t>
            </a:r>
            <a:r>
              <a:rPr lang="cs-CZ" dirty="0" smtClean="0"/>
              <a:t>- vet-</a:t>
            </a:r>
          </a:p>
          <a:p>
            <a:pPr marL="0" indent="0">
              <a:buNone/>
            </a:pPr>
            <a:r>
              <a:rPr lang="cs-CZ" dirty="0" err="1"/>
              <a:t>k</a:t>
            </a:r>
            <a:r>
              <a:rPr lang="cs-CZ" dirty="0" err="1" smtClean="0"/>
              <a:t>äsi</a:t>
            </a:r>
            <a:r>
              <a:rPr lang="cs-CZ" dirty="0" smtClean="0"/>
              <a:t> 	</a:t>
            </a:r>
            <a:r>
              <a:rPr lang="cs-CZ" dirty="0" err="1" smtClean="0"/>
              <a:t>käde</a:t>
            </a:r>
            <a:r>
              <a:rPr lang="cs-CZ" dirty="0" smtClean="0"/>
              <a:t>- </a:t>
            </a:r>
            <a:r>
              <a:rPr lang="cs-CZ" dirty="0" err="1" smtClean="0"/>
              <a:t>käte</a:t>
            </a:r>
            <a:r>
              <a:rPr lang="cs-CZ" dirty="0" smtClean="0"/>
              <a:t>- </a:t>
            </a:r>
            <a:r>
              <a:rPr lang="cs-CZ" dirty="0" err="1" smtClean="0"/>
              <a:t>kät</a:t>
            </a:r>
            <a:r>
              <a:rPr lang="cs-CZ" dirty="0" smtClean="0"/>
              <a:t>-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vuorokausi</a:t>
            </a:r>
            <a:r>
              <a:rPr lang="cs-CZ" dirty="0"/>
              <a:t> = </a:t>
            </a:r>
            <a:r>
              <a:rPr lang="cs-CZ" dirty="0" err="1"/>
              <a:t>päivä</a:t>
            </a:r>
            <a:r>
              <a:rPr lang="cs-CZ" dirty="0"/>
              <a:t> + </a:t>
            </a:r>
            <a:r>
              <a:rPr lang="cs-CZ" dirty="0" err="1" smtClean="0"/>
              <a:t>yö</a:t>
            </a:r>
            <a:r>
              <a:rPr lang="cs-CZ" dirty="0" smtClean="0"/>
              <a:t>  </a:t>
            </a:r>
            <a:r>
              <a:rPr lang="cs-CZ" dirty="0" err="1" smtClean="0"/>
              <a:t>vuorokaude</a:t>
            </a:r>
            <a:r>
              <a:rPr lang="cs-CZ" dirty="0" smtClean="0"/>
              <a:t>- </a:t>
            </a:r>
            <a:r>
              <a:rPr lang="cs-CZ" dirty="0" err="1" smtClean="0"/>
              <a:t>vuorokaute</a:t>
            </a:r>
            <a:r>
              <a:rPr lang="cs-CZ" dirty="0" smtClean="0"/>
              <a:t>- </a:t>
            </a:r>
            <a:r>
              <a:rPr lang="cs-CZ" dirty="0" err="1" smtClean="0"/>
              <a:t>vuorokaut</a:t>
            </a:r>
            <a:r>
              <a:rPr lang="cs-CZ" dirty="0" smtClean="0"/>
              <a:t>-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/>
              <a:t>v</a:t>
            </a:r>
            <a:r>
              <a:rPr lang="cs-CZ" dirty="0" err="1" smtClean="0"/>
              <a:t>iikko</a:t>
            </a:r>
            <a:r>
              <a:rPr lang="cs-CZ" dirty="0" smtClean="0"/>
              <a:t>	</a:t>
            </a:r>
            <a:r>
              <a:rPr lang="cs-CZ" dirty="0" err="1" smtClean="0"/>
              <a:t>viiko</a:t>
            </a:r>
            <a:r>
              <a:rPr lang="cs-CZ" dirty="0" smtClean="0"/>
              <a:t>-  </a:t>
            </a:r>
            <a:r>
              <a:rPr lang="cs-CZ" dirty="0" err="1" smtClean="0"/>
              <a:t>viikko</a:t>
            </a:r>
            <a:r>
              <a:rPr lang="cs-CZ" dirty="0" smtClean="0"/>
              <a:t>-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a</a:t>
            </a:r>
            <a:r>
              <a:rPr lang="cs-CZ" dirty="0" err="1" smtClean="0"/>
              <a:t>amu</a:t>
            </a:r>
            <a:r>
              <a:rPr lang="cs-CZ" dirty="0" smtClean="0"/>
              <a:t>	</a:t>
            </a:r>
            <a:r>
              <a:rPr lang="cs-CZ" dirty="0" err="1" smtClean="0"/>
              <a:t>aamu</a:t>
            </a:r>
            <a:r>
              <a:rPr lang="cs-CZ" dirty="0" smtClean="0"/>
              <a:t>-</a:t>
            </a:r>
            <a:endParaRPr lang="cs-CZ" dirty="0"/>
          </a:p>
          <a:p>
            <a:pPr marL="0" indent="0">
              <a:buNone/>
            </a:pPr>
            <a:r>
              <a:rPr lang="cs-CZ" dirty="0" err="1" smtClean="0"/>
              <a:t>i</a:t>
            </a:r>
            <a:r>
              <a:rPr lang="cs-CZ" dirty="0" err="1" smtClean="0"/>
              <a:t>lta</a:t>
            </a:r>
            <a:r>
              <a:rPr lang="cs-CZ" dirty="0" smtClean="0"/>
              <a:t>	</a:t>
            </a:r>
            <a:r>
              <a:rPr lang="cs-CZ" dirty="0" err="1" smtClean="0"/>
              <a:t>illa</a:t>
            </a:r>
            <a:r>
              <a:rPr lang="cs-CZ" dirty="0" smtClean="0"/>
              <a:t>-  </a:t>
            </a:r>
            <a:r>
              <a:rPr lang="cs-CZ" dirty="0" err="1" smtClean="0"/>
              <a:t>ilta</a:t>
            </a:r>
            <a:r>
              <a:rPr lang="cs-CZ" dirty="0" smtClean="0"/>
              <a:t>- 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p</a:t>
            </a:r>
            <a:r>
              <a:rPr lang="cs-CZ" dirty="0" err="1" smtClean="0"/>
              <a:t>äivä</a:t>
            </a:r>
            <a:r>
              <a:rPr lang="cs-CZ" dirty="0" smtClean="0"/>
              <a:t>	</a:t>
            </a:r>
            <a:r>
              <a:rPr lang="cs-CZ" dirty="0" err="1" smtClean="0"/>
              <a:t>päivä</a:t>
            </a:r>
            <a:r>
              <a:rPr lang="cs-CZ" dirty="0" smtClean="0"/>
              <a:t>-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aamupäivä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iltapäivä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t</a:t>
            </a:r>
            <a:r>
              <a:rPr lang="cs-CZ" dirty="0" err="1" smtClean="0"/>
              <a:t>unti</a:t>
            </a:r>
            <a:r>
              <a:rPr lang="cs-CZ" dirty="0" smtClean="0"/>
              <a:t> 	</a:t>
            </a:r>
            <a:r>
              <a:rPr lang="cs-CZ" dirty="0" err="1" smtClean="0"/>
              <a:t>tunni</a:t>
            </a:r>
            <a:r>
              <a:rPr lang="cs-CZ" dirty="0" smtClean="0"/>
              <a:t>-	</a:t>
            </a:r>
            <a:r>
              <a:rPr lang="cs-CZ" dirty="0" err="1" smtClean="0"/>
              <a:t>tunti</a:t>
            </a:r>
            <a:r>
              <a:rPr lang="cs-CZ" dirty="0" smtClean="0"/>
              <a:t>-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m</a:t>
            </a:r>
            <a:r>
              <a:rPr lang="cs-CZ" dirty="0" err="1" smtClean="0"/>
              <a:t>inuutti</a:t>
            </a:r>
            <a:r>
              <a:rPr lang="cs-CZ" dirty="0" smtClean="0"/>
              <a:t>  </a:t>
            </a:r>
            <a:r>
              <a:rPr lang="cs-CZ" dirty="0" err="1" smtClean="0"/>
              <a:t>minuuti</a:t>
            </a:r>
            <a:r>
              <a:rPr lang="cs-CZ" dirty="0" smtClean="0"/>
              <a:t>- </a:t>
            </a:r>
            <a:r>
              <a:rPr lang="cs-CZ" dirty="0" err="1" smtClean="0"/>
              <a:t>minuutti</a:t>
            </a:r>
            <a:r>
              <a:rPr lang="cs-CZ" dirty="0" smtClean="0"/>
              <a:t>-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s</a:t>
            </a:r>
            <a:r>
              <a:rPr lang="cs-CZ" dirty="0" err="1" smtClean="0"/>
              <a:t>ekunti</a:t>
            </a:r>
            <a:r>
              <a:rPr lang="cs-CZ" dirty="0" smtClean="0"/>
              <a:t> </a:t>
            </a:r>
            <a:r>
              <a:rPr lang="cs-CZ" dirty="0" err="1" smtClean="0"/>
              <a:t>sekunni</a:t>
            </a:r>
            <a:r>
              <a:rPr lang="cs-CZ" dirty="0" smtClean="0"/>
              <a:t>-  </a:t>
            </a:r>
            <a:r>
              <a:rPr lang="cs-CZ" dirty="0" err="1" smtClean="0"/>
              <a:t>sekunti</a:t>
            </a:r>
            <a:r>
              <a:rPr lang="cs-CZ" dirty="0" smtClean="0"/>
              <a:t>-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365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SANASTO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933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v</a:t>
            </a:r>
            <a:r>
              <a:rPr lang="cs-CZ" dirty="0" err="1" smtClean="0">
                <a:solidFill>
                  <a:srgbClr val="FF0000"/>
                </a:solidFill>
              </a:rPr>
              <a:t>uosi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k</a:t>
            </a:r>
            <a:r>
              <a:rPr lang="cs-CZ" dirty="0" err="1" smtClean="0">
                <a:solidFill>
                  <a:srgbClr val="FF0000"/>
                </a:solidFill>
              </a:rPr>
              <a:t>uukausi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00B050"/>
                </a:solidFill>
              </a:rPr>
              <a:t>viikko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err="1"/>
              <a:t>a</a:t>
            </a:r>
            <a:r>
              <a:rPr lang="cs-CZ" dirty="0" err="1" smtClean="0"/>
              <a:t>amu</a:t>
            </a:r>
            <a:endParaRPr lang="cs-CZ" dirty="0" smtClean="0"/>
          </a:p>
          <a:p>
            <a:pPr marL="0" indent="0">
              <a:buNone/>
            </a:pPr>
            <a:r>
              <a:rPr lang="cs-CZ" dirty="0" err="1">
                <a:solidFill>
                  <a:srgbClr val="0070C0"/>
                </a:solidFill>
              </a:rPr>
              <a:t>i</a:t>
            </a:r>
            <a:r>
              <a:rPr lang="cs-CZ" dirty="0" err="1" smtClean="0">
                <a:solidFill>
                  <a:srgbClr val="0070C0"/>
                </a:solidFill>
              </a:rPr>
              <a:t>lta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päivä</a:t>
            </a:r>
            <a:endParaRPr lang="cs-CZ" dirty="0" smtClean="0"/>
          </a:p>
          <a:p>
            <a:pPr marL="0" indent="0">
              <a:buNone/>
            </a:pPr>
            <a:r>
              <a:rPr lang="cs-CZ" dirty="0" err="1"/>
              <a:t>a</a:t>
            </a:r>
            <a:r>
              <a:rPr lang="cs-CZ" dirty="0" err="1" smtClean="0"/>
              <a:t>amupäivä</a:t>
            </a:r>
            <a:endParaRPr lang="cs-CZ" dirty="0" smtClean="0"/>
          </a:p>
          <a:p>
            <a:pPr marL="0" indent="0">
              <a:buNone/>
            </a:pPr>
            <a:r>
              <a:rPr lang="cs-CZ" dirty="0" err="1"/>
              <a:t>i</a:t>
            </a:r>
            <a:r>
              <a:rPr lang="cs-CZ" dirty="0" err="1" smtClean="0"/>
              <a:t>ltapäivä</a:t>
            </a:r>
            <a:endParaRPr lang="cs-CZ" dirty="0" smtClean="0"/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v</a:t>
            </a:r>
            <a:r>
              <a:rPr lang="cs-CZ" dirty="0" err="1" smtClean="0">
                <a:solidFill>
                  <a:srgbClr val="FF0000"/>
                </a:solidFill>
              </a:rPr>
              <a:t>uorokausi</a:t>
            </a:r>
            <a:r>
              <a:rPr lang="cs-CZ" dirty="0" smtClean="0"/>
              <a:t> = </a:t>
            </a:r>
            <a:r>
              <a:rPr lang="cs-CZ" dirty="0" err="1" smtClean="0"/>
              <a:t>päivä</a:t>
            </a:r>
            <a:r>
              <a:rPr lang="cs-CZ" dirty="0" smtClean="0"/>
              <a:t> + </a:t>
            </a:r>
            <a:r>
              <a:rPr lang="cs-CZ" dirty="0" err="1" smtClean="0"/>
              <a:t>yö</a:t>
            </a:r>
            <a:endParaRPr lang="cs-CZ" dirty="0" smtClean="0"/>
          </a:p>
          <a:p>
            <a:pPr marL="0" indent="0">
              <a:buNone/>
            </a:pPr>
            <a:r>
              <a:rPr lang="cs-CZ" dirty="0" err="1">
                <a:solidFill>
                  <a:srgbClr val="0070C0"/>
                </a:solidFill>
              </a:rPr>
              <a:t>t</a:t>
            </a:r>
            <a:r>
              <a:rPr lang="cs-CZ" dirty="0" err="1" smtClean="0">
                <a:solidFill>
                  <a:srgbClr val="0070C0"/>
                </a:solidFill>
              </a:rPr>
              <a:t>unti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>
                <a:solidFill>
                  <a:srgbClr val="00B050"/>
                </a:solidFill>
              </a:rPr>
              <a:t>m</a:t>
            </a:r>
            <a:r>
              <a:rPr lang="cs-CZ" dirty="0" err="1" smtClean="0">
                <a:solidFill>
                  <a:srgbClr val="00B050"/>
                </a:solidFill>
              </a:rPr>
              <a:t>inuutti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err="1">
                <a:solidFill>
                  <a:srgbClr val="0070C0"/>
                </a:solidFill>
              </a:rPr>
              <a:t>s</a:t>
            </a:r>
            <a:r>
              <a:rPr lang="cs-CZ" dirty="0" err="1" smtClean="0">
                <a:solidFill>
                  <a:srgbClr val="0070C0"/>
                </a:solidFill>
              </a:rPr>
              <a:t>ekunti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370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KUUKAUDET –</a:t>
            </a:r>
            <a:r>
              <a:rPr lang="cs-CZ" dirty="0" err="1" smtClean="0"/>
              <a:t>ssa</a:t>
            </a:r>
            <a:r>
              <a:rPr lang="cs-CZ" dirty="0" smtClean="0"/>
              <a:t>/-</a:t>
            </a:r>
            <a:r>
              <a:rPr lang="cs-CZ" dirty="0" err="1" smtClean="0"/>
              <a:t>ssä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5"/>
            <a:ext cx="8492381" cy="5203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8461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VUODENAJAT –</a:t>
            </a:r>
            <a:r>
              <a:rPr lang="cs-CZ" dirty="0" err="1" smtClean="0"/>
              <a:t>lla</a:t>
            </a:r>
            <a:r>
              <a:rPr lang="cs-CZ" dirty="0" smtClean="0"/>
              <a:t>/-</a:t>
            </a:r>
            <a:r>
              <a:rPr lang="cs-CZ" dirty="0" err="1" smtClean="0"/>
              <a:t>llä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40"/>
          <a:stretch/>
        </p:blipFill>
        <p:spPr bwMode="auto">
          <a:xfrm>
            <a:off x="107504" y="1988839"/>
            <a:ext cx="8859229" cy="360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20688"/>
            <a:ext cx="1247744" cy="1244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8567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cs-CZ" dirty="0" smtClean="0"/>
              <a:t>HARJOITUS </a:t>
            </a:r>
            <a:r>
              <a:rPr lang="cs-CZ" dirty="0" smtClean="0"/>
              <a:t>1: </a:t>
            </a:r>
            <a:r>
              <a:rPr lang="cs-CZ" dirty="0" err="1" smtClean="0"/>
              <a:t>Täydennä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17" y="1124744"/>
            <a:ext cx="8631206" cy="273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308536"/>
            <a:ext cx="8384745" cy="2195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0043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VIIKONPÄIVÄT -na/-</a:t>
            </a:r>
            <a:r>
              <a:rPr lang="cs-CZ" dirty="0" err="1" smtClean="0"/>
              <a:t>nä</a:t>
            </a:r>
            <a:r>
              <a:rPr lang="cs-CZ" dirty="0" smtClean="0"/>
              <a:t> (ESS) 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5" y="1412776"/>
            <a:ext cx="9139958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696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MILLOIN</a:t>
            </a:r>
            <a:r>
              <a:rPr lang="cs-CZ" dirty="0" smtClean="0"/>
              <a:t>? </a:t>
            </a:r>
            <a:r>
              <a:rPr lang="cs-CZ" dirty="0" smtClean="0"/>
              <a:t>Kdy? </a:t>
            </a:r>
            <a:br>
              <a:rPr lang="cs-CZ" dirty="0" smtClean="0"/>
            </a:br>
            <a:r>
              <a:rPr lang="cs-CZ" dirty="0" smtClean="0"/>
              <a:t>MIKÄ PÄIVÄ? Jaký den?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280920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80196"/>
            <a:ext cx="8749481" cy="1990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5910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1219</TotalTime>
  <Words>209</Words>
  <Application>Microsoft Office PowerPoint</Application>
  <PresentationFormat>Předvádění na obrazovce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Jmění</vt:lpstr>
      <vt:lpstr>KIELI I</vt:lpstr>
      <vt:lpstr>TEKSTI</vt:lpstr>
      <vt:lpstr>SANASTO</vt:lpstr>
      <vt:lpstr>SANASTO</vt:lpstr>
      <vt:lpstr>KUUKAUDET –ssa/-ssä </vt:lpstr>
      <vt:lpstr>VUODENAJAT –lla/-llä</vt:lpstr>
      <vt:lpstr>HARJOITUS 1: Täydennä</vt:lpstr>
      <vt:lpstr>VIIKONPÄIVÄT -na/-nä (ESS) </vt:lpstr>
      <vt:lpstr>MILLOIN? Kdy?  MIKÄ PÄIVÄ? Jaký den?</vt:lpstr>
      <vt:lpstr>VUONNA</vt:lpstr>
      <vt:lpstr>VUOROKAUSI = 24 TUNTIA –lla/llä</vt:lpstr>
      <vt:lpstr>MIKÄ … NYT ON?</vt:lpstr>
      <vt:lpstr>MILLOIN? - Kdy?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KIELI I</dc:title>
  <dc:creator>HP</dc:creator>
  <cp:lastModifiedBy>HP</cp:lastModifiedBy>
  <cp:revision>27</cp:revision>
  <dcterms:created xsi:type="dcterms:W3CDTF">2020-10-15T15:09:35Z</dcterms:created>
  <dcterms:modified xsi:type="dcterms:W3CDTF">2020-10-23T12:27:10Z</dcterms:modified>
</cp:coreProperties>
</file>