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sldIdLst>
    <p:sldId id="256" r:id="rId2"/>
    <p:sldId id="258" r:id="rId3"/>
    <p:sldId id="257" r:id="rId4"/>
    <p:sldId id="262" r:id="rId5"/>
    <p:sldId id="259" r:id="rId6"/>
    <p:sldId id="260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7FB91F-7913-4C26-A6CA-97F60C2EC33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10ACB80-55B3-4C76-87FF-274045994C23}">
      <dgm:prSet/>
      <dgm:spPr/>
      <dgm:t>
        <a:bodyPr/>
        <a:lstStyle/>
        <a:p>
          <a:r>
            <a:rPr lang="cs-CZ"/>
            <a:t>Přístup (jistá modelovost) </a:t>
          </a:r>
          <a:endParaRPr lang="en-US"/>
        </a:p>
      </dgm:t>
    </dgm:pt>
    <dgm:pt modelId="{56EC0806-C626-468D-BBDC-F5C8D8087949}" type="parTrans" cxnId="{0C166E5E-A495-4D9D-A557-FDD186E17E6F}">
      <dgm:prSet/>
      <dgm:spPr/>
      <dgm:t>
        <a:bodyPr/>
        <a:lstStyle/>
        <a:p>
          <a:endParaRPr lang="en-US"/>
        </a:p>
      </dgm:t>
    </dgm:pt>
    <dgm:pt modelId="{58DDE913-5724-4C94-9602-CDFD3929986A}" type="sibTrans" cxnId="{0C166E5E-A495-4D9D-A557-FDD186E17E6F}">
      <dgm:prSet/>
      <dgm:spPr/>
      <dgm:t>
        <a:bodyPr/>
        <a:lstStyle/>
        <a:p>
          <a:endParaRPr lang="en-US"/>
        </a:p>
      </dgm:t>
    </dgm:pt>
    <dgm:pt modelId="{DFBD6472-D93F-4CB7-A28A-585CD2D1EE33}">
      <dgm:prSet/>
      <dgm:spPr/>
      <dgm:t>
        <a:bodyPr/>
        <a:lstStyle/>
        <a:p>
          <a:r>
            <a:rPr lang="cs-CZ"/>
            <a:t>Téma </a:t>
          </a:r>
          <a:endParaRPr lang="en-US"/>
        </a:p>
      </dgm:t>
    </dgm:pt>
    <dgm:pt modelId="{5B226371-A42B-464F-BFE9-FD61B8F7496E}" type="parTrans" cxnId="{39BCE2E0-56A3-4A99-80FF-DF752DC2890E}">
      <dgm:prSet/>
      <dgm:spPr/>
      <dgm:t>
        <a:bodyPr/>
        <a:lstStyle/>
        <a:p>
          <a:endParaRPr lang="en-US"/>
        </a:p>
      </dgm:t>
    </dgm:pt>
    <dgm:pt modelId="{02E7F76E-E87E-4147-A13B-0EB4505F514A}" type="sibTrans" cxnId="{39BCE2E0-56A3-4A99-80FF-DF752DC2890E}">
      <dgm:prSet/>
      <dgm:spPr/>
      <dgm:t>
        <a:bodyPr/>
        <a:lstStyle/>
        <a:p>
          <a:endParaRPr lang="en-US"/>
        </a:p>
      </dgm:t>
    </dgm:pt>
    <dgm:pt modelId="{3B82E679-B0C5-48FC-932A-3C066CE0F628}">
      <dgm:prSet/>
      <dgm:spPr/>
      <dgm:t>
        <a:bodyPr/>
        <a:lstStyle/>
        <a:p>
          <a:r>
            <a:rPr lang="cs-CZ"/>
            <a:t>Dohoda na způsobu práce ve skupině</a:t>
          </a:r>
          <a:endParaRPr lang="en-US"/>
        </a:p>
      </dgm:t>
    </dgm:pt>
    <dgm:pt modelId="{869285B9-43A3-4563-B01D-44FE1F93279C}" type="parTrans" cxnId="{6AE341E7-20E2-4251-AF23-D825F1146C0E}">
      <dgm:prSet/>
      <dgm:spPr/>
      <dgm:t>
        <a:bodyPr/>
        <a:lstStyle/>
        <a:p>
          <a:endParaRPr lang="en-US"/>
        </a:p>
      </dgm:t>
    </dgm:pt>
    <dgm:pt modelId="{566C0905-74C2-405D-A8C4-6A885F3C4117}" type="sibTrans" cxnId="{6AE341E7-20E2-4251-AF23-D825F1146C0E}">
      <dgm:prSet/>
      <dgm:spPr/>
      <dgm:t>
        <a:bodyPr/>
        <a:lstStyle/>
        <a:p>
          <a:endParaRPr lang="en-US"/>
        </a:p>
      </dgm:t>
    </dgm:pt>
    <dgm:pt modelId="{FBFD91F6-7825-4EBA-8F71-FBF7A9AE9948}">
      <dgm:prSet/>
      <dgm:spPr/>
      <dgm:t>
        <a:bodyPr/>
        <a:lstStyle/>
        <a:p>
          <a:r>
            <a:rPr lang="cs-CZ"/>
            <a:t>Komunikace ve skupině </a:t>
          </a:r>
          <a:endParaRPr lang="en-US"/>
        </a:p>
      </dgm:t>
    </dgm:pt>
    <dgm:pt modelId="{C0FD9207-D43C-4CF4-B7AB-517921098F02}" type="parTrans" cxnId="{67E3F163-31E3-4E08-B0F7-4C16BCC7D08C}">
      <dgm:prSet/>
      <dgm:spPr/>
      <dgm:t>
        <a:bodyPr/>
        <a:lstStyle/>
        <a:p>
          <a:endParaRPr lang="en-US"/>
        </a:p>
      </dgm:t>
    </dgm:pt>
    <dgm:pt modelId="{1EDEE458-FEEC-4D27-A055-F53456673002}" type="sibTrans" cxnId="{67E3F163-31E3-4E08-B0F7-4C16BCC7D08C}">
      <dgm:prSet/>
      <dgm:spPr/>
      <dgm:t>
        <a:bodyPr/>
        <a:lstStyle/>
        <a:p>
          <a:endParaRPr lang="en-US"/>
        </a:p>
      </dgm:t>
    </dgm:pt>
    <dgm:pt modelId="{3D814975-5078-4B92-9060-42EDFF2E62B2}" type="pres">
      <dgm:prSet presAssocID="{E07FB91F-7913-4C26-A6CA-97F60C2EC333}" presName="root" presStyleCnt="0">
        <dgm:presLayoutVars>
          <dgm:dir/>
          <dgm:resizeHandles val="exact"/>
        </dgm:presLayoutVars>
      </dgm:prSet>
      <dgm:spPr/>
    </dgm:pt>
    <dgm:pt modelId="{28AF48E8-2804-4110-A8AD-5C64048D7337}" type="pres">
      <dgm:prSet presAssocID="{710ACB80-55B3-4C76-87FF-274045994C23}" presName="compNode" presStyleCnt="0"/>
      <dgm:spPr/>
    </dgm:pt>
    <dgm:pt modelId="{6A851ECB-7FFB-4A50-8DB8-57E0BA51FCC9}" type="pres">
      <dgm:prSet presAssocID="{710ACB80-55B3-4C76-87FF-274045994C23}" presName="bgRect" presStyleLbl="bgShp" presStyleIdx="0" presStyleCnt="4"/>
      <dgm:spPr/>
    </dgm:pt>
    <dgm:pt modelId="{2EF7D18F-EA58-4AE1-B621-C732C98CAA6F}" type="pres">
      <dgm:prSet presAssocID="{710ACB80-55B3-4C76-87FF-274045994C2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ákaz"/>
        </a:ext>
      </dgm:extLst>
    </dgm:pt>
    <dgm:pt modelId="{63252942-C647-4921-8150-B84C71F28676}" type="pres">
      <dgm:prSet presAssocID="{710ACB80-55B3-4C76-87FF-274045994C23}" presName="spaceRect" presStyleCnt="0"/>
      <dgm:spPr/>
    </dgm:pt>
    <dgm:pt modelId="{04BE5985-B2C9-4D72-ACCB-09CCE2AA4394}" type="pres">
      <dgm:prSet presAssocID="{710ACB80-55B3-4C76-87FF-274045994C23}" presName="parTx" presStyleLbl="revTx" presStyleIdx="0" presStyleCnt="4">
        <dgm:presLayoutVars>
          <dgm:chMax val="0"/>
          <dgm:chPref val="0"/>
        </dgm:presLayoutVars>
      </dgm:prSet>
      <dgm:spPr/>
    </dgm:pt>
    <dgm:pt modelId="{0602FFE8-3910-42D1-A937-7D198177B497}" type="pres">
      <dgm:prSet presAssocID="{58DDE913-5724-4C94-9602-CDFD3929986A}" presName="sibTrans" presStyleCnt="0"/>
      <dgm:spPr/>
    </dgm:pt>
    <dgm:pt modelId="{B85561E4-6E9E-4C49-A8AC-0E064A90B0B7}" type="pres">
      <dgm:prSet presAssocID="{DFBD6472-D93F-4CB7-A28A-585CD2D1EE33}" presName="compNode" presStyleCnt="0"/>
      <dgm:spPr/>
    </dgm:pt>
    <dgm:pt modelId="{AAB6385E-553F-4DFE-857C-FE6777482988}" type="pres">
      <dgm:prSet presAssocID="{DFBD6472-D93F-4CB7-A28A-585CD2D1EE33}" presName="bgRect" presStyleLbl="bgShp" presStyleIdx="1" presStyleCnt="4"/>
      <dgm:spPr/>
    </dgm:pt>
    <dgm:pt modelId="{54ACAB5E-B7DB-43A9-B159-8F574EA53A3F}" type="pres">
      <dgm:prSet presAssocID="{DFBD6472-D93F-4CB7-A28A-585CD2D1EE3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F5CD3F36-B6B9-4F0F-948E-8E3BC53AE997}" type="pres">
      <dgm:prSet presAssocID="{DFBD6472-D93F-4CB7-A28A-585CD2D1EE33}" presName="spaceRect" presStyleCnt="0"/>
      <dgm:spPr/>
    </dgm:pt>
    <dgm:pt modelId="{8161F239-18CA-41AE-826B-A599FD7376F0}" type="pres">
      <dgm:prSet presAssocID="{DFBD6472-D93F-4CB7-A28A-585CD2D1EE33}" presName="parTx" presStyleLbl="revTx" presStyleIdx="1" presStyleCnt="4">
        <dgm:presLayoutVars>
          <dgm:chMax val="0"/>
          <dgm:chPref val="0"/>
        </dgm:presLayoutVars>
      </dgm:prSet>
      <dgm:spPr/>
    </dgm:pt>
    <dgm:pt modelId="{9400AD1D-C584-4BEC-808C-FB4AE840E0EE}" type="pres">
      <dgm:prSet presAssocID="{02E7F76E-E87E-4147-A13B-0EB4505F514A}" presName="sibTrans" presStyleCnt="0"/>
      <dgm:spPr/>
    </dgm:pt>
    <dgm:pt modelId="{66E2AD4C-A021-48F7-8FEB-3361A1AEFB23}" type="pres">
      <dgm:prSet presAssocID="{3B82E679-B0C5-48FC-932A-3C066CE0F628}" presName="compNode" presStyleCnt="0"/>
      <dgm:spPr/>
    </dgm:pt>
    <dgm:pt modelId="{7EEC22CA-E4C5-461E-8942-5E84006800D5}" type="pres">
      <dgm:prSet presAssocID="{3B82E679-B0C5-48FC-932A-3C066CE0F628}" presName="bgRect" presStyleLbl="bgShp" presStyleIdx="2" presStyleCnt="4"/>
      <dgm:spPr/>
    </dgm:pt>
    <dgm:pt modelId="{30529B7C-3DDB-4E55-9F25-6785E7C47E25}" type="pres">
      <dgm:prSet presAssocID="{3B82E679-B0C5-48FC-932A-3C066CE0F62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třesení rukou"/>
        </a:ext>
      </dgm:extLst>
    </dgm:pt>
    <dgm:pt modelId="{1308A321-6BC4-453A-A7BE-1E9D0CBCB5EB}" type="pres">
      <dgm:prSet presAssocID="{3B82E679-B0C5-48FC-932A-3C066CE0F628}" presName="spaceRect" presStyleCnt="0"/>
      <dgm:spPr/>
    </dgm:pt>
    <dgm:pt modelId="{5950001B-3B1D-4AA6-848A-B3988B1E35EA}" type="pres">
      <dgm:prSet presAssocID="{3B82E679-B0C5-48FC-932A-3C066CE0F628}" presName="parTx" presStyleLbl="revTx" presStyleIdx="2" presStyleCnt="4">
        <dgm:presLayoutVars>
          <dgm:chMax val="0"/>
          <dgm:chPref val="0"/>
        </dgm:presLayoutVars>
      </dgm:prSet>
      <dgm:spPr/>
    </dgm:pt>
    <dgm:pt modelId="{38BBDF95-BBA5-4BCB-807A-83D04FF81DA6}" type="pres">
      <dgm:prSet presAssocID="{566C0905-74C2-405D-A8C4-6A885F3C4117}" presName="sibTrans" presStyleCnt="0"/>
      <dgm:spPr/>
    </dgm:pt>
    <dgm:pt modelId="{09FF93AC-948D-4503-9708-719121E77B69}" type="pres">
      <dgm:prSet presAssocID="{FBFD91F6-7825-4EBA-8F71-FBF7A9AE9948}" presName="compNode" presStyleCnt="0"/>
      <dgm:spPr/>
    </dgm:pt>
    <dgm:pt modelId="{C1160049-0AA3-4E4D-A704-912AC2C1FE7E}" type="pres">
      <dgm:prSet presAssocID="{FBFD91F6-7825-4EBA-8F71-FBF7A9AE9948}" presName="bgRect" presStyleLbl="bgShp" presStyleIdx="3" presStyleCnt="4"/>
      <dgm:spPr/>
    </dgm:pt>
    <dgm:pt modelId="{5A8CF214-1415-4748-B3B1-66F6BB30B874}" type="pres">
      <dgm:prSet presAssocID="{FBFD91F6-7825-4EBA-8F71-FBF7A9AE994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A2EC1261-B6F2-4FAF-95DE-788441DB5A02}" type="pres">
      <dgm:prSet presAssocID="{FBFD91F6-7825-4EBA-8F71-FBF7A9AE9948}" presName="spaceRect" presStyleCnt="0"/>
      <dgm:spPr/>
    </dgm:pt>
    <dgm:pt modelId="{107AF478-854B-4B60-8A04-493A98610E04}" type="pres">
      <dgm:prSet presAssocID="{FBFD91F6-7825-4EBA-8F71-FBF7A9AE9948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1FF17E0F-5E1F-425E-A018-DB3FF557D323}" type="presOf" srcId="{3B82E679-B0C5-48FC-932A-3C066CE0F628}" destId="{5950001B-3B1D-4AA6-848A-B3988B1E35EA}" srcOrd="0" destOrd="0" presId="urn:microsoft.com/office/officeart/2018/2/layout/IconVerticalSolidList"/>
    <dgm:cxn modelId="{DCC8C620-D43C-4B3E-AA9C-9B3041F85B8A}" type="presOf" srcId="{710ACB80-55B3-4C76-87FF-274045994C23}" destId="{04BE5985-B2C9-4D72-ACCB-09CCE2AA4394}" srcOrd="0" destOrd="0" presId="urn:microsoft.com/office/officeart/2018/2/layout/IconVerticalSolidList"/>
    <dgm:cxn modelId="{0C166E5E-A495-4D9D-A557-FDD186E17E6F}" srcId="{E07FB91F-7913-4C26-A6CA-97F60C2EC333}" destId="{710ACB80-55B3-4C76-87FF-274045994C23}" srcOrd="0" destOrd="0" parTransId="{56EC0806-C626-468D-BBDC-F5C8D8087949}" sibTransId="{58DDE913-5724-4C94-9602-CDFD3929986A}"/>
    <dgm:cxn modelId="{67E3F163-31E3-4E08-B0F7-4C16BCC7D08C}" srcId="{E07FB91F-7913-4C26-A6CA-97F60C2EC333}" destId="{FBFD91F6-7825-4EBA-8F71-FBF7A9AE9948}" srcOrd="3" destOrd="0" parTransId="{C0FD9207-D43C-4CF4-B7AB-517921098F02}" sibTransId="{1EDEE458-FEEC-4D27-A055-F53456673002}"/>
    <dgm:cxn modelId="{95E0F16E-C692-4548-9AE9-F1FE5D39382A}" type="presOf" srcId="{E07FB91F-7913-4C26-A6CA-97F60C2EC333}" destId="{3D814975-5078-4B92-9060-42EDFF2E62B2}" srcOrd="0" destOrd="0" presId="urn:microsoft.com/office/officeart/2018/2/layout/IconVerticalSolidList"/>
    <dgm:cxn modelId="{1C89CCDF-4E54-44AC-AB49-887E43D81A3C}" type="presOf" srcId="{DFBD6472-D93F-4CB7-A28A-585CD2D1EE33}" destId="{8161F239-18CA-41AE-826B-A599FD7376F0}" srcOrd="0" destOrd="0" presId="urn:microsoft.com/office/officeart/2018/2/layout/IconVerticalSolidList"/>
    <dgm:cxn modelId="{39BCE2E0-56A3-4A99-80FF-DF752DC2890E}" srcId="{E07FB91F-7913-4C26-A6CA-97F60C2EC333}" destId="{DFBD6472-D93F-4CB7-A28A-585CD2D1EE33}" srcOrd="1" destOrd="0" parTransId="{5B226371-A42B-464F-BFE9-FD61B8F7496E}" sibTransId="{02E7F76E-E87E-4147-A13B-0EB4505F514A}"/>
    <dgm:cxn modelId="{6AE341E7-20E2-4251-AF23-D825F1146C0E}" srcId="{E07FB91F-7913-4C26-A6CA-97F60C2EC333}" destId="{3B82E679-B0C5-48FC-932A-3C066CE0F628}" srcOrd="2" destOrd="0" parTransId="{869285B9-43A3-4563-B01D-44FE1F93279C}" sibTransId="{566C0905-74C2-405D-A8C4-6A885F3C4117}"/>
    <dgm:cxn modelId="{6FD19AE7-873C-4D4B-AC68-F8329D1FF251}" type="presOf" srcId="{FBFD91F6-7825-4EBA-8F71-FBF7A9AE9948}" destId="{107AF478-854B-4B60-8A04-493A98610E04}" srcOrd="0" destOrd="0" presId="urn:microsoft.com/office/officeart/2018/2/layout/IconVerticalSolidList"/>
    <dgm:cxn modelId="{7B9E8B51-CD93-492D-AE01-E5FBEDE77117}" type="presParOf" srcId="{3D814975-5078-4B92-9060-42EDFF2E62B2}" destId="{28AF48E8-2804-4110-A8AD-5C64048D7337}" srcOrd="0" destOrd="0" presId="urn:microsoft.com/office/officeart/2018/2/layout/IconVerticalSolidList"/>
    <dgm:cxn modelId="{6B3883B7-C4D4-4D0B-B0F5-F0F3F74566BC}" type="presParOf" srcId="{28AF48E8-2804-4110-A8AD-5C64048D7337}" destId="{6A851ECB-7FFB-4A50-8DB8-57E0BA51FCC9}" srcOrd="0" destOrd="0" presId="urn:microsoft.com/office/officeart/2018/2/layout/IconVerticalSolidList"/>
    <dgm:cxn modelId="{DD469B66-2A8E-4695-98C8-E86A9F50B593}" type="presParOf" srcId="{28AF48E8-2804-4110-A8AD-5C64048D7337}" destId="{2EF7D18F-EA58-4AE1-B621-C732C98CAA6F}" srcOrd="1" destOrd="0" presId="urn:microsoft.com/office/officeart/2018/2/layout/IconVerticalSolidList"/>
    <dgm:cxn modelId="{D8EBF3EE-ADB3-4231-B6FE-6C7C3B3C5A59}" type="presParOf" srcId="{28AF48E8-2804-4110-A8AD-5C64048D7337}" destId="{63252942-C647-4921-8150-B84C71F28676}" srcOrd="2" destOrd="0" presId="urn:microsoft.com/office/officeart/2018/2/layout/IconVerticalSolidList"/>
    <dgm:cxn modelId="{08BC076A-1F76-4244-9676-20D02E3F8E82}" type="presParOf" srcId="{28AF48E8-2804-4110-A8AD-5C64048D7337}" destId="{04BE5985-B2C9-4D72-ACCB-09CCE2AA4394}" srcOrd="3" destOrd="0" presId="urn:microsoft.com/office/officeart/2018/2/layout/IconVerticalSolidList"/>
    <dgm:cxn modelId="{271BC1B7-6AB6-497A-890D-FDCE4B674277}" type="presParOf" srcId="{3D814975-5078-4B92-9060-42EDFF2E62B2}" destId="{0602FFE8-3910-42D1-A937-7D198177B497}" srcOrd="1" destOrd="0" presId="urn:microsoft.com/office/officeart/2018/2/layout/IconVerticalSolidList"/>
    <dgm:cxn modelId="{C045E933-D512-4BD3-9620-23460CD24900}" type="presParOf" srcId="{3D814975-5078-4B92-9060-42EDFF2E62B2}" destId="{B85561E4-6E9E-4C49-A8AC-0E064A90B0B7}" srcOrd="2" destOrd="0" presId="urn:microsoft.com/office/officeart/2018/2/layout/IconVerticalSolidList"/>
    <dgm:cxn modelId="{740615CC-3D01-4B12-9B44-A30CCDC24456}" type="presParOf" srcId="{B85561E4-6E9E-4C49-A8AC-0E064A90B0B7}" destId="{AAB6385E-553F-4DFE-857C-FE6777482988}" srcOrd="0" destOrd="0" presId="urn:microsoft.com/office/officeart/2018/2/layout/IconVerticalSolidList"/>
    <dgm:cxn modelId="{E5BB9091-3694-44C8-95E1-2E23BD9535DA}" type="presParOf" srcId="{B85561E4-6E9E-4C49-A8AC-0E064A90B0B7}" destId="{54ACAB5E-B7DB-43A9-B159-8F574EA53A3F}" srcOrd="1" destOrd="0" presId="urn:microsoft.com/office/officeart/2018/2/layout/IconVerticalSolidList"/>
    <dgm:cxn modelId="{D1A19BB8-941A-4945-BE4D-FA2EE192A1D5}" type="presParOf" srcId="{B85561E4-6E9E-4C49-A8AC-0E064A90B0B7}" destId="{F5CD3F36-B6B9-4F0F-948E-8E3BC53AE997}" srcOrd="2" destOrd="0" presId="urn:microsoft.com/office/officeart/2018/2/layout/IconVerticalSolidList"/>
    <dgm:cxn modelId="{FB459D78-8369-437E-9488-80AA09E7F9E1}" type="presParOf" srcId="{B85561E4-6E9E-4C49-A8AC-0E064A90B0B7}" destId="{8161F239-18CA-41AE-826B-A599FD7376F0}" srcOrd="3" destOrd="0" presId="urn:microsoft.com/office/officeart/2018/2/layout/IconVerticalSolidList"/>
    <dgm:cxn modelId="{7449CB7F-338E-4A0E-A7ED-26AB640421DC}" type="presParOf" srcId="{3D814975-5078-4B92-9060-42EDFF2E62B2}" destId="{9400AD1D-C584-4BEC-808C-FB4AE840E0EE}" srcOrd="3" destOrd="0" presId="urn:microsoft.com/office/officeart/2018/2/layout/IconVerticalSolidList"/>
    <dgm:cxn modelId="{D2F0298A-4702-47F0-806B-325AAF371FD7}" type="presParOf" srcId="{3D814975-5078-4B92-9060-42EDFF2E62B2}" destId="{66E2AD4C-A021-48F7-8FEB-3361A1AEFB23}" srcOrd="4" destOrd="0" presId="urn:microsoft.com/office/officeart/2018/2/layout/IconVerticalSolidList"/>
    <dgm:cxn modelId="{32592732-128A-4E32-87C1-0680B030F9FD}" type="presParOf" srcId="{66E2AD4C-A021-48F7-8FEB-3361A1AEFB23}" destId="{7EEC22CA-E4C5-461E-8942-5E84006800D5}" srcOrd="0" destOrd="0" presId="urn:microsoft.com/office/officeart/2018/2/layout/IconVerticalSolidList"/>
    <dgm:cxn modelId="{6EFFD1E4-361F-4AC4-A6F8-EF9F497102E1}" type="presParOf" srcId="{66E2AD4C-A021-48F7-8FEB-3361A1AEFB23}" destId="{30529B7C-3DDB-4E55-9F25-6785E7C47E25}" srcOrd="1" destOrd="0" presId="urn:microsoft.com/office/officeart/2018/2/layout/IconVerticalSolidList"/>
    <dgm:cxn modelId="{DD50A5AC-8BDA-4741-9C53-3605B0EC0AA5}" type="presParOf" srcId="{66E2AD4C-A021-48F7-8FEB-3361A1AEFB23}" destId="{1308A321-6BC4-453A-A7BE-1E9D0CBCB5EB}" srcOrd="2" destOrd="0" presId="urn:microsoft.com/office/officeart/2018/2/layout/IconVerticalSolidList"/>
    <dgm:cxn modelId="{B0823D57-1E74-442D-A275-293B4EB32809}" type="presParOf" srcId="{66E2AD4C-A021-48F7-8FEB-3361A1AEFB23}" destId="{5950001B-3B1D-4AA6-848A-B3988B1E35EA}" srcOrd="3" destOrd="0" presId="urn:microsoft.com/office/officeart/2018/2/layout/IconVerticalSolidList"/>
    <dgm:cxn modelId="{B72B37CA-182D-4E73-817A-9085ECE7B742}" type="presParOf" srcId="{3D814975-5078-4B92-9060-42EDFF2E62B2}" destId="{38BBDF95-BBA5-4BCB-807A-83D04FF81DA6}" srcOrd="5" destOrd="0" presId="urn:microsoft.com/office/officeart/2018/2/layout/IconVerticalSolidList"/>
    <dgm:cxn modelId="{EC51264A-ACBA-464F-869B-0B8C9A48E9C6}" type="presParOf" srcId="{3D814975-5078-4B92-9060-42EDFF2E62B2}" destId="{09FF93AC-948D-4503-9708-719121E77B69}" srcOrd="6" destOrd="0" presId="urn:microsoft.com/office/officeart/2018/2/layout/IconVerticalSolidList"/>
    <dgm:cxn modelId="{33415FC2-6EF8-44F4-A7FD-15726E178E5E}" type="presParOf" srcId="{09FF93AC-948D-4503-9708-719121E77B69}" destId="{C1160049-0AA3-4E4D-A704-912AC2C1FE7E}" srcOrd="0" destOrd="0" presId="urn:microsoft.com/office/officeart/2018/2/layout/IconVerticalSolidList"/>
    <dgm:cxn modelId="{5E0CE5AD-C855-43C8-8D67-E466EAE45B69}" type="presParOf" srcId="{09FF93AC-948D-4503-9708-719121E77B69}" destId="{5A8CF214-1415-4748-B3B1-66F6BB30B874}" srcOrd="1" destOrd="0" presId="urn:microsoft.com/office/officeart/2018/2/layout/IconVerticalSolidList"/>
    <dgm:cxn modelId="{1F70502D-340E-4F2E-A4A6-6AC4564DF28F}" type="presParOf" srcId="{09FF93AC-948D-4503-9708-719121E77B69}" destId="{A2EC1261-B6F2-4FAF-95DE-788441DB5A02}" srcOrd="2" destOrd="0" presId="urn:microsoft.com/office/officeart/2018/2/layout/IconVerticalSolidList"/>
    <dgm:cxn modelId="{ED6321EB-3095-4720-A03F-35FF39331551}" type="presParOf" srcId="{09FF93AC-948D-4503-9708-719121E77B69}" destId="{107AF478-854B-4B60-8A04-493A98610E0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775118-860F-4824-AF99-6527B5EBBFE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EA904113-77BA-472F-AD2D-2E219AA9D8EE}">
      <dgm:prSet/>
      <dgm:spPr/>
      <dgm:t>
        <a:bodyPr/>
        <a:lstStyle/>
        <a:p>
          <a:r>
            <a:rPr lang="cs-CZ"/>
            <a:t>Součástí prezentace BUDE OBLIGATORNĚ zvolený úryvek /úryvky uměleckého textu.</a:t>
          </a:r>
          <a:endParaRPr lang="en-US"/>
        </a:p>
      </dgm:t>
    </dgm:pt>
    <dgm:pt modelId="{D1F28E1F-956F-468C-80DD-018A1E5B9188}" type="parTrans" cxnId="{5ABE0C55-9740-4ED5-AEEE-C9F5E508B619}">
      <dgm:prSet/>
      <dgm:spPr/>
      <dgm:t>
        <a:bodyPr/>
        <a:lstStyle/>
        <a:p>
          <a:endParaRPr lang="en-US"/>
        </a:p>
      </dgm:t>
    </dgm:pt>
    <dgm:pt modelId="{CC01F00C-5E33-466A-A602-F99AA8C69821}" type="sibTrans" cxnId="{5ABE0C55-9740-4ED5-AEEE-C9F5E508B619}">
      <dgm:prSet/>
      <dgm:spPr/>
      <dgm:t>
        <a:bodyPr/>
        <a:lstStyle/>
        <a:p>
          <a:endParaRPr lang="en-US"/>
        </a:p>
      </dgm:t>
    </dgm:pt>
    <dgm:pt modelId="{FAA9E9D1-D06A-4522-8624-E60A0AEB5BF7}">
      <dgm:prSet/>
      <dgm:spPr/>
      <dgm:t>
        <a:bodyPr/>
        <a:lstStyle/>
        <a:p>
          <a:r>
            <a:rPr lang="cs-CZ"/>
            <a:t>s připravenými úryvky budou pracovat ostatní účastníci semináře </a:t>
          </a:r>
          <a:endParaRPr lang="en-US"/>
        </a:p>
      </dgm:t>
    </dgm:pt>
    <dgm:pt modelId="{0CF766CB-C652-4DC6-96BF-1B470164E3F7}" type="parTrans" cxnId="{07C6DC53-FB0F-4EFC-B02A-62D2FDA5D7E9}">
      <dgm:prSet/>
      <dgm:spPr/>
      <dgm:t>
        <a:bodyPr/>
        <a:lstStyle/>
        <a:p>
          <a:endParaRPr lang="en-US"/>
        </a:p>
      </dgm:t>
    </dgm:pt>
    <dgm:pt modelId="{BB9185FD-96FC-49E4-BBFB-2362832034E9}" type="sibTrans" cxnId="{07C6DC53-FB0F-4EFC-B02A-62D2FDA5D7E9}">
      <dgm:prSet/>
      <dgm:spPr/>
      <dgm:t>
        <a:bodyPr/>
        <a:lstStyle/>
        <a:p>
          <a:endParaRPr lang="en-US"/>
        </a:p>
      </dgm:t>
    </dgm:pt>
    <dgm:pt modelId="{3D6A8FA7-2DF4-4F1A-81BA-43F7C419E85C}">
      <dgm:prSet/>
      <dgm:spPr/>
      <dgm:t>
        <a:bodyPr/>
        <a:lstStyle/>
        <a:p>
          <a:r>
            <a:rPr lang="cs-CZ" dirty="0"/>
            <a:t>součástí bude argumentace výběru textu: tj. autora, díla a následně úryvku z daného celku díla </a:t>
          </a:r>
          <a:endParaRPr lang="en-US" dirty="0"/>
        </a:p>
      </dgm:t>
    </dgm:pt>
    <dgm:pt modelId="{5DE8CCC3-6334-4831-8ED5-B3468357CCF7}" type="parTrans" cxnId="{BA582D9F-BA5A-4246-ABAA-3041C9704F2E}">
      <dgm:prSet/>
      <dgm:spPr/>
      <dgm:t>
        <a:bodyPr/>
        <a:lstStyle/>
        <a:p>
          <a:endParaRPr lang="en-US"/>
        </a:p>
      </dgm:t>
    </dgm:pt>
    <dgm:pt modelId="{CD0FD402-A761-49AB-A375-A5649F0374FA}" type="sibTrans" cxnId="{BA582D9F-BA5A-4246-ABAA-3041C9704F2E}">
      <dgm:prSet/>
      <dgm:spPr/>
      <dgm:t>
        <a:bodyPr/>
        <a:lstStyle/>
        <a:p>
          <a:endParaRPr lang="en-US"/>
        </a:p>
      </dgm:t>
    </dgm:pt>
    <dgm:pt modelId="{AC05AC02-86EA-4B8A-8450-527FCE1EC4E7}" type="pres">
      <dgm:prSet presAssocID="{1F775118-860F-4824-AF99-6527B5EBBFE7}" presName="root" presStyleCnt="0">
        <dgm:presLayoutVars>
          <dgm:dir/>
          <dgm:resizeHandles val="exact"/>
        </dgm:presLayoutVars>
      </dgm:prSet>
      <dgm:spPr/>
    </dgm:pt>
    <dgm:pt modelId="{D521501A-CF6C-4A65-AC64-8C8EA81B55BA}" type="pres">
      <dgm:prSet presAssocID="{EA904113-77BA-472F-AD2D-2E219AA9D8EE}" presName="compNode" presStyleCnt="0"/>
      <dgm:spPr/>
    </dgm:pt>
    <dgm:pt modelId="{509AA8A7-36F1-46E5-8393-F00F743892F5}" type="pres">
      <dgm:prSet presAssocID="{EA904113-77BA-472F-AD2D-2E219AA9D8EE}" presName="bgRect" presStyleLbl="bgShp" presStyleIdx="0" presStyleCnt="3"/>
      <dgm:spPr/>
    </dgm:pt>
    <dgm:pt modelId="{A4C24854-3D7C-4008-BAB9-5946FA2B88FA}" type="pres">
      <dgm:prSet presAssocID="{EA904113-77BA-472F-AD2D-2E219AA9D8E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jector screen"/>
        </a:ext>
      </dgm:extLst>
    </dgm:pt>
    <dgm:pt modelId="{74F7359F-9F3B-429E-A491-A8B011770BC1}" type="pres">
      <dgm:prSet presAssocID="{EA904113-77BA-472F-AD2D-2E219AA9D8EE}" presName="spaceRect" presStyleCnt="0"/>
      <dgm:spPr/>
    </dgm:pt>
    <dgm:pt modelId="{2BBE4794-8E5B-464E-A694-6B13AAAB690D}" type="pres">
      <dgm:prSet presAssocID="{EA904113-77BA-472F-AD2D-2E219AA9D8EE}" presName="parTx" presStyleLbl="revTx" presStyleIdx="0" presStyleCnt="3">
        <dgm:presLayoutVars>
          <dgm:chMax val="0"/>
          <dgm:chPref val="0"/>
        </dgm:presLayoutVars>
      </dgm:prSet>
      <dgm:spPr/>
    </dgm:pt>
    <dgm:pt modelId="{15AEA3E0-D952-4404-8D5B-7B6F1C51DDBB}" type="pres">
      <dgm:prSet presAssocID="{CC01F00C-5E33-466A-A602-F99AA8C69821}" presName="sibTrans" presStyleCnt="0"/>
      <dgm:spPr/>
    </dgm:pt>
    <dgm:pt modelId="{961DB186-F707-49FC-AE57-E8CDD1E7FE9E}" type="pres">
      <dgm:prSet presAssocID="{FAA9E9D1-D06A-4522-8624-E60A0AEB5BF7}" presName="compNode" presStyleCnt="0"/>
      <dgm:spPr/>
    </dgm:pt>
    <dgm:pt modelId="{FC4E3603-2BFF-4FEE-A8E5-1F31B9A7040B}" type="pres">
      <dgm:prSet presAssocID="{FAA9E9D1-D06A-4522-8624-E60A0AEB5BF7}" presName="bgRect" presStyleLbl="bgShp" presStyleIdx="1" presStyleCnt="3"/>
      <dgm:spPr/>
    </dgm:pt>
    <dgm:pt modelId="{367F4B6C-74D6-414B-9F43-A640A57EA108}" type="pres">
      <dgm:prSet presAssocID="{FAA9E9D1-D06A-4522-8624-E60A0AEB5BF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živatelé"/>
        </a:ext>
      </dgm:extLst>
    </dgm:pt>
    <dgm:pt modelId="{8FBA8487-B2FF-4A27-AB10-65DE98FC1C13}" type="pres">
      <dgm:prSet presAssocID="{FAA9E9D1-D06A-4522-8624-E60A0AEB5BF7}" presName="spaceRect" presStyleCnt="0"/>
      <dgm:spPr/>
    </dgm:pt>
    <dgm:pt modelId="{1B1FA4BB-BA2D-4EA2-98CF-9BFA7C5D38D8}" type="pres">
      <dgm:prSet presAssocID="{FAA9E9D1-D06A-4522-8624-E60A0AEB5BF7}" presName="parTx" presStyleLbl="revTx" presStyleIdx="1" presStyleCnt="3">
        <dgm:presLayoutVars>
          <dgm:chMax val="0"/>
          <dgm:chPref val="0"/>
        </dgm:presLayoutVars>
      </dgm:prSet>
      <dgm:spPr/>
    </dgm:pt>
    <dgm:pt modelId="{45048B2F-190B-4677-9F45-76F944407B3F}" type="pres">
      <dgm:prSet presAssocID="{BB9185FD-96FC-49E4-BBFB-2362832034E9}" presName="sibTrans" presStyleCnt="0"/>
      <dgm:spPr/>
    </dgm:pt>
    <dgm:pt modelId="{255797BF-6312-425C-BA25-F92DFDAB3E1F}" type="pres">
      <dgm:prSet presAssocID="{3D6A8FA7-2DF4-4F1A-81BA-43F7C419E85C}" presName="compNode" presStyleCnt="0"/>
      <dgm:spPr/>
    </dgm:pt>
    <dgm:pt modelId="{223EA43D-D3CE-4E2B-ACCC-D8E8DC0B4F08}" type="pres">
      <dgm:prSet presAssocID="{3D6A8FA7-2DF4-4F1A-81BA-43F7C419E85C}" presName="bgRect" presStyleLbl="bgShp" presStyleIdx="2" presStyleCnt="3"/>
      <dgm:spPr/>
    </dgm:pt>
    <dgm:pt modelId="{180E7BC9-542C-4D8B-A75E-599133D9D201}" type="pres">
      <dgm:prSet presAssocID="{3D6A8FA7-2DF4-4F1A-81BA-43F7C419E85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Quotation Mark"/>
        </a:ext>
      </dgm:extLst>
    </dgm:pt>
    <dgm:pt modelId="{91E863DC-6E27-41D1-81DC-0754B872F7C9}" type="pres">
      <dgm:prSet presAssocID="{3D6A8FA7-2DF4-4F1A-81BA-43F7C419E85C}" presName="spaceRect" presStyleCnt="0"/>
      <dgm:spPr/>
    </dgm:pt>
    <dgm:pt modelId="{02EEBA00-42E6-466E-86AF-0FB95C978E53}" type="pres">
      <dgm:prSet presAssocID="{3D6A8FA7-2DF4-4F1A-81BA-43F7C419E85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A579811-BDD9-47C1-B564-5FA4B3ED0580}" type="presOf" srcId="{FAA9E9D1-D06A-4522-8624-E60A0AEB5BF7}" destId="{1B1FA4BB-BA2D-4EA2-98CF-9BFA7C5D38D8}" srcOrd="0" destOrd="0" presId="urn:microsoft.com/office/officeart/2018/2/layout/IconVerticalSolidList"/>
    <dgm:cxn modelId="{91BB4338-06D1-46A4-A5A9-C490091ECC0E}" type="presOf" srcId="{3D6A8FA7-2DF4-4F1A-81BA-43F7C419E85C}" destId="{02EEBA00-42E6-466E-86AF-0FB95C978E53}" srcOrd="0" destOrd="0" presId="urn:microsoft.com/office/officeart/2018/2/layout/IconVerticalSolidList"/>
    <dgm:cxn modelId="{07C6DC53-FB0F-4EFC-B02A-62D2FDA5D7E9}" srcId="{1F775118-860F-4824-AF99-6527B5EBBFE7}" destId="{FAA9E9D1-D06A-4522-8624-E60A0AEB5BF7}" srcOrd="1" destOrd="0" parTransId="{0CF766CB-C652-4DC6-96BF-1B470164E3F7}" sibTransId="{BB9185FD-96FC-49E4-BBFB-2362832034E9}"/>
    <dgm:cxn modelId="{5ABE0C55-9740-4ED5-AEEE-C9F5E508B619}" srcId="{1F775118-860F-4824-AF99-6527B5EBBFE7}" destId="{EA904113-77BA-472F-AD2D-2E219AA9D8EE}" srcOrd="0" destOrd="0" parTransId="{D1F28E1F-956F-468C-80DD-018A1E5B9188}" sibTransId="{CC01F00C-5E33-466A-A602-F99AA8C69821}"/>
    <dgm:cxn modelId="{89875A7C-D46E-4095-992C-4BD42E96C52E}" type="presOf" srcId="{EA904113-77BA-472F-AD2D-2E219AA9D8EE}" destId="{2BBE4794-8E5B-464E-A694-6B13AAAB690D}" srcOrd="0" destOrd="0" presId="urn:microsoft.com/office/officeart/2018/2/layout/IconVerticalSolidList"/>
    <dgm:cxn modelId="{BA582D9F-BA5A-4246-ABAA-3041C9704F2E}" srcId="{1F775118-860F-4824-AF99-6527B5EBBFE7}" destId="{3D6A8FA7-2DF4-4F1A-81BA-43F7C419E85C}" srcOrd="2" destOrd="0" parTransId="{5DE8CCC3-6334-4831-8ED5-B3468357CCF7}" sibTransId="{CD0FD402-A761-49AB-A375-A5649F0374FA}"/>
    <dgm:cxn modelId="{3F5644A3-9765-4252-8BAA-BDE71A71166B}" type="presOf" srcId="{1F775118-860F-4824-AF99-6527B5EBBFE7}" destId="{AC05AC02-86EA-4B8A-8450-527FCE1EC4E7}" srcOrd="0" destOrd="0" presId="urn:microsoft.com/office/officeart/2018/2/layout/IconVerticalSolidList"/>
    <dgm:cxn modelId="{24C6B839-DC48-4B1A-B4E9-67F02BA0F1C0}" type="presParOf" srcId="{AC05AC02-86EA-4B8A-8450-527FCE1EC4E7}" destId="{D521501A-CF6C-4A65-AC64-8C8EA81B55BA}" srcOrd="0" destOrd="0" presId="urn:microsoft.com/office/officeart/2018/2/layout/IconVerticalSolidList"/>
    <dgm:cxn modelId="{DA07DA41-5654-4ADA-819C-39E5E4759BB4}" type="presParOf" srcId="{D521501A-CF6C-4A65-AC64-8C8EA81B55BA}" destId="{509AA8A7-36F1-46E5-8393-F00F743892F5}" srcOrd="0" destOrd="0" presId="urn:microsoft.com/office/officeart/2018/2/layout/IconVerticalSolidList"/>
    <dgm:cxn modelId="{D6A58FEF-A113-4F68-9B7C-71D0B2265738}" type="presParOf" srcId="{D521501A-CF6C-4A65-AC64-8C8EA81B55BA}" destId="{A4C24854-3D7C-4008-BAB9-5946FA2B88FA}" srcOrd="1" destOrd="0" presId="urn:microsoft.com/office/officeart/2018/2/layout/IconVerticalSolidList"/>
    <dgm:cxn modelId="{CCDBE3D6-B201-48B5-8C4D-FDC9507C4205}" type="presParOf" srcId="{D521501A-CF6C-4A65-AC64-8C8EA81B55BA}" destId="{74F7359F-9F3B-429E-A491-A8B011770BC1}" srcOrd="2" destOrd="0" presId="urn:microsoft.com/office/officeart/2018/2/layout/IconVerticalSolidList"/>
    <dgm:cxn modelId="{6BAC27C5-2F8E-4734-9384-7EED6DA5C534}" type="presParOf" srcId="{D521501A-CF6C-4A65-AC64-8C8EA81B55BA}" destId="{2BBE4794-8E5B-464E-A694-6B13AAAB690D}" srcOrd="3" destOrd="0" presId="urn:microsoft.com/office/officeart/2018/2/layout/IconVerticalSolidList"/>
    <dgm:cxn modelId="{1A6E39F4-7C98-4C37-906B-DF8A3FB78A49}" type="presParOf" srcId="{AC05AC02-86EA-4B8A-8450-527FCE1EC4E7}" destId="{15AEA3E0-D952-4404-8D5B-7B6F1C51DDBB}" srcOrd="1" destOrd="0" presId="urn:microsoft.com/office/officeart/2018/2/layout/IconVerticalSolidList"/>
    <dgm:cxn modelId="{C681A71F-F1DC-4D53-8330-83B9F7994C3C}" type="presParOf" srcId="{AC05AC02-86EA-4B8A-8450-527FCE1EC4E7}" destId="{961DB186-F707-49FC-AE57-E8CDD1E7FE9E}" srcOrd="2" destOrd="0" presId="urn:microsoft.com/office/officeart/2018/2/layout/IconVerticalSolidList"/>
    <dgm:cxn modelId="{4B2A7311-AEDE-4F43-8550-503C6C309EDF}" type="presParOf" srcId="{961DB186-F707-49FC-AE57-E8CDD1E7FE9E}" destId="{FC4E3603-2BFF-4FEE-A8E5-1F31B9A7040B}" srcOrd="0" destOrd="0" presId="urn:microsoft.com/office/officeart/2018/2/layout/IconVerticalSolidList"/>
    <dgm:cxn modelId="{9C4A10EA-62CA-43C5-B806-5B66877E98FD}" type="presParOf" srcId="{961DB186-F707-49FC-AE57-E8CDD1E7FE9E}" destId="{367F4B6C-74D6-414B-9F43-A640A57EA108}" srcOrd="1" destOrd="0" presId="urn:microsoft.com/office/officeart/2018/2/layout/IconVerticalSolidList"/>
    <dgm:cxn modelId="{55155338-78F2-4558-9EC8-0D89F1EB9B79}" type="presParOf" srcId="{961DB186-F707-49FC-AE57-E8CDD1E7FE9E}" destId="{8FBA8487-B2FF-4A27-AB10-65DE98FC1C13}" srcOrd="2" destOrd="0" presId="urn:microsoft.com/office/officeart/2018/2/layout/IconVerticalSolidList"/>
    <dgm:cxn modelId="{D8760970-FC2D-414C-9A47-0B3091EC99A8}" type="presParOf" srcId="{961DB186-F707-49FC-AE57-E8CDD1E7FE9E}" destId="{1B1FA4BB-BA2D-4EA2-98CF-9BFA7C5D38D8}" srcOrd="3" destOrd="0" presId="urn:microsoft.com/office/officeart/2018/2/layout/IconVerticalSolidList"/>
    <dgm:cxn modelId="{51171E18-3574-4994-B447-E09689D39013}" type="presParOf" srcId="{AC05AC02-86EA-4B8A-8450-527FCE1EC4E7}" destId="{45048B2F-190B-4677-9F45-76F944407B3F}" srcOrd="3" destOrd="0" presId="urn:microsoft.com/office/officeart/2018/2/layout/IconVerticalSolidList"/>
    <dgm:cxn modelId="{2EF6120A-C8C2-4DBF-9DAD-49918A6A95C1}" type="presParOf" srcId="{AC05AC02-86EA-4B8A-8450-527FCE1EC4E7}" destId="{255797BF-6312-425C-BA25-F92DFDAB3E1F}" srcOrd="4" destOrd="0" presId="urn:microsoft.com/office/officeart/2018/2/layout/IconVerticalSolidList"/>
    <dgm:cxn modelId="{98AE4362-2063-469C-850C-D46240802AE9}" type="presParOf" srcId="{255797BF-6312-425C-BA25-F92DFDAB3E1F}" destId="{223EA43D-D3CE-4E2B-ACCC-D8E8DC0B4F08}" srcOrd="0" destOrd="0" presId="urn:microsoft.com/office/officeart/2018/2/layout/IconVerticalSolidList"/>
    <dgm:cxn modelId="{517C2372-A362-4011-BCE7-56393CBDB6DD}" type="presParOf" srcId="{255797BF-6312-425C-BA25-F92DFDAB3E1F}" destId="{180E7BC9-542C-4D8B-A75E-599133D9D201}" srcOrd="1" destOrd="0" presId="urn:microsoft.com/office/officeart/2018/2/layout/IconVerticalSolidList"/>
    <dgm:cxn modelId="{76F9D851-7BBF-4579-A8AA-5AFA3A82F807}" type="presParOf" srcId="{255797BF-6312-425C-BA25-F92DFDAB3E1F}" destId="{91E863DC-6E27-41D1-81DC-0754B872F7C9}" srcOrd="2" destOrd="0" presId="urn:microsoft.com/office/officeart/2018/2/layout/IconVerticalSolidList"/>
    <dgm:cxn modelId="{08398062-4FDF-4307-8D30-550E901755FA}" type="presParOf" srcId="{255797BF-6312-425C-BA25-F92DFDAB3E1F}" destId="{02EEBA00-42E6-466E-86AF-0FB95C978E5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57ECA8-FA47-462C-AFDD-9EBACFBF5AB1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544E374-98CD-4C7D-B000-92D50FC50A37}">
      <dgm:prSet/>
      <dgm:spPr/>
      <dgm:t>
        <a:bodyPr/>
        <a:lstStyle/>
        <a:p>
          <a:r>
            <a:rPr lang="cs-CZ"/>
            <a:t>konkrétně položené, k čemu směřuji? </a:t>
          </a:r>
          <a:endParaRPr lang="en-US"/>
        </a:p>
      </dgm:t>
    </dgm:pt>
    <dgm:pt modelId="{4783F666-863E-4590-A1C6-C447E17FB8F0}" type="parTrans" cxnId="{65A2DB57-54E1-4835-8868-F26FC6F9D846}">
      <dgm:prSet/>
      <dgm:spPr/>
      <dgm:t>
        <a:bodyPr/>
        <a:lstStyle/>
        <a:p>
          <a:endParaRPr lang="en-US"/>
        </a:p>
      </dgm:t>
    </dgm:pt>
    <dgm:pt modelId="{5BB95C86-06C9-4E95-A52E-6F7A52A75E05}" type="sibTrans" cxnId="{65A2DB57-54E1-4835-8868-F26FC6F9D846}">
      <dgm:prSet/>
      <dgm:spPr/>
      <dgm:t>
        <a:bodyPr/>
        <a:lstStyle/>
        <a:p>
          <a:endParaRPr lang="en-US"/>
        </a:p>
      </dgm:t>
    </dgm:pt>
    <dgm:pt modelId="{0051921E-21F4-4C9B-B6E7-7DA2006F6B0D}">
      <dgm:prSet/>
      <dgm:spPr/>
      <dgm:t>
        <a:bodyPr/>
        <a:lstStyle/>
        <a:p>
          <a:r>
            <a:rPr lang="cs-CZ"/>
            <a:t>lze vycházet z analýzy textu: </a:t>
          </a:r>
          <a:endParaRPr lang="en-US"/>
        </a:p>
      </dgm:t>
    </dgm:pt>
    <dgm:pt modelId="{8EC2C192-B55A-45E7-8D2B-0F7F111B8343}" type="parTrans" cxnId="{4FD298B9-5E48-4B11-92B6-D8E163C01828}">
      <dgm:prSet/>
      <dgm:spPr/>
      <dgm:t>
        <a:bodyPr/>
        <a:lstStyle/>
        <a:p>
          <a:endParaRPr lang="en-US"/>
        </a:p>
      </dgm:t>
    </dgm:pt>
    <dgm:pt modelId="{EBD866A3-3DB1-40DA-93D6-C034EA9F2CEC}" type="sibTrans" cxnId="{4FD298B9-5E48-4B11-92B6-D8E163C01828}">
      <dgm:prSet/>
      <dgm:spPr/>
      <dgm:t>
        <a:bodyPr/>
        <a:lstStyle/>
        <a:p>
          <a:endParaRPr lang="en-US"/>
        </a:p>
      </dgm:t>
    </dgm:pt>
    <dgm:pt modelId="{E14DE1C6-EAB8-4C1D-9B7F-1AA6E8E1F64F}">
      <dgm:prSet/>
      <dgm:spPr/>
      <dgm:t>
        <a:bodyPr/>
        <a:lstStyle/>
        <a:p>
          <a:r>
            <a:rPr lang="cs-CZ"/>
            <a:t>co sledujeme v naratologii, v poetice lyriky,  dramatu</a:t>
          </a:r>
          <a:endParaRPr lang="en-US"/>
        </a:p>
      </dgm:t>
    </dgm:pt>
    <dgm:pt modelId="{9081EA97-5FE1-4DB1-B31C-AFAF41D48C17}" type="parTrans" cxnId="{A800114F-C8CD-46F6-98C8-9C523A383A18}">
      <dgm:prSet/>
      <dgm:spPr/>
      <dgm:t>
        <a:bodyPr/>
        <a:lstStyle/>
        <a:p>
          <a:endParaRPr lang="en-US"/>
        </a:p>
      </dgm:t>
    </dgm:pt>
    <dgm:pt modelId="{B4F4F6A3-DD66-4FDF-8FB0-D74E71DBB203}" type="sibTrans" cxnId="{A800114F-C8CD-46F6-98C8-9C523A383A18}">
      <dgm:prSet/>
      <dgm:spPr/>
      <dgm:t>
        <a:bodyPr/>
        <a:lstStyle/>
        <a:p>
          <a:endParaRPr lang="en-US"/>
        </a:p>
      </dgm:t>
    </dgm:pt>
    <dgm:pt modelId="{D40D7B07-CFF4-4E74-BB30-AC488EA23B40}">
      <dgm:prSet/>
      <dgm:spPr/>
      <dgm:t>
        <a:bodyPr/>
        <a:lstStyle/>
        <a:p>
          <a:r>
            <a:rPr lang="cs-CZ"/>
            <a:t>a následně interpretace textu </a:t>
          </a:r>
          <a:endParaRPr lang="en-US"/>
        </a:p>
      </dgm:t>
    </dgm:pt>
    <dgm:pt modelId="{B679BA01-064B-4A0F-ADDF-81AC295239BE}" type="parTrans" cxnId="{7A5D83A2-0916-4BCF-B6E7-91B323CE43B5}">
      <dgm:prSet/>
      <dgm:spPr/>
      <dgm:t>
        <a:bodyPr/>
        <a:lstStyle/>
        <a:p>
          <a:endParaRPr lang="en-US"/>
        </a:p>
      </dgm:t>
    </dgm:pt>
    <dgm:pt modelId="{1AC1EC19-1110-4482-B9DD-F32A021AC8E8}" type="sibTrans" cxnId="{7A5D83A2-0916-4BCF-B6E7-91B323CE43B5}">
      <dgm:prSet/>
      <dgm:spPr/>
      <dgm:t>
        <a:bodyPr/>
        <a:lstStyle/>
        <a:p>
          <a:endParaRPr lang="en-US"/>
        </a:p>
      </dgm:t>
    </dgm:pt>
    <dgm:pt modelId="{179E1BC4-7A1A-4374-9B48-2C2150174BC5}">
      <dgm:prSet/>
      <dgm:spPr/>
      <dgm:t>
        <a:bodyPr/>
        <a:lstStyle/>
        <a:p>
          <a:r>
            <a:rPr lang="cs-CZ"/>
            <a:t>Interpretační dovednosti </a:t>
          </a:r>
          <a:endParaRPr lang="en-US"/>
        </a:p>
      </dgm:t>
    </dgm:pt>
    <dgm:pt modelId="{6DCEF63D-E601-47AE-91FA-55E742893AFC}" type="parTrans" cxnId="{AC892758-B224-47CC-A0ED-0F601FF2367B}">
      <dgm:prSet/>
      <dgm:spPr/>
      <dgm:t>
        <a:bodyPr/>
        <a:lstStyle/>
        <a:p>
          <a:endParaRPr lang="en-US"/>
        </a:p>
      </dgm:t>
    </dgm:pt>
    <dgm:pt modelId="{6D4A7DEE-7BEC-4560-A946-4D13CB9B0460}" type="sibTrans" cxnId="{AC892758-B224-47CC-A0ED-0F601FF2367B}">
      <dgm:prSet/>
      <dgm:spPr/>
      <dgm:t>
        <a:bodyPr/>
        <a:lstStyle/>
        <a:p>
          <a:endParaRPr lang="en-US"/>
        </a:p>
      </dgm:t>
    </dgm:pt>
    <dgm:pt modelId="{B66312BB-823A-45CF-A730-FE9ECA282DC6}" type="pres">
      <dgm:prSet presAssocID="{FF57ECA8-FA47-462C-AFDD-9EBACFBF5AB1}" presName="vert0" presStyleCnt="0">
        <dgm:presLayoutVars>
          <dgm:dir/>
          <dgm:animOne val="branch"/>
          <dgm:animLvl val="lvl"/>
        </dgm:presLayoutVars>
      </dgm:prSet>
      <dgm:spPr/>
    </dgm:pt>
    <dgm:pt modelId="{FF04FD18-EF73-486E-A372-99CCCC241C4F}" type="pres">
      <dgm:prSet presAssocID="{A544E374-98CD-4C7D-B000-92D50FC50A37}" presName="thickLine" presStyleLbl="alignNode1" presStyleIdx="0" presStyleCnt="5"/>
      <dgm:spPr/>
    </dgm:pt>
    <dgm:pt modelId="{B051412F-228A-47E2-9DA6-FBBEFA013AC2}" type="pres">
      <dgm:prSet presAssocID="{A544E374-98CD-4C7D-B000-92D50FC50A37}" presName="horz1" presStyleCnt="0"/>
      <dgm:spPr/>
    </dgm:pt>
    <dgm:pt modelId="{9EC528D3-A002-42BC-B7DE-B1BEF6BBDD7E}" type="pres">
      <dgm:prSet presAssocID="{A544E374-98CD-4C7D-B000-92D50FC50A37}" presName="tx1" presStyleLbl="revTx" presStyleIdx="0" presStyleCnt="5"/>
      <dgm:spPr/>
    </dgm:pt>
    <dgm:pt modelId="{FE681FBE-479B-4EC5-833F-B28418C985BC}" type="pres">
      <dgm:prSet presAssocID="{A544E374-98CD-4C7D-B000-92D50FC50A37}" presName="vert1" presStyleCnt="0"/>
      <dgm:spPr/>
    </dgm:pt>
    <dgm:pt modelId="{00960498-9309-431B-8F2D-A6EA57C2A6B0}" type="pres">
      <dgm:prSet presAssocID="{0051921E-21F4-4C9B-B6E7-7DA2006F6B0D}" presName="thickLine" presStyleLbl="alignNode1" presStyleIdx="1" presStyleCnt="5"/>
      <dgm:spPr/>
    </dgm:pt>
    <dgm:pt modelId="{96120F3F-B612-4A9B-881B-FFD309455D21}" type="pres">
      <dgm:prSet presAssocID="{0051921E-21F4-4C9B-B6E7-7DA2006F6B0D}" presName="horz1" presStyleCnt="0"/>
      <dgm:spPr/>
    </dgm:pt>
    <dgm:pt modelId="{C9081F6B-67EB-465F-AC7E-7D524D2440C4}" type="pres">
      <dgm:prSet presAssocID="{0051921E-21F4-4C9B-B6E7-7DA2006F6B0D}" presName="tx1" presStyleLbl="revTx" presStyleIdx="1" presStyleCnt="5"/>
      <dgm:spPr/>
    </dgm:pt>
    <dgm:pt modelId="{C63E60EE-9DE3-4807-9190-2A8D753DBE5C}" type="pres">
      <dgm:prSet presAssocID="{0051921E-21F4-4C9B-B6E7-7DA2006F6B0D}" presName="vert1" presStyleCnt="0"/>
      <dgm:spPr/>
    </dgm:pt>
    <dgm:pt modelId="{7452486E-09DC-4A9F-A71F-CA668A9454C6}" type="pres">
      <dgm:prSet presAssocID="{E14DE1C6-EAB8-4C1D-9B7F-1AA6E8E1F64F}" presName="thickLine" presStyleLbl="alignNode1" presStyleIdx="2" presStyleCnt="5"/>
      <dgm:spPr/>
    </dgm:pt>
    <dgm:pt modelId="{E4223AD4-71A7-47A8-952D-B9460999647F}" type="pres">
      <dgm:prSet presAssocID="{E14DE1C6-EAB8-4C1D-9B7F-1AA6E8E1F64F}" presName="horz1" presStyleCnt="0"/>
      <dgm:spPr/>
    </dgm:pt>
    <dgm:pt modelId="{D194D6B4-B9A3-42D7-81CB-CC34829D0C37}" type="pres">
      <dgm:prSet presAssocID="{E14DE1C6-EAB8-4C1D-9B7F-1AA6E8E1F64F}" presName="tx1" presStyleLbl="revTx" presStyleIdx="2" presStyleCnt="5"/>
      <dgm:spPr/>
    </dgm:pt>
    <dgm:pt modelId="{7E6C01C3-EAF1-4E05-910A-F7D79CCDFD21}" type="pres">
      <dgm:prSet presAssocID="{E14DE1C6-EAB8-4C1D-9B7F-1AA6E8E1F64F}" presName="vert1" presStyleCnt="0"/>
      <dgm:spPr/>
    </dgm:pt>
    <dgm:pt modelId="{A72CCCAE-736E-4021-B04A-AA9046B32692}" type="pres">
      <dgm:prSet presAssocID="{D40D7B07-CFF4-4E74-BB30-AC488EA23B40}" presName="thickLine" presStyleLbl="alignNode1" presStyleIdx="3" presStyleCnt="5"/>
      <dgm:spPr/>
    </dgm:pt>
    <dgm:pt modelId="{231147C1-748B-43F9-A21B-E21158BCAD47}" type="pres">
      <dgm:prSet presAssocID="{D40D7B07-CFF4-4E74-BB30-AC488EA23B40}" presName="horz1" presStyleCnt="0"/>
      <dgm:spPr/>
    </dgm:pt>
    <dgm:pt modelId="{B127D3E5-F858-4C55-AFF9-52E5F43428C8}" type="pres">
      <dgm:prSet presAssocID="{D40D7B07-CFF4-4E74-BB30-AC488EA23B40}" presName="tx1" presStyleLbl="revTx" presStyleIdx="3" presStyleCnt="5"/>
      <dgm:spPr/>
    </dgm:pt>
    <dgm:pt modelId="{4F915C5C-BC2F-4E1B-9C7F-4D030673F07E}" type="pres">
      <dgm:prSet presAssocID="{D40D7B07-CFF4-4E74-BB30-AC488EA23B40}" presName="vert1" presStyleCnt="0"/>
      <dgm:spPr/>
    </dgm:pt>
    <dgm:pt modelId="{133ABA82-B2A0-4DF9-8983-6AF25B2D42C7}" type="pres">
      <dgm:prSet presAssocID="{179E1BC4-7A1A-4374-9B48-2C2150174BC5}" presName="thickLine" presStyleLbl="alignNode1" presStyleIdx="4" presStyleCnt="5"/>
      <dgm:spPr/>
    </dgm:pt>
    <dgm:pt modelId="{89AC25CB-D597-4AA9-A22E-B395E840DB3C}" type="pres">
      <dgm:prSet presAssocID="{179E1BC4-7A1A-4374-9B48-2C2150174BC5}" presName="horz1" presStyleCnt="0"/>
      <dgm:spPr/>
    </dgm:pt>
    <dgm:pt modelId="{3633DD56-10A7-4775-8DE7-87EDFE548027}" type="pres">
      <dgm:prSet presAssocID="{179E1BC4-7A1A-4374-9B48-2C2150174BC5}" presName="tx1" presStyleLbl="revTx" presStyleIdx="4" presStyleCnt="5"/>
      <dgm:spPr/>
    </dgm:pt>
    <dgm:pt modelId="{8DAA22E5-B4CC-4E21-95CE-26412564D88D}" type="pres">
      <dgm:prSet presAssocID="{179E1BC4-7A1A-4374-9B48-2C2150174BC5}" presName="vert1" presStyleCnt="0"/>
      <dgm:spPr/>
    </dgm:pt>
  </dgm:ptLst>
  <dgm:cxnLst>
    <dgm:cxn modelId="{54EF472A-A5BA-4DB0-B5AA-8731ECF320AB}" type="presOf" srcId="{E14DE1C6-EAB8-4C1D-9B7F-1AA6E8E1F64F}" destId="{D194D6B4-B9A3-42D7-81CB-CC34829D0C37}" srcOrd="0" destOrd="0" presId="urn:microsoft.com/office/officeart/2008/layout/LinedList"/>
    <dgm:cxn modelId="{A800114F-C8CD-46F6-98C8-9C523A383A18}" srcId="{FF57ECA8-FA47-462C-AFDD-9EBACFBF5AB1}" destId="{E14DE1C6-EAB8-4C1D-9B7F-1AA6E8E1F64F}" srcOrd="2" destOrd="0" parTransId="{9081EA97-5FE1-4DB1-B31C-AFAF41D48C17}" sibTransId="{B4F4F6A3-DD66-4FDF-8FB0-D74E71DBB203}"/>
    <dgm:cxn modelId="{65A2DB57-54E1-4835-8868-F26FC6F9D846}" srcId="{FF57ECA8-FA47-462C-AFDD-9EBACFBF5AB1}" destId="{A544E374-98CD-4C7D-B000-92D50FC50A37}" srcOrd="0" destOrd="0" parTransId="{4783F666-863E-4590-A1C6-C447E17FB8F0}" sibTransId="{5BB95C86-06C9-4E95-A52E-6F7A52A75E05}"/>
    <dgm:cxn modelId="{AC892758-B224-47CC-A0ED-0F601FF2367B}" srcId="{FF57ECA8-FA47-462C-AFDD-9EBACFBF5AB1}" destId="{179E1BC4-7A1A-4374-9B48-2C2150174BC5}" srcOrd="4" destOrd="0" parTransId="{6DCEF63D-E601-47AE-91FA-55E742893AFC}" sibTransId="{6D4A7DEE-7BEC-4560-A946-4D13CB9B0460}"/>
    <dgm:cxn modelId="{B62C237E-CC42-4350-81DD-1664B10D7438}" type="presOf" srcId="{A544E374-98CD-4C7D-B000-92D50FC50A37}" destId="{9EC528D3-A002-42BC-B7DE-B1BEF6BBDD7E}" srcOrd="0" destOrd="0" presId="urn:microsoft.com/office/officeart/2008/layout/LinedList"/>
    <dgm:cxn modelId="{ECC87597-830C-4E63-94B0-4CE38F21DEBD}" type="presOf" srcId="{179E1BC4-7A1A-4374-9B48-2C2150174BC5}" destId="{3633DD56-10A7-4775-8DE7-87EDFE548027}" srcOrd="0" destOrd="0" presId="urn:microsoft.com/office/officeart/2008/layout/LinedList"/>
    <dgm:cxn modelId="{F275A29B-995B-4001-8CAD-FA4E10D9E46A}" type="presOf" srcId="{D40D7B07-CFF4-4E74-BB30-AC488EA23B40}" destId="{B127D3E5-F858-4C55-AFF9-52E5F43428C8}" srcOrd="0" destOrd="0" presId="urn:microsoft.com/office/officeart/2008/layout/LinedList"/>
    <dgm:cxn modelId="{7A5D83A2-0916-4BCF-B6E7-91B323CE43B5}" srcId="{FF57ECA8-FA47-462C-AFDD-9EBACFBF5AB1}" destId="{D40D7B07-CFF4-4E74-BB30-AC488EA23B40}" srcOrd="3" destOrd="0" parTransId="{B679BA01-064B-4A0F-ADDF-81AC295239BE}" sibTransId="{1AC1EC19-1110-4482-B9DD-F32A021AC8E8}"/>
    <dgm:cxn modelId="{69A815B3-E1F8-442E-9F07-60B49A33266E}" type="presOf" srcId="{0051921E-21F4-4C9B-B6E7-7DA2006F6B0D}" destId="{C9081F6B-67EB-465F-AC7E-7D524D2440C4}" srcOrd="0" destOrd="0" presId="urn:microsoft.com/office/officeart/2008/layout/LinedList"/>
    <dgm:cxn modelId="{4FD298B9-5E48-4B11-92B6-D8E163C01828}" srcId="{FF57ECA8-FA47-462C-AFDD-9EBACFBF5AB1}" destId="{0051921E-21F4-4C9B-B6E7-7DA2006F6B0D}" srcOrd="1" destOrd="0" parTransId="{8EC2C192-B55A-45E7-8D2B-0F7F111B8343}" sibTransId="{EBD866A3-3DB1-40DA-93D6-C034EA9F2CEC}"/>
    <dgm:cxn modelId="{3492C4EF-D69B-4314-B6EA-A8D266A15429}" type="presOf" srcId="{FF57ECA8-FA47-462C-AFDD-9EBACFBF5AB1}" destId="{B66312BB-823A-45CF-A730-FE9ECA282DC6}" srcOrd="0" destOrd="0" presId="urn:microsoft.com/office/officeart/2008/layout/LinedList"/>
    <dgm:cxn modelId="{A90EFA14-3B25-4E31-9170-C2C6C97A685D}" type="presParOf" srcId="{B66312BB-823A-45CF-A730-FE9ECA282DC6}" destId="{FF04FD18-EF73-486E-A372-99CCCC241C4F}" srcOrd="0" destOrd="0" presId="urn:microsoft.com/office/officeart/2008/layout/LinedList"/>
    <dgm:cxn modelId="{A76E4639-7359-4CBF-A797-151898A36877}" type="presParOf" srcId="{B66312BB-823A-45CF-A730-FE9ECA282DC6}" destId="{B051412F-228A-47E2-9DA6-FBBEFA013AC2}" srcOrd="1" destOrd="0" presId="urn:microsoft.com/office/officeart/2008/layout/LinedList"/>
    <dgm:cxn modelId="{637BC6AD-18FE-4CCC-A691-2A0DC6F75204}" type="presParOf" srcId="{B051412F-228A-47E2-9DA6-FBBEFA013AC2}" destId="{9EC528D3-A002-42BC-B7DE-B1BEF6BBDD7E}" srcOrd="0" destOrd="0" presId="urn:microsoft.com/office/officeart/2008/layout/LinedList"/>
    <dgm:cxn modelId="{F8F1A29D-E051-40F2-8617-1ED4A448D90F}" type="presParOf" srcId="{B051412F-228A-47E2-9DA6-FBBEFA013AC2}" destId="{FE681FBE-479B-4EC5-833F-B28418C985BC}" srcOrd="1" destOrd="0" presId="urn:microsoft.com/office/officeart/2008/layout/LinedList"/>
    <dgm:cxn modelId="{AC2A293E-E541-4ABA-BAA8-6F2B3E147868}" type="presParOf" srcId="{B66312BB-823A-45CF-A730-FE9ECA282DC6}" destId="{00960498-9309-431B-8F2D-A6EA57C2A6B0}" srcOrd="2" destOrd="0" presId="urn:microsoft.com/office/officeart/2008/layout/LinedList"/>
    <dgm:cxn modelId="{D71981BD-26E6-49FD-ABAB-3C5C27CEA676}" type="presParOf" srcId="{B66312BB-823A-45CF-A730-FE9ECA282DC6}" destId="{96120F3F-B612-4A9B-881B-FFD309455D21}" srcOrd="3" destOrd="0" presId="urn:microsoft.com/office/officeart/2008/layout/LinedList"/>
    <dgm:cxn modelId="{20F1537B-E11E-42DD-A068-FA39E785C1C1}" type="presParOf" srcId="{96120F3F-B612-4A9B-881B-FFD309455D21}" destId="{C9081F6B-67EB-465F-AC7E-7D524D2440C4}" srcOrd="0" destOrd="0" presId="urn:microsoft.com/office/officeart/2008/layout/LinedList"/>
    <dgm:cxn modelId="{AF968250-EF10-4C2A-8A04-71E72875ED4E}" type="presParOf" srcId="{96120F3F-B612-4A9B-881B-FFD309455D21}" destId="{C63E60EE-9DE3-4807-9190-2A8D753DBE5C}" srcOrd="1" destOrd="0" presId="urn:microsoft.com/office/officeart/2008/layout/LinedList"/>
    <dgm:cxn modelId="{9F5AEC4E-5519-477F-8990-4E28BE72EA07}" type="presParOf" srcId="{B66312BB-823A-45CF-A730-FE9ECA282DC6}" destId="{7452486E-09DC-4A9F-A71F-CA668A9454C6}" srcOrd="4" destOrd="0" presId="urn:microsoft.com/office/officeart/2008/layout/LinedList"/>
    <dgm:cxn modelId="{75F457EB-C01B-467A-85BB-1316B7E1C238}" type="presParOf" srcId="{B66312BB-823A-45CF-A730-FE9ECA282DC6}" destId="{E4223AD4-71A7-47A8-952D-B9460999647F}" srcOrd="5" destOrd="0" presId="urn:microsoft.com/office/officeart/2008/layout/LinedList"/>
    <dgm:cxn modelId="{E791CDF9-F50C-4689-A9EC-25753AAF1D20}" type="presParOf" srcId="{E4223AD4-71A7-47A8-952D-B9460999647F}" destId="{D194D6B4-B9A3-42D7-81CB-CC34829D0C37}" srcOrd="0" destOrd="0" presId="urn:microsoft.com/office/officeart/2008/layout/LinedList"/>
    <dgm:cxn modelId="{670B1313-D5DF-45D0-83AB-9B898A917442}" type="presParOf" srcId="{E4223AD4-71A7-47A8-952D-B9460999647F}" destId="{7E6C01C3-EAF1-4E05-910A-F7D79CCDFD21}" srcOrd="1" destOrd="0" presId="urn:microsoft.com/office/officeart/2008/layout/LinedList"/>
    <dgm:cxn modelId="{83336A5B-617E-433A-B74C-DBD55674FFA3}" type="presParOf" srcId="{B66312BB-823A-45CF-A730-FE9ECA282DC6}" destId="{A72CCCAE-736E-4021-B04A-AA9046B32692}" srcOrd="6" destOrd="0" presId="urn:microsoft.com/office/officeart/2008/layout/LinedList"/>
    <dgm:cxn modelId="{520A2C04-E619-43BB-989B-66FD7B151101}" type="presParOf" srcId="{B66312BB-823A-45CF-A730-FE9ECA282DC6}" destId="{231147C1-748B-43F9-A21B-E21158BCAD47}" srcOrd="7" destOrd="0" presId="urn:microsoft.com/office/officeart/2008/layout/LinedList"/>
    <dgm:cxn modelId="{FB924433-00DD-4A1D-9D62-11A01D71B042}" type="presParOf" srcId="{231147C1-748B-43F9-A21B-E21158BCAD47}" destId="{B127D3E5-F858-4C55-AFF9-52E5F43428C8}" srcOrd="0" destOrd="0" presId="urn:microsoft.com/office/officeart/2008/layout/LinedList"/>
    <dgm:cxn modelId="{49D3984E-BB20-45D8-8F8B-F0CC78E2D421}" type="presParOf" srcId="{231147C1-748B-43F9-A21B-E21158BCAD47}" destId="{4F915C5C-BC2F-4E1B-9C7F-4D030673F07E}" srcOrd="1" destOrd="0" presId="urn:microsoft.com/office/officeart/2008/layout/LinedList"/>
    <dgm:cxn modelId="{696358FA-D817-4791-BFE6-D6B8B11CF160}" type="presParOf" srcId="{B66312BB-823A-45CF-A730-FE9ECA282DC6}" destId="{133ABA82-B2A0-4DF9-8983-6AF25B2D42C7}" srcOrd="8" destOrd="0" presId="urn:microsoft.com/office/officeart/2008/layout/LinedList"/>
    <dgm:cxn modelId="{1A5CC0F6-A803-4CFB-B68F-F07AE4DA8581}" type="presParOf" srcId="{B66312BB-823A-45CF-A730-FE9ECA282DC6}" destId="{89AC25CB-D597-4AA9-A22E-B395E840DB3C}" srcOrd="9" destOrd="0" presId="urn:microsoft.com/office/officeart/2008/layout/LinedList"/>
    <dgm:cxn modelId="{0E9B8043-1870-4002-A9E8-02DC2E36A604}" type="presParOf" srcId="{89AC25CB-D597-4AA9-A22E-B395E840DB3C}" destId="{3633DD56-10A7-4775-8DE7-87EDFE548027}" srcOrd="0" destOrd="0" presId="urn:microsoft.com/office/officeart/2008/layout/LinedList"/>
    <dgm:cxn modelId="{D0AC6E6B-A34E-4A0B-8FA9-17858E78F194}" type="presParOf" srcId="{89AC25CB-D597-4AA9-A22E-B395E840DB3C}" destId="{8DAA22E5-B4CC-4E21-95CE-26412564D88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851ECB-7FFB-4A50-8DB8-57E0BA51FCC9}">
      <dsp:nvSpPr>
        <dsp:cNvPr id="0" name=""/>
        <dsp:cNvSpPr/>
      </dsp:nvSpPr>
      <dsp:spPr>
        <a:xfrm>
          <a:off x="0" y="2111"/>
          <a:ext cx="7728267" cy="10701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F7D18F-EA58-4AE1-B621-C732C98CAA6F}">
      <dsp:nvSpPr>
        <dsp:cNvPr id="0" name=""/>
        <dsp:cNvSpPr/>
      </dsp:nvSpPr>
      <dsp:spPr>
        <a:xfrm>
          <a:off x="323713" y="242889"/>
          <a:ext cx="588569" cy="5885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BE5985-B2C9-4D72-ACCB-09CCE2AA4394}">
      <dsp:nvSpPr>
        <dsp:cNvPr id="0" name=""/>
        <dsp:cNvSpPr/>
      </dsp:nvSpPr>
      <dsp:spPr>
        <a:xfrm>
          <a:off x="1235996" y="2111"/>
          <a:ext cx="6492270" cy="1070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255" tIns="113255" rIns="113255" bIns="11325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Přístup (jistá modelovost) </a:t>
          </a:r>
          <a:endParaRPr lang="en-US" sz="2200" kern="1200"/>
        </a:p>
      </dsp:txBody>
      <dsp:txXfrm>
        <a:off x="1235996" y="2111"/>
        <a:ext cx="6492270" cy="1070126"/>
      </dsp:txXfrm>
    </dsp:sp>
    <dsp:sp modelId="{AAB6385E-553F-4DFE-857C-FE6777482988}">
      <dsp:nvSpPr>
        <dsp:cNvPr id="0" name=""/>
        <dsp:cNvSpPr/>
      </dsp:nvSpPr>
      <dsp:spPr>
        <a:xfrm>
          <a:off x="0" y="1339769"/>
          <a:ext cx="7728267" cy="10701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ACAB5E-B7DB-43A9-B159-8F574EA53A3F}">
      <dsp:nvSpPr>
        <dsp:cNvPr id="0" name=""/>
        <dsp:cNvSpPr/>
      </dsp:nvSpPr>
      <dsp:spPr>
        <a:xfrm>
          <a:off x="323713" y="1580548"/>
          <a:ext cx="588569" cy="5885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61F239-18CA-41AE-826B-A599FD7376F0}">
      <dsp:nvSpPr>
        <dsp:cNvPr id="0" name=""/>
        <dsp:cNvSpPr/>
      </dsp:nvSpPr>
      <dsp:spPr>
        <a:xfrm>
          <a:off x="1235996" y="1339769"/>
          <a:ext cx="6492270" cy="1070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255" tIns="113255" rIns="113255" bIns="11325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Téma </a:t>
          </a:r>
          <a:endParaRPr lang="en-US" sz="2200" kern="1200"/>
        </a:p>
      </dsp:txBody>
      <dsp:txXfrm>
        <a:off x="1235996" y="1339769"/>
        <a:ext cx="6492270" cy="1070126"/>
      </dsp:txXfrm>
    </dsp:sp>
    <dsp:sp modelId="{7EEC22CA-E4C5-461E-8942-5E84006800D5}">
      <dsp:nvSpPr>
        <dsp:cNvPr id="0" name=""/>
        <dsp:cNvSpPr/>
      </dsp:nvSpPr>
      <dsp:spPr>
        <a:xfrm>
          <a:off x="0" y="2677427"/>
          <a:ext cx="7728267" cy="10701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529B7C-3DDB-4E55-9F25-6785E7C47E25}">
      <dsp:nvSpPr>
        <dsp:cNvPr id="0" name=""/>
        <dsp:cNvSpPr/>
      </dsp:nvSpPr>
      <dsp:spPr>
        <a:xfrm>
          <a:off x="323713" y="2918206"/>
          <a:ext cx="588569" cy="5885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50001B-3B1D-4AA6-848A-B3988B1E35EA}">
      <dsp:nvSpPr>
        <dsp:cNvPr id="0" name=""/>
        <dsp:cNvSpPr/>
      </dsp:nvSpPr>
      <dsp:spPr>
        <a:xfrm>
          <a:off x="1235996" y="2677427"/>
          <a:ext cx="6492270" cy="1070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255" tIns="113255" rIns="113255" bIns="11325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Dohoda na způsobu práce ve skupině</a:t>
          </a:r>
          <a:endParaRPr lang="en-US" sz="2200" kern="1200"/>
        </a:p>
      </dsp:txBody>
      <dsp:txXfrm>
        <a:off x="1235996" y="2677427"/>
        <a:ext cx="6492270" cy="1070126"/>
      </dsp:txXfrm>
    </dsp:sp>
    <dsp:sp modelId="{C1160049-0AA3-4E4D-A704-912AC2C1FE7E}">
      <dsp:nvSpPr>
        <dsp:cNvPr id="0" name=""/>
        <dsp:cNvSpPr/>
      </dsp:nvSpPr>
      <dsp:spPr>
        <a:xfrm>
          <a:off x="0" y="4015086"/>
          <a:ext cx="7728267" cy="10701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8CF214-1415-4748-B3B1-66F6BB30B874}">
      <dsp:nvSpPr>
        <dsp:cNvPr id="0" name=""/>
        <dsp:cNvSpPr/>
      </dsp:nvSpPr>
      <dsp:spPr>
        <a:xfrm>
          <a:off x="323713" y="4255864"/>
          <a:ext cx="588569" cy="58856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7AF478-854B-4B60-8A04-493A98610E04}">
      <dsp:nvSpPr>
        <dsp:cNvPr id="0" name=""/>
        <dsp:cNvSpPr/>
      </dsp:nvSpPr>
      <dsp:spPr>
        <a:xfrm>
          <a:off x="1235996" y="4015086"/>
          <a:ext cx="6492270" cy="1070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255" tIns="113255" rIns="113255" bIns="11325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Komunikace ve skupině </a:t>
          </a:r>
          <a:endParaRPr lang="en-US" sz="2200" kern="1200"/>
        </a:p>
      </dsp:txBody>
      <dsp:txXfrm>
        <a:off x="1235996" y="4015086"/>
        <a:ext cx="6492270" cy="10701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9AA8A7-36F1-46E5-8393-F00F743892F5}">
      <dsp:nvSpPr>
        <dsp:cNvPr id="0" name=""/>
        <dsp:cNvSpPr/>
      </dsp:nvSpPr>
      <dsp:spPr>
        <a:xfrm>
          <a:off x="0" y="615"/>
          <a:ext cx="7293610" cy="14401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C24854-3D7C-4008-BAB9-5946FA2B88FA}">
      <dsp:nvSpPr>
        <dsp:cNvPr id="0" name=""/>
        <dsp:cNvSpPr/>
      </dsp:nvSpPr>
      <dsp:spPr>
        <a:xfrm>
          <a:off x="435651" y="324653"/>
          <a:ext cx="792093" cy="79209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BE4794-8E5B-464E-A694-6B13AAAB690D}">
      <dsp:nvSpPr>
        <dsp:cNvPr id="0" name=""/>
        <dsp:cNvSpPr/>
      </dsp:nvSpPr>
      <dsp:spPr>
        <a:xfrm>
          <a:off x="1663397" y="615"/>
          <a:ext cx="5630212" cy="1440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18" tIns="152418" rIns="152418" bIns="15241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Součástí prezentace BUDE OBLIGATORNĚ zvolený úryvek /úryvky uměleckého textu.</a:t>
          </a:r>
          <a:endParaRPr lang="en-US" sz="2500" kern="1200"/>
        </a:p>
      </dsp:txBody>
      <dsp:txXfrm>
        <a:off x="1663397" y="615"/>
        <a:ext cx="5630212" cy="1440170"/>
      </dsp:txXfrm>
    </dsp:sp>
    <dsp:sp modelId="{FC4E3603-2BFF-4FEE-A8E5-1F31B9A7040B}">
      <dsp:nvSpPr>
        <dsp:cNvPr id="0" name=""/>
        <dsp:cNvSpPr/>
      </dsp:nvSpPr>
      <dsp:spPr>
        <a:xfrm>
          <a:off x="0" y="1800829"/>
          <a:ext cx="7293610" cy="144017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7F4B6C-74D6-414B-9F43-A640A57EA108}">
      <dsp:nvSpPr>
        <dsp:cNvPr id="0" name=""/>
        <dsp:cNvSpPr/>
      </dsp:nvSpPr>
      <dsp:spPr>
        <a:xfrm>
          <a:off x="435651" y="2124867"/>
          <a:ext cx="792093" cy="79209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1FA4BB-BA2D-4EA2-98CF-9BFA7C5D38D8}">
      <dsp:nvSpPr>
        <dsp:cNvPr id="0" name=""/>
        <dsp:cNvSpPr/>
      </dsp:nvSpPr>
      <dsp:spPr>
        <a:xfrm>
          <a:off x="1663397" y="1800829"/>
          <a:ext cx="5630212" cy="1440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18" tIns="152418" rIns="152418" bIns="15241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s připravenými úryvky budou pracovat ostatní účastníci semináře </a:t>
          </a:r>
          <a:endParaRPr lang="en-US" sz="2500" kern="1200"/>
        </a:p>
      </dsp:txBody>
      <dsp:txXfrm>
        <a:off x="1663397" y="1800829"/>
        <a:ext cx="5630212" cy="1440170"/>
      </dsp:txXfrm>
    </dsp:sp>
    <dsp:sp modelId="{223EA43D-D3CE-4E2B-ACCC-D8E8DC0B4F08}">
      <dsp:nvSpPr>
        <dsp:cNvPr id="0" name=""/>
        <dsp:cNvSpPr/>
      </dsp:nvSpPr>
      <dsp:spPr>
        <a:xfrm>
          <a:off x="0" y="3601042"/>
          <a:ext cx="7293610" cy="14401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0E7BC9-542C-4D8B-A75E-599133D9D201}">
      <dsp:nvSpPr>
        <dsp:cNvPr id="0" name=""/>
        <dsp:cNvSpPr/>
      </dsp:nvSpPr>
      <dsp:spPr>
        <a:xfrm>
          <a:off x="435651" y="3925081"/>
          <a:ext cx="792093" cy="79209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EEBA00-42E6-466E-86AF-0FB95C978E53}">
      <dsp:nvSpPr>
        <dsp:cNvPr id="0" name=""/>
        <dsp:cNvSpPr/>
      </dsp:nvSpPr>
      <dsp:spPr>
        <a:xfrm>
          <a:off x="1663397" y="3601042"/>
          <a:ext cx="5630212" cy="1440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18" tIns="152418" rIns="152418" bIns="15241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součástí bude argumentace výběru textu: tj. autora, díla a následně úryvku z daného celku díla </a:t>
          </a:r>
          <a:endParaRPr lang="en-US" sz="2500" kern="1200" dirty="0"/>
        </a:p>
      </dsp:txBody>
      <dsp:txXfrm>
        <a:off x="1663397" y="3601042"/>
        <a:ext cx="5630212" cy="14401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04FD18-EF73-486E-A372-99CCCC241C4F}">
      <dsp:nvSpPr>
        <dsp:cNvPr id="0" name=""/>
        <dsp:cNvSpPr/>
      </dsp:nvSpPr>
      <dsp:spPr>
        <a:xfrm>
          <a:off x="0" y="621"/>
          <a:ext cx="772826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C528D3-A002-42BC-B7DE-B1BEF6BBDD7E}">
      <dsp:nvSpPr>
        <dsp:cNvPr id="0" name=""/>
        <dsp:cNvSpPr/>
      </dsp:nvSpPr>
      <dsp:spPr>
        <a:xfrm>
          <a:off x="0" y="621"/>
          <a:ext cx="7728267" cy="1017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konkrétně položené, k čemu směřuji? </a:t>
          </a:r>
          <a:endParaRPr lang="en-US" sz="2800" kern="1200"/>
        </a:p>
      </dsp:txBody>
      <dsp:txXfrm>
        <a:off x="0" y="621"/>
        <a:ext cx="7728267" cy="1017216"/>
      </dsp:txXfrm>
    </dsp:sp>
    <dsp:sp modelId="{00960498-9309-431B-8F2D-A6EA57C2A6B0}">
      <dsp:nvSpPr>
        <dsp:cNvPr id="0" name=""/>
        <dsp:cNvSpPr/>
      </dsp:nvSpPr>
      <dsp:spPr>
        <a:xfrm>
          <a:off x="0" y="1017837"/>
          <a:ext cx="772826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081F6B-67EB-465F-AC7E-7D524D2440C4}">
      <dsp:nvSpPr>
        <dsp:cNvPr id="0" name=""/>
        <dsp:cNvSpPr/>
      </dsp:nvSpPr>
      <dsp:spPr>
        <a:xfrm>
          <a:off x="0" y="1017837"/>
          <a:ext cx="7728267" cy="1017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lze vycházet z analýzy textu: </a:t>
          </a:r>
          <a:endParaRPr lang="en-US" sz="2800" kern="1200"/>
        </a:p>
      </dsp:txBody>
      <dsp:txXfrm>
        <a:off x="0" y="1017837"/>
        <a:ext cx="7728267" cy="1017216"/>
      </dsp:txXfrm>
    </dsp:sp>
    <dsp:sp modelId="{7452486E-09DC-4A9F-A71F-CA668A9454C6}">
      <dsp:nvSpPr>
        <dsp:cNvPr id="0" name=""/>
        <dsp:cNvSpPr/>
      </dsp:nvSpPr>
      <dsp:spPr>
        <a:xfrm>
          <a:off x="0" y="2035053"/>
          <a:ext cx="772826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94D6B4-B9A3-42D7-81CB-CC34829D0C37}">
      <dsp:nvSpPr>
        <dsp:cNvPr id="0" name=""/>
        <dsp:cNvSpPr/>
      </dsp:nvSpPr>
      <dsp:spPr>
        <a:xfrm>
          <a:off x="0" y="2035053"/>
          <a:ext cx="7728267" cy="1017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co sledujeme v naratologii, v poetice lyriky,  dramatu</a:t>
          </a:r>
          <a:endParaRPr lang="en-US" sz="2800" kern="1200"/>
        </a:p>
      </dsp:txBody>
      <dsp:txXfrm>
        <a:off x="0" y="2035053"/>
        <a:ext cx="7728267" cy="1017216"/>
      </dsp:txXfrm>
    </dsp:sp>
    <dsp:sp modelId="{A72CCCAE-736E-4021-B04A-AA9046B32692}">
      <dsp:nvSpPr>
        <dsp:cNvPr id="0" name=""/>
        <dsp:cNvSpPr/>
      </dsp:nvSpPr>
      <dsp:spPr>
        <a:xfrm>
          <a:off x="0" y="3052270"/>
          <a:ext cx="772826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27D3E5-F858-4C55-AFF9-52E5F43428C8}">
      <dsp:nvSpPr>
        <dsp:cNvPr id="0" name=""/>
        <dsp:cNvSpPr/>
      </dsp:nvSpPr>
      <dsp:spPr>
        <a:xfrm>
          <a:off x="0" y="3052270"/>
          <a:ext cx="7728267" cy="1017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a následně interpretace textu </a:t>
          </a:r>
          <a:endParaRPr lang="en-US" sz="2800" kern="1200"/>
        </a:p>
      </dsp:txBody>
      <dsp:txXfrm>
        <a:off x="0" y="3052270"/>
        <a:ext cx="7728267" cy="1017216"/>
      </dsp:txXfrm>
    </dsp:sp>
    <dsp:sp modelId="{133ABA82-B2A0-4DF9-8983-6AF25B2D42C7}">
      <dsp:nvSpPr>
        <dsp:cNvPr id="0" name=""/>
        <dsp:cNvSpPr/>
      </dsp:nvSpPr>
      <dsp:spPr>
        <a:xfrm>
          <a:off x="0" y="4069486"/>
          <a:ext cx="7728267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33DD56-10A7-4775-8DE7-87EDFE548027}">
      <dsp:nvSpPr>
        <dsp:cNvPr id="0" name=""/>
        <dsp:cNvSpPr/>
      </dsp:nvSpPr>
      <dsp:spPr>
        <a:xfrm>
          <a:off x="0" y="4069486"/>
          <a:ext cx="7728267" cy="1017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Interpretační dovednosti </a:t>
          </a:r>
          <a:endParaRPr lang="en-US" sz="2800" kern="1200"/>
        </a:p>
      </dsp:txBody>
      <dsp:txXfrm>
        <a:off x="0" y="4069486"/>
        <a:ext cx="7728267" cy="1017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1711-02DC-4F5A-B0A4-D7A4CFB82638}" type="datetimeFigureOut">
              <a:rPr lang="en-US" smtClean="0"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821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D7C-D9A5-4EA8-B309-6E368BFA8F2B}" type="datetimeFigureOut">
              <a:rPr lang="en-US" smtClean="0"/>
              <a:t>10/7/2024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72474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D7C-D9A5-4EA8-B309-6E368BFA8F2B}" type="datetimeFigureOut">
              <a:rPr lang="en-US" smtClean="0"/>
              <a:t>10/7/2024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02439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0A69-C0BC-4A5A-8FE4-5D0B5D0F11EE}" type="datetimeFigureOut">
              <a:rPr lang="en-US" dirty="0"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27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D7C-D9A5-4EA8-B309-6E368BFA8F2B}" type="datetimeFigureOut">
              <a:rPr lang="en-US" smtClean="0"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43852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3B61-F054-442D-881D-6A81C2774BFE}" type="datetimeFigureOut">
              <a:rPr lang="en-US" smtClean="0"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01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D7C-D9A5-4EA8-B309-6E368BFA8F2B}" type="datetimeFigureOut">
              <a:rPr lang="en-US" smtClean="0"/>
              <a:t>10/7/2024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57281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D7C-D9A5-4EA8-B309-6E368BFA8F2B}" type="datetimeFigureOut">
              <a:rPr lang="en-US" smtClean="0"/>
              <a:t>10/7/2024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76917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A528B-AADB-4276-9F0D-B13FCF86F309}" type="datetimeFigureOut">
              <a:rPr lang="en-US" smtClean="0"/>
              <a:t>10/7/2024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37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497F-A1E4-4C0B-8811-954A59B26923}" type="datetimeFigureOut">
              <a:rPr lang="en-US" smtClean="0"/>
              <a:t>10/7/2024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878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D7C-D9A5-4EA8-B309-6E368BFA8F2B}" type="datetimeFigureOut">
              <a:rPr lang="en-US" smtClean="0"/>
              <a:t>10/7/2024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07535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AD9C-D29C-4D1E-A739-CC3C95B41085}" type="datetimeFigureOut">
              <a:rPr lang="en-US" smtClean="0"/>
              <a:t>10/7/2024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2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C48ED7C-D9A5-4EA8-B309-6E368BFA8F2B}" type="datetimeFigureOut">
              <a:rPr lang="en-US" smtClean="0"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3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5D5C296-F4B1-4AE5-8EEB-9FEB7ED177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Obrázek lidí na blockchain">
            <a:extLst>
              <a:ext uri="{FF2B5EF4-FFF2-40B4-BE49-F238E27FC236}">
                <a16:creationId xmlns:a16="http://schemas.microsoft.com/office/drawing/2014/main" id="{2094F449-A924-4279-7554-D9E8748BB2B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7360" r="-1" b="4034"/>
          <a:stretch/>
        </p:blipFill>
        <p:spPr>
          <a:xfrm>
            <a:off x="20" y="-1"/>
            <a:ext cx="12188932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C1ACE66-194D-48C4-A14A-6933B3528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>
              <a:lumMod val="50000"/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C691FEE-37D4-EEE1-73A5-9A0E12F24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1298448"/>
            <a:ext cx="3685070" cy="3255264"/>
          </a:xfrm>
        </p:spPr>
        <p:txBody>
          <a:bodyPr>
            <a:normAutofit/>
          </a:bodyPr>
          <a:lstStyle/>
          <a:p>
            <a:r>
              <a:rPr lang="cs-CZ" sz="5000"/>
              <a:t>Prezentace v semináři 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CFDF387-7556-5072-7A60-E023CB4FB1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4670246"/>
            <a:ext cx="3685069" cy="914400"/>
          </a:xfrm>
        </p:spPr>
        <p:txBody>
          <a:bodyPr>
            <a:normAutofit/>
          </a:bodyPr>
          <a:lstStyle/>
          <a:p>
            <a:r>
              <a:rPr lang="cs-CZ" dirty="0"/>
              <a:t>Metodologický exkurz </a:t>
            </a:r>
          </a:p>
          <a:p>
            <a:endParaRPr lang="cs-CZ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5B886A-7ED1-4B77-819B-76ACBEFB0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7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8CF4080-1B20-7C74-2F95-6A445BDBB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cs-CZ" dirty="0"/>
              <a:t>Inspirace</a:t>
            </a:r>
            <a:br>
              <a:rPr lang="cs-CZ" dirty="0"/>
            </a:br>
            <a:br>
              <a:rPr lang="cs-CZ" dirty="0"/>
            </a:br>
            <a:r>
              <a:rPr lang="cs-CZ" dirty="0"/>
              <a:t>Jak lze dále rozvíjet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9F275E-C2B7-843E-ED11-B82DF25B406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361606" y="1683143"/>
            <a:ext cx="6627377" cy="3491713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812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7115F77-2FAE-4CA7-9A7F-10D5F2C8F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CD4C046-A04C-46CC-AFA3-6B0621F62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C512124-0D13-4ED9-80B7-52AE15B6B4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Zvětšovací sklo a otazník">
            <a:extLst>
              <a:ext uri="{FF2B5EF4-FFF2-40B4-BE49-F238E27FC236}">
                <a16:creationId xmlns:a16="http://schemas.microsoft.com/office/drawing/2014/main" id="{36C47761-99E9-1A9C-B8FC-10F2BF09D40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0609BC0-A543-C451-15EF-282AAF36B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298448"/>
            <a:ext cx="7315200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500" spc="-100" dirty="0">
                <a:solidFill>
                  <a:schemeClr val="tx1"/>
                </a:solidFill>
              </a:rPr>
              <a:t>Co </a:t>
            </a:r>
            <a:r>
              <a:rPr lang="en-US" sz="5500" spc="-100" dirty="0" err="1">
                <a:solidFill>
                  <a:schemeClr val="tx1"/>
                </a:solidFill>
              </a:rPr>
              <a:t>jsem</a:t>
            </a:r>
            <a:r>
              <a:rPr lang="en-US" sz="5500" spc="-100" dirty="0">
                <a:solidFill>
                  <a:schemeClr val="tx1"/>
                </a:solidFill>
              </a:rPr>
              <a:t> </a:t>
            </a:r>
            <a:r>
              <a:rPr lang="en-US" sz="5500" spc="-100" dirty="0" err="1">
                <a:solidFill>
                  <a:schemeClr val="tx1"/>
                </a:solidFill>
              </a:rPr>
              <a:t>postrádal</a:t>
            </a:r>
            <a:r>
              <a:rPr lang="en-US" sz="5500" spc="-100" dirty="0">
                <a:solidFill>
                  <a:schemeClr val="tx1"/>
                </a:solidFill>
              </a:rPr>
              <a:t>/a </a:t>
            </a:r>
            <a:r>
              <a:rPr lang="en-US" sz="5500" spc="-100" dirty="0" err="1">
                <a:solidFill>
                  <a:schemeClr val="tx1"/>
                </a:solidFill>
              </a:rPr>
              <a:t>a</a:t>
            </a:r>
            <a:r>
              <a:rPr lang="en-US" sz="5500" spc="-100" dirty="0">
                <a:solidFill>
                  <a:schemeClr val="tx1"/>
                </a:solidFill>
              </a:rPr>
              <a:t> co </a:t>
            </a:r>
            <a:r>
              <a:rPr lang="en-US" sz="5500" spc="-100" dirty="0" err="1">
                <a:solidFill>
                  <a:schemeClr val="tx1"/>
                </a:solidFill>
              </a:rPr>
              <a:t>postrádám</a:t>
            </a:r>
            <a:br>
              <a:rPr lang="en-US" sz="5500" spc="-100" dirty="0">
                <a:solidFill>
                  <a:schemeClr val="tx1"/>
                </a:solidFill>
              </a:rPr>
            </a:br>
            <a:br>
              <a:rPr lang="en-US" sz="5500" spc="-100" dirty="0">
                <a:solidFill>
                  <a:schemeClr val="tx1"/>
                </a:solidFill>
              </a:rPr>
            </a:br>
            <a:r>
              <a:rPr lang="en-US" sz="5500" spc="-100" dirty="0">
                <a:solidFill>
                  <a:schemeClr val="tx1"/>
                </a:solidFill>
              </a:rPr>
              <a:t>Jak </a:t>
            </a:r>
            <a:r>
              <a:rPr lang="en-US" sz="5500" spc="-100" dirty="0" err="1">
                <a:solidFill>
                  <a:schemeClr val="tx1"/>
                </a:solidFill>
              </a:rPr>
              <a:t>potřebuji</a:t>
            </a:r>
            <a:r>
              <a:rPr lang="en-US" sz="5500" spc="-100" dirty="0">
                <a:solidFill>
                  <a:schemeClr val="tx1"/>
                </a:solidFill>
              </a:rPr>
              <a:t> </a:t>
            </a:r>
            <a:r>
              <a:rPr lang="en-US" sz="5500" spc="-100" dirty="0" err="1">
                <a:solidFill>
                  <a:schemeClr val="tx1"/>
                </a:solidFill>
              </a:rPr>
              <a:t>podpořit</a:t>
            </a:r>
            <a:r>
              <a:rPr lang="en-US" sz="5500" spc="-100" dirty="0">
                <a:solidFill>
                  <a:schemeClr val="tx1"/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770650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475018-DFAE-92AA-291C-6D2EA2602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cs-CZ" dirty="0"/>
              <a:t>Kombinace požadavků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A6E7A918-6AD3-C1FF-3FE8-C7805119F399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439632"/>
              </p:ext>
            </p:extLst>
          </p:nvPr>
        </p:nvGraphicFramePr>
        <p:xfrm>
          <a:off x="3759896" y="885459"/>
          <a:ext cx="7728267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2847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976DC9-F14B-FCC5-26B6-E20DCFFF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cs-CZ" dirty="0"/>
              <a:t>Příprava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7F8C4C-366E-EA8A-60E3-FE6DACF4831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361606" y="1683143"/>
            <a:ext cx="6627377" cy="3491713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837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F5D8E7B-1B27-59AC-5406-9B0DFA0A8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cs-CZ" dirty="0"/>
              <a:t>Formulace cíle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0E7A26-7A73-C1CC-6634-3D6642FD9FD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361606" y="1683143"/>
            <a:ext cx="6627377" cy="3491713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682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AAD8036-96D8-496C-8006-37ACA5AD8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4A4CBA9-3463-4C65-BF46-6B6C50E7F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42856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0523317-3E8F-0641-CD42-04711989D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5775" y="1123837"/>
            <a:ext cx="2947482" cy="4601183"/>
          </a:xfrm>
        </p:spPr>
        <p:txBody>
          <a:bodyPr>
            <a:normAutofit/>
          </a:bodyPr>
          <a:lstStyle/>
          <a:p>
            <a:r>
              <a:rPr lang="cs-CZ" dirty="0"/>
              <a:t>Výběr textu a jeho argumentace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DCEED6C-D39C-40AA-B89E-52C3FA5A70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14" name="Zástupný obsah 2">
            <a:extLst>
              <a:ext uri="{FF2B5EF4-FFF2-40B4-BE49-F238E27FC236}">
                <a16:creationId xmlns:a16="http://schemas.microsoft.com/office/drawing/2014/main" id="{E3DA4074-FDBC-5CAC-1A1C-6EA347D078A4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07888440"/>
              </p:ext>
            </p:extLst>
          </p:nvPr>
        </p:nvGraphicFramePr>
        <p:xfrm>
          <a:off x="866647" y="933854"/>
          <a:ext cx="7293610" cy="5041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8222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6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18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9D4DF59-120C-5447-94EF-155DB5362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cs-CZ" dirty="0"/>
              <a:t>Pracovní list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288B40-3F6D-D3F7-8492-F52E61C0595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361606" y="1683143"/>
            <a:ext cx="6627377" cy="3491713"/>
          </a:xfrm>
        </p:spPr>
        <p:txBody>
          <a:bodyPr>
            <a:normAutofit/>
          </a:bodyPr>
          <a:lstStyle/>
          <a:p>
            <a:r>
              <a:rPr lang="cs-CZ"/>
              <a:t>úryvek textu</a:t>
            </a:r>
          </a:p>
          <a:p>
            <a:pPr marL="0" indent="0">
              <a:buNone/>
            </a:pPr>
            <a:endParaRPr lang="cs-CZ"/>
          </a:p>
          <a:p>
            <a:r>
              <a:rPr lang="cs-CZ"/>
              <a:t>(promyšlení strategie práce s úryvkem)</a:t>
            </a:r>
          </a:p>
          <a:p>
            <a:endParaRPr lang="cs-CZ"/>
          </a:p>
          <a:p>
            <a:r>
              <a:rPr lang="cs-CZ"/>
              <a:t>formulace otázek, kterými sleduji/sledujeme svůj cíl</a:t>
            </a:r>
          </a:p>
          <a:p>
            <a:endParaRPr lang="cs-CZ"/>
          </a:p>
          <a:p>
            <a:endParaRPr lang="cs-CZ" dirty="0"/>
          </a:p>
        </p:txBody>
      </p:sp>
      <p:sp>
        <p:nvSpPr>
          <p:cNvPr id="29" name="Freeform: Shape 20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641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AC8FB4-7619-2278-82F4-49630DACD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cs-CZ" dirty="0"/>
              <a:t>Formulace otázek </a:t>
            </a:r>
          </a:p>
        </p:txBody>
      </p:sp>
      <p:graphicFrame>
        <p:nvGraphicFramePr>
          <p:cNvPr id="16" name="Zástupný obsah 2">
            <a:extLst>
              <a:ext uri="{FF2B5EF4-FFF2-40B4-BE49-F238E27FC236}">
                <a16:creationId xmlns:a16="http://schemas.microsoft.com/office/drawing/2014/main" id="{614632B3-57A1-FFD1-27AA-84423104252D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06139736"/>
              </p:ext>
            </p:extLst>
          </p:nvPr>
        </p:nvGraphicFramePr>
        <p:xfrm>
          <a:off x="3759896" y="885459"/>
          <a:ext cx="7728267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2392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7115F77-2FAE-4CA7-9A7F-10D5F2C8F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CD4C046-A04C-46CC-AFA3-6B0621F62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25D5C296-F4B1-4AE5-8EEB-9FEB7ED177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Lupa ukazující klesající výkon">
            <a:extLst>
              <a:ext uri="{FF2B5EF4-FFF2-40B4-BE49-F238E27FC236}">
                <a16:creationId xmlns:a16="http://schemas.microsoft.com/office/drawing/2014/main" id="{C6938A41-C4CB-C8A4-02E9-821AF4B77A4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-1" b="15708"/>
          <a:stretch/>
        </p:blipFill>
        <p:spPr>
          <a:xfrm>
            <a:off x="20" y="-1"/>
            <a:ext cx="12188932" cy="685800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9C1ACE66-194D-48C4-A14A-6933B3528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>
              <a:lumMod val="50000"/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91255F2-154B-CF81-8D72-FB7606DE1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298448"/>
            <a:ext cx="3685070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spc="-100"/>
              <a:t>Zdroje, rešerše, hledání zdrojů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25B886A-7ED1-4B77-819B-76ACBEFB0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121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7115F77-2FAE-4CA7-9A7F-10D5F2C8F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CD4C046-A04C-46CC-AFA3-6B0621F62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25D5C296-F4B1-4AE5-8EEB-9FEB7ED177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Člověk, který pročistí schody">
            <a:extLst>
              <a:ext uri="{FF2B5EF4-FFF2-40B4-BE49-F238E27FC236}">
                <a16:creationId xmlns:a16="http://schemas.microsoft.com/office/drawing/2014/main" id="{654980DC-23F7-4F4D-5744-7A344A9D3E9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489" r="-1" b="14219"/>
          <a:stretch/>
        </p:blipFill>
        <p:spPr>
          <a:xfrm>
            <a:off x="20" y="-1"/>
            <a:ext cx="12188932" cy="685800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9C1ACE66-194D-48C4-A14A-6933B3528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>
              <a:lumMod val="50000"/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A2FD4DC-2E43-862F-34D1-DB87517AB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298448"/>
            <a:ext cx="3685070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300" spc="-100"/>
              <a:t>Problémy</a:t>
            </a:r>
            <a:br>
              <a:rPr lang="en-US" sz="4300" spc="-100"/>
            </a:br>
            <a:br>
              <a:rPr lang="en-US" sz="4300" spc="-100"/>
            </a:br>
            <a:r>
              <a:rPr lang="en-US" sz="4300" spc="-100"/>
              <a:t>Co mě / nás potkalo na cestě při přípravě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25B886A-7ED1-4B77-819B-76ACBEFB0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670050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76</TotalTime>
  <Words>157</Words>
  <Application>Microsoft Office PowerPoint</Application>
  <PresentationFormat>Širokoúhlá obrazovka</PresentationFormat>
  <Paragraphs>29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Corbel</vt:lpstr>
      <vt:lpstr>Wingdings 2</vt:lpstr>
      <vt:lpstr>Rámeček</vt:lpstr>
      <vt:lpstr>Prezentace v semináři  </vt:lpstr>
      <vt:lpstr>Kombinace požadavků</vt:lpstr>
      <vt:lpstr>Příprava</vt:lpstr>
      <vt:lpstr>Formulace cíle </vt:lpstr>
      <vt:lpstr>Výběr textu a jeho argumentace</vt:lpstr>
      <vt:lpstr>Pracovní list</vt:lpstr>
      <vt:lpstr>Formulace otázek </vt:lpstr>
      <vt:lpstr>Zdroje, rešerše, hledání zdrojů</vt:lpstr>
      <vt:lpstr>Problémy  Co mě / nás potkalo na cestě při přípravě</vt:lpstr>
      <vt:lpstr>Inspirace  Jak lze dále rozvíjet</vt:lpstr>
      <vt:lpstr>Co jsem postrádal/a a co postrádám  Jak potřebuji podpořit?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Králíková, Andrea</dc:creator>
  <cp:lastModifiedBy>Králíková, Andrea</cp:lastModifiedBy>
  <cp:revision>1</cp:revision>
  <dcterms:created xsi:type="dcterms:W3CDTF">2024-10-07T14:22:36Z</dcterms:created>
  <dcterms:modified xsi:type="dcterms:W3CDTF">2024-10-07T15:38:49Z</dcterms:modified>
</cp:coreProperties>
</file>