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68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63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7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6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23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90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78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49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91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017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93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46C6-6E36-4620-A403-CC4488216EBE}" type="datetimeFigureOut">
              <a:rPr lang="cs-CZ" smtClean="0"/>
              <a:t>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E7218-C63E-4B78-9A02-C1C00016B1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89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Hospodářství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Petr Charvát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303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9. </a:t>
            </a:r>
            <a:r>
              <a:rPr lang="cs-CZ" dirty="0" smtClean="0"/>
              <a:t>Kočovní pastevci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82454"/>
            <a:ext cx="5181600" cy="3037679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7064" y="2781988"/>
            <a:ext cx="479187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36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10. </a:t>
            </a:r>
            <a:r>
              <a:rPr lang="cs-CZ" dirty="0" smtClean="0"/>
              <a:t>Směnné činnosti: reciprocita,</a:t>
            </a:r>
            <a:r>
              <a:rPr lang="cs-CZ" dirty="0"/>
              <a:t> individuální, neřízená směna zboží za zboží.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6313" y="2068694"/>
            <a:ext cx="5139373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2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11. </a:t>
            </a:r>
            <a:r>
              <a:rPr lang="cs-CZ" dirty="0"/>
              <a:t>Grafy znázorňující redistribuci </a:t>
            </a:r>
            <a:r>
              <a:rPr lang="cs-CZ" dirty="0" smtClean="0"/>
              <a:t>(vlevo) a </a:t>
            </a:r>
            <a:r>
              <a:rPr lang="cs-CZ" dirty="0"/>
              <a:t>tržní </a:t>
            </a:r>
            <a:r>
              <a:rPr lang="cs-CZ" dirty="0" smtClean="0"/>
              <a:t>směnu (vpravo).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6"/>
          <a:stretch/>
        </p:blipFill>
        <p:spPr bwMode="auto">
          <a:xfrm>
            <a:off x="3014648" y="1825625"/>
            <a:ext cx="6162703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9109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12. </a:t>
            </a:r>
            <a:r>
              <a:rPr lang="cs-CZ" dirty="0" smtClean="0"/>
              <a:t>Směnný řetězec </a:t>
            </a:r>
            <a:r>
              <a:rPr lang="cs-CZ" i="1" dirty="0" smtClean="0"/>
              <a:t>kula</a:t>
            </a:r>
            <a:r>
              <a:rPr lang="cs-CZ" dirty="0" smtClean="0"/>
              <a:t> v Tichomoří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/>
              <a:t>Náhrdelníky se směňují ve směru hodinkových ručiček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0" y="2505075"/>
            <a:ext cx="4848142" cy="368458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smtClean="0"/>
              <a:t>Náramky se směňují ve směru proti pohybu hodinkových ručiček.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21" y="2505075"/>
            <a:ext cx="4918746" cy="3684588"/>
          </a:xfrm>
        </p:spPr>
      </p:pic>
    </p:spTree>
    <p:extLst>
      <p:ext uri="{BB962C8B-B14F-4D97-AF65-F5344CB8AC3E}">
        <p14:creationId xmlns:p14="http://schemas.microsoft.com/office/powerpoint/2010/main" val="2247103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 smtClean="0"/>
              <a:t>1.</a:t>
            </a:r>
            <a:r>
              <a:rPr lang="cs-CZ" dirty="0" smtClean="0"/>
              <a:t> </a:t>
            </a:r>
            <a:r>
              <a:rPr lang="cs-CZ" sz="3600" dirty="0"/>
              <a:t>Naprostá většina etnologických společenství provozuje kopaničářské zemědělství bez </a:t>
            </a:r>
            <a:r>
              <a:rPr lang="cs-CZ" sz="3600" dirty="0" err="1"/>
              <a:t>orebného</a:t>
            </a:r>
            <a:r>
              <a:rPr lang="cs-CZ" sz="3600" dirty="0"/>
              <a:t> náčiní, s použitím kopáčského nářadí a s případným vypalováním porostu.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7278" y="2428389"/>
            <a:ext cx="5017443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22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2. Sídelní areál s obdělávanými pozemky. Kresba </a:t>
            </a:r>
            <a:r>
              <a:rPr lang="en-US" sz="3600" dirty="0" smtClean="0"/>
              <a:t>John</a:t>
            </a:r>
            <a:r>
              <a:rPr lang="cs-CZ" sz="3600" dirty="0" smtClean="0"/>
              <a:t>a</a:t>
            </a:r>
            <a:r>
              <a:rPr lang="en-US" sz="3600" dirty="0" smtClean="0"/>
              <a:t> White</a:t>
            </a:r>
            <a:r>
              <a:rPr lang="cs-CZ" sz="3600" dirty="0" smtClean="0"/>
              <a:t>a,</a:t>
            </a:r>
            <a:r>
              <a:rPr lang="en-US" sz="3600" dirty="0" smtClean="0"/>
              <a:t> </a:t>
            </a:r>
            <a:r>
              <a:rPr lang="en-US" sz="3600" dirty="0" err="1" smtClean="0"/>
              <a:t>Secoton</a:t>
            </a:r>
            <a:r>
              <a:rPr lang="en-US" sz="3600" dirty="0"/>
              <a:t>, </a:t>
            </a:r>
            <a:r>
              <a:rPr lang="cs-CZ" sz="3600" dirty="0" smtClean="0"/>
              <a:t>Severní</a:t>
            </a:r>
            <a:r>
              <a:rPr lang="en-US" sz="3600" dirty="0" smtClean="0"/>
              <a:t> Carol</a:t>
            </a:r>
            <a:r>
              <a:rPr lang="cs-CZ" sz="3600" dirty="0" smtClean="0"/>
              <a:t>í</a:t>
            </a:r>
            <a:r>
              <a:rPr lang="en-US" sz="3600" dirty="0" err="1" smtClean="0"/>
              <a:t>na</a:t>
            </a:r>
            <a:r>
              <a:rPr lang="cs-CZ" sz="3600" dirty="0" smtClean="0"/>
              <a:t>, počátek 17. století.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36" y="1825625"/>
            <a:ext cx="3327128" cy="4351338"/>
          </a:xfrm>
        </p:spPr>
      </p:pic>
    </p:spTree>
    <p:extLst>
      <p:ext uri="{BB962C8B-B14F-4D97-AF65-F5344CB8AC3E}">
        <p14:creationId xmlns:p14="http://schemas.microsoft.com/office/powerpoint/2010/main" val="1920538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3. </a:t>
            </a:r>
            <a:r>
              <a:rPr lang="cs-CZ" dirty="0"/>
              <a:t>Hlavní pěstované </a:t>
            </a:r>
            <a:r>
              <a:rPr lang="cs-CZ" dirty="0" smtClean="0"/>
              <a:t>obilniny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Vlevo ječmen, vpravo pšenice.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71348" y="3503000"/>
            <a:ext cx="2694666" cy="1688738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Účinnost genetických experimentů pravěkých zemědělců: vlevo dvouřadý divoký ječmen, vpravo pěstovaný ječmen šestiřadý.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834073" y="3155497"/>
            <a:ext cx="1859441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3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 smtClean="0"/>
              <a:t>4. </a:t>
            </a:r>
            <a:r>
              <a:rPr lang="cs-CZ" sz="2800" dirty="0"/>
              <a:t>Nutnost doplňovat živné látky v půdě: nevyužité zbytky hospodářských plodin (třeba natě) se zaorají či zakopou do půdy a jejich zbytky tak nahradí živné látky odčerpané </a:t>
            </a:r>
            <a:r>
              <a:rPr lang="cs-CZ" sz="2800" dirty="0" smtClean="0"/>
              <a:t>zemědělstvím.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6973" y="2394859"/>
            <a:ext cx="4298053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46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5. </a:t>
            </a:r>
            <a:r>
              <a:rPr lang="cs-CZ" dirty="0" smtClean="0"/>
              <a:t>Zemědělství etnologických pospolitostí znalo i hnojení </a:t>
            </a:r>
            <a:r>
              <a:rPr lang="cs-CZ" dirty="0"/>
              <a:t>polí.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7651" y="2306459"/>
            <a:ext cx="5096698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59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6. </a:t>
            </a:r>
            <a:r>
              <a:rPr lang="cs-CZ" dirty="0" smtClean="0"/>
              <a:t>Řemeslo v etnologických pospolitostech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Mayská hospodyně hotoví v ruce nádobí.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Ruční práce tradiční hrnčířky či hrnčíře.</a:t>
            </a:r>
          </a:p>
        </p:txBody>
      </p:sp>
      <p:pic>
        <p:nvPicPr>
          <p:cNvPr id="7" name="Zástupný symbol pro obsah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09" y="2505075"/>
            <a:ext cx="5038945" cy="368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01711"/>
            <a:ext cx="5183188" cy="3491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02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7</a:t>
            </a:r>
            <a:r>
              <a:rPr lang="cs-CZ" dirty="0" smtClean="0"/>
              <a:t>. </a:t>
            </a:r>
            <a:r>
              <a:rPr lang="cs-CZ" dirty="0"/>
              <a:t>Mayská tkadlena tká látku na ručním stavu upevněném kolem pasu ovázáním.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5390" y="1843123"/>
            <a:ext cx="5761219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12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8. </a:t>
            </a:r>
            <a:r>
              <a:rPr lang="cs-CZ" dirty="0"/>
              <a:t>Kovář vlévá roztavený kov do kadlubu, obsahujícího formu předmětu, který má být odlit. </a:t>
            </a: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012" y="1825625"/>
            <a:ext cx="5813975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5867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193</Words>
  <Application>Microsoft Office PowerPoint</Application>
  <PresentationFormat>Širokoúhlá obrazovka</PresentationFormat>
  <Paragraphs>20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Hospodářství</vt:lpstr>
      <vt:lpstr>1. Naprostá většina etnologických společenství provozuje kopaničářské zemědělství bez orebného náčiní, s použitím kopáčského nářadí a s případným vypalováním porostu.</vt:lpstr>
      <vt:lpstr>2. Sídelní areál s obdělávanými pozemky. Kresba Johna Whitea, Secoton, Severní Carolína, počátek 17. století.</vt:lpstr>
      <vt:lpstr>3. Hlavní pěstované obilniny</vt:lpstr>
      <vt:lpstr>4. Nutnost doplňovat živné látky v půdě: nevyužité zbytky hospodářských plodin (třeba natě) se zaorají či zakopou do půdy a jejich zbytky tak nahradí živné látky odčerpané zemědělstvím.</vt:lpstr>
      <vt:lpstr>5. Zemědělství etnologických pospolitostí znalo i hnojení polí.</vt:lpstr>
      <vt:lpstr>6. Řemeslo v etnologických pospolitostech</vt:lpstr>
      <vt:lpstr>7. Mayská tkadlena tká látku na ručním stavu upevněném kolem pasu ovázáním. </vt:lpstr>
      <vt:lpstr>8. Kovář vlévá roztavený kov do kadlubu, obsahujícího formu předmětu, který má být odlit. </vt:lpstr>
      <vt:lpstr>9. Kočovní pastevci</vt:lpstr>
      <vt:lpstr>10. Směnné činnosti: reciprocita, individuální, neřízená směna zboží za zboží. </vt:lpstr>
      <vt:lpstr>11. Grafy znázorňující redistribuci (vlevo) a tržní směnu (vpravo).</vt:lpstr>
      <vt:lpstr>12. Směnný řetězec kula v Tichomoří</vt:lpstr>
    </vt:vector>
  </TitlesOfParts>
  <Company>UK Pedf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Hospodářství</dc:title>
  <dc:creator>uzivatel</dc:creator>
  <cp:lastModifiedBy>uzivatel</cp:lastModifiedBy>
  <cp:revision>10</cp:revision>
  <dcterms:created xsi:type="dcterms:W3CDTF">2020-09-30T12:13:48Z</dcterms:created>
  <dcterms:modified xsi:type="dcterms:W3CDTF">2020-10-02T15:28:14Z</dcterms:modified>
</cp:coreProperties>
</file>