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7" r:id="rId5"/>
    <p:sldId id="259" r:id="rId6"/>
    <p:sldId id="260" r:id="rId7"/>
    <p:sldId id="273" r:id="rId8"/>
    <p:sldId id="272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88937B1-8DAF-434F-AAC6-C59339C35CD1}">
          <p14:sldIdLst>
            <p14:sldId id="256"/>
            <p14:sldId id="257"/>
            <p14:sldId id="258"/>
            <p14:sldId id="277"/>
            <p14:sldId id="259"/>
            <p14:sldId id="260"/>
            <p14:sldId id="273"/>
            <p14:sldId id="272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svg"/><Relationship Id="rId1" Type="http://schemas.openxmlformats.org/officeDocument/2006/relationships/image" Target="../media/image37.png"/><Relationship Id="rId6" Type="http://schemas.openxmlformats.org/officeDocument/2006/relationships/image" Target="../media/image42.svg"/><Relationship Id="rId5" Type="http://schemas.openxmlformats.org/officeDocument/2006/relationships/image" Target="../media/image41.png"/><Relationship Id="rId4" Type="http://schemas.openxmlformats.org/officeDocument/2006/relationships/image" Target="../media/image4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9.svg"/><Relationship Id="rId1" Type="http://schemas.openxmlformats.org/officeDocument/2006/relationships/image" Target="../media/image9.png"/><Relationship Id="rId6" Type="http://schemas.openxmlformats.org/officeDocument/2006/relationships/image" Target="../media/image21.svg"/><Relationship Id="rId5" Type="http://schemas.openxmlformats.org/officeDocument/2006/relationships/image" Target="../media/image13.png"/><Relationship Id="rId10" Type="http://schemas.openxmlformats.org/officeDocument/2006/relationships/image" Target="../media/image23.svg"/><Relationship Id="rId4" Type="http://schemas.openxmlformats.org/officeDocument/2006/relationships/image" Target="../media/image20.svg"/><Relationship Id="rId9" Type="http://schemas.openxmlformats.org/officeDocument/2006/relationships/image" Target="../media/image1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33.svg"/><Relationship Id="rId1" Type="http://schemas.openxmlformats.org/officeDocument/2006/relationships/image" Target="../media/image25.png"/><Relationship Id="rId6" Type="http://schemas.openxmlformats.org/officeDocument/2006/relationships/image" Target="../media/image35.svg"/><Relationship Id="rId5" Type="http://schemas.openxmlformats.org/officeDocument/2006/relationships/image" Target="../media/image29.png"/><Relationship Id="rId4" Type="http://schemas.openxmlformats.org/officeDocument/2006/relationships/image" Target="../media/image3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sv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45.svg"/><Relationship Id="rId1" Type="http://schemas.openxmlformats.org/officeDocument/2006/relationships/image" Target="../media/image37.png"/><Relationship Id="rId6" Type="http://schemas.openxmlformats.org/officeDocument/2006/relationships/image" Target="../media/image47.svg"/><Relationship Id="rId5" Type="http://schemas.openxmlformats.org/officeDocument/2006/relationships/image" Target="../media/image41.png"/><Relationship Id="rId4" Type="http://schemas.openxmlformats.org/officeDocument/2006/relationships/image" Target="../media/image4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F9C556-4712-48EA-A077-D8333A3EB5B0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B305220D-C7AE-4D71-9728-23E4384626BF}">
      <dgm:prSet/>
      <dgm:spPr/>
      <dgm:t>
        <a:bodyPr/>
        <a:lstStyle/>
        <a:p>
          <a:pPr>
            <a:defRPr b="1"/>
          </a:pPr>
          <a:r>
            <a:rPr lang="cs-CZ" b="1"/>
            <a:t>Prameny:</a:t>
          </a:r>
          <a:endParaRPr lang="en-US"/>
        </a:p>
      </dgm:t>
    </dgm:pt>
    <dgm:pt modelId="{CCCF5B19-846B-4AA9-80C5-DF643016A058}" type="parTrans" cxnId="{7589D959-CF5A-483B-8781-16903F493BE6}">
      <dgm:prSet/>
      <dgm:spPr/>
      <dgm:t>
        <a:bodyPr/>
        <a:lstStyle/>
        <a:p>
          <a:endParaRPr lang="en-US"/>
        </a:p>
      </dgm:t>
    </dgm:pt>
    <dgm:pt modelId="{EF08F0D1-E632-4962-9B82-7C27CCCDB64A}" type="sibTrans" cxnId="{7589D959-CF5A-483B-8781-16903F493BE6}">
      <dgm:prSet/>
      <dgm:spPr/>
      <dgm:t>
        <a:bodyPr/>
        <a:lstStyle/>
        <a:p>
          <a:endParaRPr lang="en-US"/>
        </a:p>
      </dgm:t>
    </dgm:pt>
    <dgm:pt modelId="{A9974DB4-5F43-4238-88F6-5F863D47E4C2}">
      <dgm:prSet/>
      <dgm:spPr/>
      <dgm:t>
        <a:bodyPr/>
        <a:lstStyle/>
        <a:p>
          <a:r>
            <a:rPr lang="cs-CZ" b="1"/>
            <a:t>Sociometrie</a:t>
          </a:r>
          <a:r>
            <a:rPr lang="cs-CZ"/>
            <a:t> – Moreno &amp; Jennings (30‘s)</a:t>
          </a:r>
          <a:endParaRPr lang="en-US"/>
        </a:p>
      </dgm:t>
    </dgm:pt>
    <dgm:pt modelId="{87ED98C4-76B1-4C61-A156-E583479F038F}" type="parTrans" cxnId="{684F05D2-9D07-43CC-A014-93BC89C9A264}">
      <dgm:prSet/>
      <dgm:spPr/>
      <dgm:t>
        <a:bodyPr/>
        <a:lstStyle/>
        <a:p>
          <a:endParaRPr lang="en-US"/>
        </a:p>
      </dgm:t>
    </dgm:pt>
    <dgm:pt modelId="{E719BB66-CFEA-44D0-ACBE-44F6C640165C}" type="sibTrans" cxnId="{684F05D2-9D07-43CC-A014-93BC89C9A264}">
      <dgm:prSet/>
      <dgm:spPr/>
      <dgm:t>
        <a:bodyPr/>
        <a:lstStyle/>
        <a:p>
          <a:endParaRPr lang="en-US"/>
        </a:p>
      </dgm:t>
    </dgm:pt>
    <dgm:pt modelId="{FC819A8E-C99A-41BE-AC89-15B7366CD9B9}">
      <dgm:prSet/>
      <dgm:spPr/>
      <dgm:t>
        <a:bodyPr/>
        <a:lstStyle/>
        <a:p>
          <a:r>
            <a:rPr lang="cs-CZ" b="1"/>
            <a:t>Teorie grafů </a:t>
          </a:r>
          <a:r>
            <a:rPr lang="cs-CZ"/>
            <a:t>– Erdos &amp; Réniy (50‘s)</a:t>
          </a:r>
          <a:endParaRPr lang="en-US"/>
        </a:p>
      </dgm:t>
    </dgm:pt>
    <dgm:pt modelId="{C9BFB941-587D-4902-B935-B289818A33CB}" type="parTrans" cxnId="{F872819D-1BF1-4ACB-BCEE-BC7929067962}">
      <dgm:prSet/>
      <dgm:spPr/>
      <dgm:t>
        <a:bodyPr/>
        <a:lstStyle/>
        <a:p>
          <a:endParaRPr lang="en-US"/>
        </a:p>
      </dgm:t>
    </dgm:pt>
    <dgm:pt modelId="{B768E098-3F1D-4D17-A94E-535167AFADEB}" type="sibTrans" cxnId="{F872819D-1BF1-4ACB-BCEE-BC7929067962}">
      <dgm:prSet/>
      <dgm:spPr/>
      <dgm:t>
        <a:bodyPr/>
        <a:lstStyle/>
        <a:p>
          <a:endParaRPr lang="en-US"/>
        </a:p>
      </dgm:t>
    </dgm:pt>
    <dgm:pt modelId="{536A732F-0143-42EC-807E-DC8CC361D8E2}">
      <dgm:prSet/>
      <dgm:spPr/>
      <dgm:t>
        <a:bodyPr/>
        <a:lstStyle/>
        <a:p>
          <a:pPr>
            <a:defRPr b="1"/>
          </a:pPr>
          <a:r>
            <a:rPr lang="cs-CZ" b="1"/>
            <a:t>Další vlivy:</a:t>
          </a:r>
          <a:endParaRPr lang="en-US"/>
        </a:p>
      </dgm:t>
    </dgm:pt>
    <dgm:pt modelId="{EB24C707-095F-422C-8F5B-5F41CA921016}" type="parTrans" cxnId="{586A3145-AEAA-4EA0-9673-93A25AC41AFD}">
      <dgm:prSet/>
      <dgm:spPr/>
      <dgm:t>
        <a:bodyPr/>
        <a:lstStyle/>
        <a:p>
          <a:endParaRPr lang="en-US"/>
        </a:p>
      </dgm:t>
    </dgm:pt>
    <dgm:pt modelId="{40977F4C-37E8-4542-A226-0835A55D567D}" type="sibTrans" cxnId="{586A3145-AEAA-4EA0-9673-93A25AC41AFD}">
      <dgm:prSet/>
      <dgm:spPr/>
      <dgm:t>
        <a:bodyPr/>
        <a:lstStyle/>
        <a:p>
          <a:endParaRPr lang="en-US"/>
        </a:p>
      </dgm:t>
    </dgm:pt>
    <dgm:pt modelId="{F2D40B04-C71C-4B30-AA1E-6F7F1B9EBD6A}">
      <dgm:prSet/>
      <dgm:spPr/>
      <dgm:t>
        <a:bodyPr/>
        <a:lstStyle/>
        <a:p>
          <a:r>
            <a:rPr lang="cs-CZ" b="1"/>
            <a:t>Antropologie</a:t>
          </a:r>
          <a:r>
            <a:rPr lang="cs-CZ"/>
            <a:t> – Mitchell (50‘s)</a:t>
          </a:r>
          <a:endParaRPr lang="en-US"/>
        </a:p>
      </dgm:t>
    </dgm:pt>
    <dgm:pt modelId="{DDB7080A-A852-4001-BB04-4FB5ACF7ADCC}" type="parTrans" cxnId="{DD6248EC-DE9D-4757-87AD-13C6EF85C323}">
      <dgm:prSet/>
      <dgm:spPr/>
      <dgm:t>
        <a:bodyPr/>
        <a:lstStyle/>
        <a:p>
          <a:endParaRPr lang="en-US"/>
        </a:p>
      </dgm:t>
    </dgm:pt>
    <dgm:pt modelId="{7C121428-2A9B-43A3-A8D3-C60A51914BCB}" type="sibTrans" cxnId="{DD6248EC-DE9D-4757-87AD-13C6EF85C323}">
      <dgm:prSet/>
      <dgm:spPr/>
      <dgm:t>
        <a:bodyPr/>
        <a:lstStyle/>
        <a:p>
          <a:endParaRPr lang="en-US"/>
        </a:p>
      </dgm:t>
    </dgm:pt>
    <dgm:pt modelId="{B0474A8A-CBE2-46F5-999B-1F9DE7CD8B01}">
      <dgm:prSet/>
      <dgm:spPr/>
      <dgm:t>
        <a:bodyPr/>
        <a:lstStyle/>
        <a:p>
          <a:r>
            <a:rPr lang="cs-CZ" b="1"/>
            <a:t>Sociální psychologie </a:t>
          </a:r>
          <a:r>
            <a:rPr lang="cs-CZ"/>
            <a:t>- Levin</a:t>
          </a:r>
          <a:endParaRPr lang="en-US"/>
        </a:p>
      </dgm:t>
    </dgm:pt>
    <dgm:pt modelId="{84C78429-570E-4A9B-895F-D6373BC9D1BD}" type="parTrans" cxnId="{758AE036-A128-4A42-B04E-C25B4724037A}">
      <dgm:prSet/>
      <dgm:spPr/>
      <dgm:t>
        <a:bodyPr/>
        <a:lstStyle/>
        <a:p>
          <a:endParaRPr lang="en-US"/>
        </a:p>
      </dgm:t>
    </dgm:pt>
    <dgm:pt modelId="{10AC0D5A-4288-44B6-8A79-F0D7A6940B3B}" type="sibTrans" cxnId="{758AE036-A128-4A42-B04E-C25B4724037A}">
      <dgm:prSet/>
      <dgm:spPr/>
      <dgm:t>
        <a:bodyPr/>
        <a:lstStyle/>
        <a:p>
          <a:endParaRPr lang="en-US"/>
        </a:p>
      </dgm:t>
    </dgm:pt>
    <dgm:pt modelId="{2ECFCC8F-6289-493C-8043-D0CE787E55B2}">
      <dgm:prSet/>
      <dgm:spPr/>
      <dgm:t>
        <a:bodyPr/>
        <a:lstStyle/>
        <a:p>
          <a:r>
            <a:rPr lang="cs-CZ" b="1"/>
            <a:t>Matematika</a:t>
          </a:r>
          <a:r>
            <a:rPr lang="cs-CZ"/>
            <a:t> – White</a:t>
          </a:r>
          <a:endParaRPr lang="en-US"/>
        </a:p>
      </dgm:t>
    </dgm:pt>
    <dgm:pt modelId="{D3F7FEF3-C2F4-425B-84AE-005199327BB4}" type="parTrans" cxnId="{74B80026-7852-47BF-92F3-3EED13FE1E92}">
      <dgm:prSet/>
      <dgm:spPr/>
      <dgm:t>
        <a:bodyPr/>
        <a:lstStyle/>
        <a:p>
          <a:endParaRPr lang="en-US"/>
        </a:p>
      </dgm:t>
    </dgm:pt>
    <dgm:pt modelId="{8D5269D8-632F-47F6-92C6-9AF92A1E2C8D}" type="sibTrans" cxnId="{74B80026-7852-47BF-92F3-3EED13FE1E92}">
      <dgm:prSet/>
      <dgm:spPr/>
      <dgm:t>
        <a:bodyPr/>
        <a:lstStyle/>
        <a:p>
          <a:endParaRPr lang="en-US"/>
        </a:p>
      </dgm:t>
    </dgm:pt>
    <dgm:pt modelId="{BFDCD065-3788-42EA-8B1D-10BE8821848E}">
      <dgm:prSet/>
      <dgm:spPr/>
      <dgm:t>
        <a:bodyPr/>
        <a:lstStyle/>
        <a:p>
          <a:pPr>
            <a:defRPr b="1"/>
          </a:pPr>
          <a:r>
            <a:rPr lang="cs-CZ" b="1"/>
            <a:t>Dnešní podoba: </a:t>
          </a:r>
          <a:r>
            <a:rPr lang="cs-CZ"/>
            <a:t>od 70‘s</a:t>
          </a:r>
          <a:endParaRPr lang="en-US"/>
        </a:p>
      </dgm:t>
    </dgm:pt>
    <dgm:pt modelId="{EB1A4230-9906-4C67-AE32-46E1B2BAEFC7}" type="parTrans" cxnId="{1AB07557-34C7-4A12-AE28-5B7ACE14EF74}">
      <dgm:prSet/>
      <dgm:spPr/>
      <dgm:t>
        <a:bodyPr/>
        <a:lstStyle/>
        <a:p>
          <a:endParaRPr lang="en-US"/>
        </a:p>
      </dgm:t>
    </dgm:pt>
    <dgm:pt modelId="{6A107927-C2C8-449B-996D-981BD4E32B15}" type="sibTrans" cxnId="{1AB07557-34C7-4A12-AE28-5B7ACE14EF74}">
      <dgm:prSet/>
      <dgm:spPr/>
      <dgm:t>
        <a:bodyPr/>
        <a:lstStyle/>
        <a:p>
          <a:endParaRPr lang="en-US"/>
        </a:p>
      </dgm:t>
    </dgm:pt>
    <dgm:pt modelId="{54034FB4-EAF7-470D-9982-090F8DE35808}">
      <dgm:prSet/>
      <dgm:spPr/>
      <dgm:t>
        <a:bodyPr/>
        <a:lstStyle/>
        <a:p>
          <a:r>
            <a:rPr lang="cs-CZ" b="1"/>
            <a:t>Užití počítačů </a:t>
          </a:r>
          <a:r>
            <a:rPr lang="cs-CZ"/>
            <a:t>(UCINET, R, Pajek…)</a:t>
          </a:r>
          <a:endParaRPr lang="en-US"/>
        </a:p>
      </dgm:t>
    </dgm:pt>
    <dgm:pt modelId="{5B6616A7-852D-4EEB-8314-6543F8400E54}" type="parTrans" cxnId="{9628E603-2B58-4653-AC1F-6C797877F5C5}">
      <dgm:prSet/>
      <dgm:spPr/>
      <dgm:t>
        <a:bodyPr/>
        <a:lstStyle/>
        <a:p>
          <a:endParaRPr lang="en-US"/>
        </a:p>
      </dgm:t>
    </dgm:pt>
    <dgm:pt modelId="{52661BC4-1EA9-475D-9E34-5DC629691210}" type="sibTrans" cxnId="{9628E603-2B58-4653-AC1F-6C797877F5C5}">
      <dgm:prSet/>
      <dgm:spPr/>
      <dgm:t>
        <a:bodyPr/>
        <a:lstStyle/>
        <a:p>
          <a:endParaRPr lang="en-US"/>
        </a:p>
      </dgm:t>
    </dgm:pt>
    <dgm:pt modelId="{751D1785-4BA0-41C4-85F4-E369FEA07971}">
      <dgm:prSet/>
      <dgm:spPr/>
      <dgm:t>
        <a:bodyPr/>
        <a:lstStyle/>
        <a:p>
          <a:r>
            <a:rPr lang="cs-CZ" b="1"/>
            <a:t>Statistické modelování </a:t>
          </a:r>
          <a:r>
            <a:rPr lang="cs-CZ"/>
            <a:t>(Snijders, Robins, Borgatti &amp; Everett)</a:t>
          </a:r>
          <a:endParaRPr lang="en-US"/>
        </a:p>
      </dgm:t>
    </dgm:pt>
    <dgm:pt modelId="{C52FE37A-57C1-42A7-925A-8F3C28C3BD19}" type="parTrans" cxnId="{5E5962FC-6AEB-4F35-9214-740FC2BE3763}">
      <dgm:prSet/>
      <dgm:spPr/>
      <dgm:t>
        <a:bodyPr/>
        <a:lstStyle/>
        <a:p>
          <a:endParaRPr lang="en-US"/>
        </a:p>
      </dgm:t>
    </dgm:pt>
    <dgm:pt modelId="{1552C188-69CD-4E31-BFFF-7D2F830B08B3}" type="sibTrans" cxnId="{5E5962FC-6AEB-4F35-9214-740FC2BE3763}">
      <dgm:prSet/>
      <dgm:spPr/>
      <dgm:t>
        <a:bodyPr/>
        <a:lstStyle/>
        <a:p>
          <a:endParaRPr lang="en-US"/>
        </a:p>
      </dgm:t>
    </dgm:pt>
    <dgm:pt modelId="{95FE4655-72DF-44E5-90E2-4D9538B77D61}">
      <dgm:prSet/>
      <dgm:spPr/>
      <dgm:t>
        <a:bodyPr/>
        <a:lstStyle/>
        <a:p>
          <a:r>
            <a:rPr lang="cs-CZ" b="1"/>
            <a:t>Network science </a:t>
          </a:r>
          <a:r>
            <a:rPr lang="cs-CZ"/>
            <a:t>(Newman, Jackson)</a:t>
          </a:r>
          <a:endParaRPr lang="en-US"/>
        </a:p>
      </dgm:t>
    </dgm:pt>
    <dgm:pt modelId="{9A3FA599-BE93-475B-9E10-26928B01E88E}" type="parTrans" cxnId="{C6EC6D15-5671-4F60-8B81-610A21DB2299}">
      <dgm:prSet/>
      <dgm:spPr/>
      <dgm:t>
        <a:bodyPr/>
        <a:lstStyle/>
        <a:p>
          <a:endParaRPr lang="en-US"/>
        </a:p>
      </dgm:t>
    </dgm:pt>
    <dgm:pt modelId="{F44BCD7E-D950-48CC-981F-70E8FF7180DD}" type="sibTrans" cxnId="{C6EC6D15-5671-4F60-8B81-610A21DB2299}">
      <dgm:prSet/>
      <dgm:spPr/>
      <dgm:t>
        <a:bodyPr/>
        <a:lstStyle/>
        <a:p>
          <a:endParaRPr lang="en-US"/>
        </a:p>
      </dgm:t>
    </dgm:pt>
    <dgm:pt modelId="{E5235100-7B6F-443A-9757-3C7BCE221F77}" type="pres">
      <dgm:prSet presAssocID="{CDF9C556-4712-48EA-A077-D8333A3EB5B0}" presName="root" presStyleCnt="0">
        <dgm:presLayoutVars>
          <dgm:dir/>
          <dgm:resizeHandles val="exact"/>
        </dgm:presLayoutVars>
      </dgm:prSet>
      <dgm:spPr/>
    </dgm:pt>
    <dgm:pt modelId="{D37F32F2-FBF5-4A6E-A8F4-C06D5E3A97E9}" type="pres">
      <dgm:prSet presAssocID="{B305220D-C7AE-4D71-9728-23E4384626BF}" presName="compNode" presStyleCnt="0"/>
      <dgm:spPr/>
    </dgm:pt>
    <dgm:pt modelId="{61326370-5984-4964-A0D0-0B334C9E419D}" type="pres">
      <dgm:prSet presAssocID="{B305220D-C7AE-4D71-9728-23E4384626B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62FB037-190D-4AF4-B79C-A436489F8E19}" type="pres">
      <dgm:prSet presAssocID="{B305220D-C7AE-4D71-9728-23E4384626BF}" presName="iconSpace" presStyleCnt="0"/>
      <dgm:spPr/>
    </dgm:pt>
    <dgm:pt modelId="{642C3ACC-D44E-4E52-A9A4-C9DE0A28BD09}" type="pres">
      <dgm:prSet presAssocID="{B305220D-C7AE-4D71-9728-23E4384626BF}" presName="parTx" presStyleLbl="revTx" presStyleIdx="0" presStyleCnt="6">
        <dgm:presLayoutVars>
          <dgm:chMax val="0"/>
          <dgm:chPref val="0"/>
        </dgm:presLayoutVars>
      </dgm:prSet>
      <dgm:spPr/>
    </dgm:pt>
    <dgm:pt modelId="{1FD14C1A-C15F-48C5-9FBE-4A8DF147B183}" type="pres">
      <dgm:prSet presAssocID="{B305220D-C7AE-4D71-9728-23E4384626BF}" presName="txSpace" presStyleCnt="0"/>
      <dgm:spPr/>
    </dgm:pt>
    <dgm:pt modelId="{5CD53935-55AD-444C-9BD3-73F1107F3B85}" type="pres">
      <dgm:prSet presAssocID="{B305220D-C7AE-4D71-9728-23E4384626BF}" presName="desTx" presStyleLbl="revTx" presStyleIdx="1" presStyleCnt="6">
        <dgm:presLayoutVars/>
      </dgm:prSet>
      <dgm:spPr/>
    </dgm:pt>
    <dgm:pt modelId="{F3F78D1A-F78F-417C-BA68-2D8D78C1B2B5}" type="pres">
      <dgm:prSet presAssocID="{EF08F0D1-E632-4962-9B82-7C27CCCDB64A}" presName="sibTrans" presStyleCnt="0"/>
      <dgm:spPr/>
    </dgm:pt>
    <dgm:pt modelId="{A754223C-7815-4050-8F7E-7617A351BF37}" type="pres">
      <dgm:prSet presAssocID="{536A732F-0143-42EC-807E-DC8CC361D8E2}" presName="compNode" presStyleCnt="0"/>
      <dgm:spPr/>
    </dgm:pt>
    <dgm:pt modelId="{45A915CA-E400-4F59-85D7-F1BE76208BAE}" type="pres">
      <dgm:prSet presAssocID="{536A732F-0143-42EC-807E-DC8CC361D8E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3513300-8ACC-42E3-B875-FDD8147D4464}" type="pres">
      <dgm:prSet presAssocID="{536A732F-0143-42EC-807E-DC8CC361D8E2}" presName="iconSpace" presStyleCnt="0"/>
      <dgm:spPr/>
    </dgm:pt>
    <dgm:pt modelId="{25EEBA0E-B7C8-4D88-85AB-85DABFF7473B}" type="pres">
      <dgm:prSet presAssocID="{536A732F-0143-42EC-807E-DC8CC361D8E2}" presName="parTx" presStyleLbl="revTx" presStyleIdx="2" presStyleCnt="6">
        <dgm:presLayoutVars>
          <dgm:chMax val="0"/>
          <dgm:chPref val="0"/>
        </dgm:presLayoutVars>
      </dgm:prSet>
      <dgm:spPr/>
    </dgm:pt>
    <dgm:pt modelId="{2991C99B-B610-4DEF-8803-D4B51559D4AC}" type="pres">
      <dgm:prSet presAssocID="{536A732F-0143-42EC-807E-DC8CC361D8E2}" presName="txSpace" presStyleCnt="0"/>
      <dgm:spPr/>
    </dgm:pt>
    <dgm:pt modelId="{CEB39F4D-F603-4F4E-9EF3-314FCAED55AC}" type="pres">
      <dgm:prSet presAssocID="{536A732F-0143-42EC-807E-DC8CC361D8E2}" presName="desTx" presStyleLbl="revTx" presStyleIdx="3" presStyleCnt="6">
        <dgm:presLayoutVars/>
      </dgm:prSet>
      <dgm:spPr/>
    </dgm:pt>
    <dgm:pt modelId="{AFE09081-5004-456F-B01C-20E64EC8B233}" type="pres">
      <dgm:prSet presAssocID="{40977F4C-37E8-4542-A226-0835A55D567D}" presName="sibTrans" presStyleCnt="0"/>
      <dgm:spPr/>
    </dgm:pt>
    <dgm:pt modelId="{477D1BB5-1E50-4DB8-9F56-8B8576E7853C}" type="pres">
      <dgm:prSet presAssocID="{BFDCD065-3788-42EA-8B1D-10BE8821848E}" presName="compNode" presStyleCnt="0"/>
      <dgm:spPr/>
    </dgm:pt>
    <dgm:pt modelId="{9A72A626-11F0-4804-A093-92FFAB0E7EE4}" type="pres">
      <dgm:prSet presAssocID="{BFDCD065-3788-42EA-8B1D-10BE8821848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0EC1B352-78D1-4878-AFD4-E4CD2D1840ED}" type="pres">
      <dgm:prSet presAssocID="{BFDCD065-3788-42EA-8B1D-10BE8821848E}" presName="iconSpace" presStyleCnt="0"/>
      <dgm:spPr/>
    </dgm:pt>
    <dgm:pt modelId="{FFE122B4-1DEC-4879-A8E5-9FA03E611F83}" type="pres">
      <dgm:prSet presAssocID="{BFDCD065-3788-42EA-8B1D-10BE8821848E}" presName="parTx" presStyleLbl="revTx" presStyleIdx="4" presStyleCnt="6">
        <dgm:presLayoutVars>
          <dgm:chMax val="0"/>
          <dgm:chPref val="0"/>
        </dgm:presLayoutVars>
      </dgm:prSet>
      <dgm:spPr/>
    </dgm:pt>
    <dgm:pt modelId="{10F27FE8-F4FA-401D-A5C3-B8E6D3D45343}" type="pres">
      <dgm:prSet presAssocID="{BFDCD065-3788-42EA-8B1D-10BE8821848E}" presName="txSpace" presStyleCnt="0"/>
      <dgm:spPr/>
    </dgm:pt>
    <dgm:pt modelId="{94A504E7-2A8B-482B-B46F-E5097D7BD387}" type="pres">
      <dgm:prSet presAssocID="{BFDCD065-3788-42EA-8B1D-10BE8821848E}" presName="desTx" presStyleLbl="revTx" presStyleIdx="5" presStyleCnt="6">
        <dgm:presLayoutVars/>
      </dgm:prSet>
      <dgm:spPr/>
    </dgm:pt>
  </dgm:ptLst>
  <dgm:cxnLst>
    <dgm:cxn modelId="{5B07C701-BDEA-4770-A2E9-BFE05B799F48}" type="presOf" srcId="{2ECFCC8F-6289-493C-8043-D0CE787E55B2}" destId="{CEB39F4D-F603-4F4E-9EF3-314FCAED55AC}" srcOrd="0" destOrd="2" presId="urn:microsoft.com/office/officeart/2018/5/layout/CenteredIconLabelDescriptionList"/>
    <dgm:cxn modelId="{9628E603-2B58-4653-AC1F-6C797877F5C5}" srcId="{BFDCD065-3788-42EA-8B1D-10BE8821848E}" destId="{54034FB4-EAF7-470D-9982-090F8DE35808}" srcOrd="0" destOrd="0" parTransId="{5B6616A7-852D-4EEB-8314-6543F8400E54}" sibTransId="{52661BC4-1EA9-475D-9E34-5DC629691210}"/>
    <dgm:cxn modelId="{27221608-3D72-4E01-AD6A-725124CCD8F8}" type="presOf" srcId="{FC819A8E-C99A-41BE-AC89-15B7366CD9B9}" destId="{5CD53935-55AD-444C-9BD3-73F1107F3B85}" srcOrd="0" destOrd="1" presId="urn:microsoft.com/office/officeart/2018/5/layout/CenteredIconLabelDescriptionList"/>
    <dgm:cxn modelId="{C6EC6D15-5671-4F60-8B81-610A21DB2299}" srcId="{BFDCD065-3788-42EA-8B1D-10BE8821848E}" destId="{95FE4655-72DF-44E5-90E2-4D9538B77D61}" srcOrd="2" destOrd="0" parTransId="{9A3FA599-BE93-475B-9E10-26928B01E88E}" sibTransId="{F44BCD7E-D950-48CC-981F-70E8FF7180DD}"/>
    <dgm:cxn modelId="{05B93218-6886-48C1-94E6-24ADBD1BD360}" type="presOf" srcId="{B0474A8A-CBE2-46F5-999B-1F9DE7CD8B01}" destId="{CEB39F4D-F603-4F4E-9EF3-314FCAED55AC}" srcOrd="0" destOrd="1" presId="urn:microsoft.com/office/officeart/2018/5/layout/CenteredIconLabelDescriptionList"/>
    <dgm:cxn modelId="{5B64AC1A-63A4-4375-B052-D151BD05B5E5}" type="presOf" srcId="{F2D40B04-C71C-4B30-AA1E-6F7F1B9EBD6A}" destId="{CEB39F4D-F603-4F4E-9EF3-314FCAED55AC}" srcOrd="0" destOrd="0" presId="urn:microsoft.com/office/officeart/2018/5/layout/CenteredIconLabelDescriptionList"/>
    <dgm:cxn modelId="{E437AA24-F7B5-4502-AC02-E9F074751199}" type="presOf" srcId="{B305220D-C7AE-4D71-9728-23E4384626BF}" destId="{642C3ACC-D44E-4E52-A9A4-C9DE0A28BD09}" srcOrd="0" destOrd="0" presId="urn:microsoft.com/office/officeart/2018/5/layout/CenteredIconLabelDescriptionList"/>
    <dgm:cxn modelId="{74B80026-7852-47BF-92F3-3EED13FE1E92}" srcId="{536A732F-0143-42EC-807E-DC8CC361D8E2}" destId="{2ECFCC8F-6289-493C-8043-D0CE787E55B2}" srcOrd="2" destOrd="0" parTransId="{D3F7FEF3-C2F4-425B-84AE-005199327BB4}" sibTransId="{8D5269D8-632F-47F6-92C6-9AF92A1E2C8D}"/>
    <dgm:cxn modelId="{0A88DD2B-A299-4FD7-B794-D9D95944F7BE}" type="presOf" srcId="{95FE4655-72DF-44E5-90E2-4D9538B77D61}" destId="{94A504E7-2A8B-482B-B46F-E5097D7BD387}" srcOrd="0" destOrd="2" presId="urn:microsoft.com/office/officeart/2018/5/layout/CenteredIconLabelDescriptionList"/>
    <dgm:cxn modelId="{758AE036-A128-4A42-B04E-C25B4724037A}" srcId="{536A732F-0143-42EC-807E-DC8CC361D8E2}" destId="{B0474A8A-CBE2-46F5-999B-1F9DE7CD8B01}" srcOrd="1" destOrd="0" parTransId="{84C78429-570E-4A9B-895F-D6373BC9D1BD}" sibTransId="{10AC0D5A-4288-44B6-8A79-F0D7A6940B3B}"/>
    <dgm:cxn modelId="{EB0EB35E-13E4-4FC7-BF01-B10195F11279}" type="presOf" srcId="{751D1785-4BA0-41C4-85F4-E369FEA07971}" destId="{94A504E7-2A8B-482B-B46F-E5097D7BD387}" srcOrd="0" destOrd="1" presId="urn:microsoft.com/office/officeart/2018/5/layout/CenteredIconLabelDescriptionList"/>
    <dgm:cxn modelId="{586A3145-AEAA-4EA0-9673-93A25AC41AFD}" srcId="{CDF9C556-4712-48EA-A077-D8333A3EB5B0}" destId="{536A732F-0143-42EC-807E-DC8CC361D8E2}" srcOrd="1" destOrd="0" parTransId="{EB24C707-095F-422C-8F5B-5F41CA921016}" sibTransId="{40977F4C-37E8-4542-A226-0835A55D567D}"/>
    <dgm:cxn modelId="{41D9C04B-CF11-46F2-AF5E-95E1CD7CF46B}" type="presOf" srcId="{BFDCD065-3788-42EA-8B1D-10BE8821848E}" destId="{FFE122B4-1DEC-4879-A8E5-9FA03E611F83}" srcOrd="0" destOrd="0" presId="urn:microsoft.com/office/officeart/2018/5/layout/CenteredIconLabelDescriptionList"/>
    <dgm:cxn modelId="{38A80950-FC4A-4753-9838-155FFE2F608F}" type="presOf" srcId="{A9974DB4-5F43-4238-88F6-5F863D47E4C2}" destId="{5CD53935-55AD-444C-9BD3-73F1107F3B85}" srcOrd="0" destOrd="0" presId="urn:microsoft.com/office/officeart/2018/5/layout/CenteredIconLabelDescriptionList"/>
    <dgm:cxn modelId="{22230C71-1064-4285-BB6A-AB274C4F1C3B}" type="presOf" srcId="{54034FB4-EAF7-470D-9982-090F8DE35808}" destId="{94A504E7-2A8B-482B-B46F-E5097D7BD387}" srcOrd="0" destOrd="0" presId="urn:microsoft.com/office/officeart/2018/5/layout/CenteredIconLabelDescriptionList"/>
    <dgm:cxn modelId="{1AB07557-34C7-4A12-AE28-5B7ACE14EF74}" srcId="{CDF9C556-4712-48EA-A077-D8333A3EB5B0}" destId="{BFDCD065-3788-42EA-8B1D-10BE8821848E}" srcOrd="2" destOrd="0" parTransId="{EB1A4230-9906-4C67-AE32-46E1B2BAEFC7}" sibTransId="{6A107927-C2C8-449B-996D-981BD4E32B15}"/>
    <dgm:cxn modelId="{7589D959-CF5A-483B-8781-16903F493BE6}" srcId="{CDF9C556-4712-48EA-A077-D8333A3EB5B0}" destId="{B305220D-C7AE-4D71-9728-23E4384626BF}" srcOrd="0" destOrd="0" parTransId="{CCCF5B19-846B-4AA9-80C5-DF643016A058}" sibTransId="{EF08F0D1-E632-4962-9B82-7C27CCCDB64A}"/>
    <dgm:cxn modelId="{B1CF958F-07D7-4AF2-AE9A-37E5DCCE1196}" type="presOf" srcId="{CDF9C556-4712-48EA-A077-D8333A3EB5B0}" destId="{E5235100-7B6F-443A-9757-3C7BCE221F77}" srcOrd="0" destOrd="0" presId="urn:microsoft.com/office/officeart/2018/5/layout/CenteredIconLabelDescriptionList"/>
    <dgm:cxn modelId="{F872819D-1BF1-4ACB-BCEE-BC7929067962}" srcId="{B305220D-C7AE-4D71-9728-23E4384626BF}" destId="{FC819A8E-C99A-41BE-AC89-15B7366CD9B9}" srcOrd="1" destOrd="0" parTransId="{C9BFB941-587D-4902-B935-B289818A33CB}" sibTransId="{B768E098-3F1D-4D17-A94E-535167AFADEB}"/>
    <dgm:cxn modelId="{968F3CAF-D891-4B37-9E59-FC45821C555A}" type="presOf" srcId="{536A732F-0143-42EC-807E-DC8CC361D8E2}" destId="{25EEBA0E-B7C8-4D88-85AB-85DABFF7473B}" srcOrd="0" destOrd="0" presId="urn:microsoft.com/office/officeart/2018/5/layout/CenteredIconLabelDescriptionList"/>
    <dgm:cxn modelId="{684F05D2-9D07-43CC-A014-93BC89C9A264}" srcId="{B305220D-C7AE-4D71-9728-23E4384626BF}" destId="{A9974DB4-5F43-4238-88F6-5F863D47E4C2}" srcOrd="0" destOrd="0" parTransId="{87ED98C4-76B1-4C61-A156-E583479F038F}" sibTransId="{E719BB66-CFEA-44D0-ACBE-44F6C640165C}"/>
    <dgm:cxn modelId="{DD6248EC-DE9D-4757-87AD-13C6EF85C323}" srcId="{536A732F-0143-42EC-807E-DC8CC361D8E2}" destId="{F2D40B04-C71C-4B30-AA1E-6F7F1B9EBD6A}" srcOrd="0" destOrd="0" parTransId="{DDB7080A-A852-4001-BB04-4FB5ACF7ADCC}" sibTransId="{7C121428-2A9B-43A3-A8D3-C60A51914BCB}"/>
    <dgm:cxn modelId="{5E5962FC-6AEB-4F35-9214-740FC2BE3763}" srcId="{BFDCD065-3788-42EA-8B1D-10BE8821848E}" destId="{751D1785-4BA0-41C4-85F4-E369FEA07971}" srcOrd="1" destOrd="0" parTransId="{C52FE37A-57C1-42A7-925A-8F3C28C3BD19}" sibTransId="{1552C188-69CD-4E31-BFFF-7D2F830B08B3}"/>
    <dgm:cxn modelId="{C6053272-D02F-463C-A10E-D7BFFF784525}" type="presParOf" srcId="{E5235100-7B6F-443A-9757-3C7BCE221F77}" destId="{D37F32F2-FBF5-4A6E-A8F4-C06D5E3A97E9}" srcOrd="0" destOrd="0" presId="urn:microsoft.com/office/officeart/2018/5/layout/CenteredIconLabelDescriptionList"/>
    <dgm:cxn modelId="{0DC4FB35-79A2-44EA-8D8F-0AEA92FAF849}" type="presParOf" srcId="{D37F32F2-FBF5-4A6E-A8F4-C06D5E3A97E9}" destId="{61326370-5984-4964-A0D0-0B334C9E419D}" srcOrd="0" destOrd="0" presId="urn:microsoft.com/office/officeart/2018/5/layout/CenteredIconLabelDescriptionList"/>
    <dgm:cxn modelId="{2844098F-7754-4503-8D0D-1042EB9446A2}" type="presParOf" srcId="{D37F32F2-FBF5-4A6E-A8F4-C06D5E3A97E9}" destId="{262FB037-190D-4AF4-B79C-A436489F8E19}" srcOrd="1" destOrd="0" presId="urn:microsoft.com/office/officeart/2018/5/layout/CenteredIconLabelDescriptionList"/>
    <dgm:cxn modelId="{12684EBA-9A03-4A8B-BD41-DA0F1AC5A794}" type="presParOf" srcId="{D37F32F2-FBF5-4A6E-A8F4-C06D5E3A97E9}" destId="{642C3ACC-D44E-4E52-A9A4-C9DE0A28BD09}" srcOrd="2" destOrd="0" presId="urn:microsoft.com/office/officeart/2018/5/layout/CenteredIconLabelDescriptionList"/>
    <dgm:cxn modelId="{DB72489B-6D13-4154-B913-7DB2A100B130}" type="presParOf" srcId="{D37F32F2-FBF5-4A6E-A8F4-C06D5E3A97E9}" destId="{1FD14C1A-C15F-48C5-9FBE-4A8DF147B183}" srcOrd="3" destOrd="0" presId="urn:microsoft.com/office/officeart/2018/5/layout/CenteredIconLabelDescriptionList"/>
    <dgm:cxn modelId="{79CB0804-168D-4635-BFF6-389B67FBCE41}" type="presParOf" srcId="{D37F32F2-FBF5-4A6E-A8F4-C06D5E3A97E9}" destId="{5CD53935-55AD-444C-9BD3-73F1107F3B85}" srcOrd="4" destOrd="0" presId="urn:microsoft.com/office/officeart/2018/5/layout/CenteredIconLabelDescriptionList"/>
    <dgm:cxn modelId="{D8FFDD7E-CA0C-4C79-88FA-95D9FBC8BDC2}" type="presParOf" srcId="{E5235100-7B6F-443A-9757-3C7BCE221F77}" destId="{F3F78D1A-F78F-417C-BA68-2D8D78C1B2B5}" srcOrd="1" destOrd="0" presId="urn:microsoft.com/office/officeart/2018/5/layout/CenteredIconLabelDescriptionList"/>
    <dgm:cxn modelId="{C15DD956-B95F-465B-9A82-93192E83F073}" type="presParOf" srcId="{E5235100-7B6F-443A-9757-3C7BCE221F77}" destId="{A754223C-7815-4050-8F7E-7617A351BF37}" srcOrd="2" destOrd="0" presId="urn:microsoft.com/office/officeart/2018/5/layout/CenteredIconLabelDescriptionList"/>
    <dgm:cxn modelId="{2DAD3D5C-4A41-4F9F-A22E-F706C4CCC971}" type="presParOf" srcId="{A754223C-7815-4050-8F7E-7617A351BF37}" destId="{45A915CA-E400-4F59-85D7-F1BE76208BAE}" srcOrd="0" destOrd="0" presId="urn:microsoft.com/office/officeart/2018/5/layout/CenteredIconLabelDescriptionList"/>
    <dgm:cxn modelId="{5B2E44CC-614C-4CC7-B878-A455A27ECD5D}" type="presParOf" srcId="{A754223C-7815-4050-8F7E-7617A351BF37}" destId="{C3513300-8ACC-42E3-B875-FDD8147D4464}" srcOrd="1" destOrd="0" presId="urn:microsoft.com/office/officeart/2018/5/layout/CenteredIconLabelDescriptionList"/>
    <dgm:cxn modelId="{75BCAC0D-C616-4777-B6F3-65FD062B711C}" type="presParOf" srcId="{A754223C-7815-4050-8F7E-7617A351BF37}" destId="{25EEBA0E-B7C8-4D88-85AB-85DABFF7473B}" srcOrd="2" destOrd="0" presId="urn:microsoft.com/office/officeart/2018/5/layout/CenteredIconLabelDescriptionList"/>
    <dgm:cxn modelId="{AF03059F-B3D9-4D4F-905F-8B3CBA795D55}" type="presParOf" srcId="{A754223C-7815-4050-8F7E-7617A351BF37}" destId="{2991C99B-B610-4DEF-8803-D4B51559D4AC}" srcOrd="3" destOrd="0" presId="urn:microsoft.com/office/officeart/2018/5/layout/CenteredIconLabelDescriptionList"/>
    <dgm:cxn modelId="{71BC2AC9-0BCA-4949-913F-3A52253EF9C3}" type="presParOf" srcId="{A754223C-7815-4050-8F7E-7617A351BF37}" destId="{CEB39F4D-F603-4F4E-9EF3-314FCAED55AC}" srcOrd="4" destOrd="0" presId="urn:microsoft.com/office/officeart/2018/5/layout/CenteredIconLabelDescriptionList"/>
    <dgm:cxn modelId="{A288E60A-8C59-42AB-B037-68692BFF86C7}" type="presParOf" srcId="{E5235100-7B6F-443A-9757-3C7BCE221F77}" destId="{AFE09081-5004-456F-B01C-20E64EC8B233}" srcOrd="3" destOrd="0" presId="urn:microsoft.com/office/officeart/2018/5/layout/CenteredIconLabelDescriptionList"/>
    <dgm:cxn modelId="{4A045E45-BA07-4225-A907-73FB4150F87A}" type="presParOf" srcId="{E5235100-7B6F-443A-9757-3C7BCE221F77}" destId="{477D1BB5-1E50-4DB8-9F56-8B8576E7853C}" srcOrd="4" destOrd="0" presId="urn:microsoft.com/office/officeart/2018/5/layout/CenteredIconLabelDescriptionList"/>
    <dgm:cxn modelId="{EF06E053-45E7-4668-AF34-147501EC2F98}" type="presParOf" srcId="{477D1BB5-1E50-4DB8-9F56-8B8576E7853C}" destId="{9A72A626-11F0-4804-A093-92FFAB0E7EE4}" srcOrd="0" destOrd="0" presId="urn:microsoft.com/office/officeart/2018/5/layout/CenteredIconLabelDescriptionList"/>
    <dgm:cxn modelId="{DAD7F3FC-0943-4FCB-AF81-C44F636C9EA0}" type="presParOf" srcId="{477D1BB5-1E50-4DB8-9F56-8B8576E7853C}" destId="{0EC1B352-78D1-4878-AFD4-E4CD2D1840ED}" srcOrd="1" destOrd="0" presId="urn:microsoft.com/office/officeart/2018/5/layout/CenteredIconLabelDescriptionList"/>
    <dgm:cxn modelId="{D2517994-D53C-4EF8-9AFE-3A70DF723EE3}" type="presParOf" srcId="{477D1BB5-1E50-4DB8-9F56-8B8576E7853C}" destId="{FFE122B4-1DEC-4879-A8E5-9FA03E611F83}" srcOrd="2" destOrd="0" presId="urn:microsoft.com/office/officeart/2018/5/layout/CenteredIconLabelDescriptionList"/>
    <dgm:cxn modelId="{0C072CE1-DC24-44F7-897B-391641A67756}" type="presParOf" srcId="{477D1BB5-1E50-4DB8-9F56-8B8576E7853C}" destId="{10F27FE8-F4FA-401D-A5C3-B8E6D3D45343}" srcOrd="3" destOrd="0" presId="urn:microsoft.com/office/officeart/2018/5/layout/CenteredIconLabelDescriptionList"/>
    <dgm:cxn modelId="{F0C5CE5F-F5BF-4F19-9A06-F157ECE85B69}" type="presParOf" srcId="{477D1BB5-1E50-4DB8-9F56-8B8576E7853C}" destId="{94A504E7-2A8B-482B-B46F-E5097D7BD38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C7E476-C3F5-46B0-9449-C86679F530C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87449F7-F695-4112-8E59-3AAA4A256B55}">
      <dgm:prSet/>
      <dgm:spPr/>
      <dgm:t>
        <a:bodyPr/>
        <a:lstStyle/>
        <a:p>
          <a:r>
            <a:rPr lang="cs-CZ" b="1"/>
            <a:t>mapování vztahů mezi uzly </a:t>
          </a:r>
          <a:r>
            <a:rPr lang="cs-CZ"/>
            <a:t>– sociometrie + teorie grafů</a:t>
          </a:r>
          <a:endParaRPr lang="en-US"/>
        </a:p>
      </dgm:t>
    </dgm:pt>
    <dgm:pt modelId="{4297FCB0-1BB4-4073-89B4-C2C6E2EF2D77}" type="parTrans" cxnId="{446DA4C0-5AAD-49AB-9A88-6D47A631EFE8}">
      <dgm:prSet/>
      <dgm:spPr/>
      <dgm:t>
        <a:bodyPr/>
        <a:lstStyle/>
        <a:p>
          <a:endParaRPr lang="en-US"/>
        </a:p>
      </dgm:t>
    </dgm:pt>
    <dgm:pt modelId="{2A1D1DAF-1829-4A87-A331-3F4110EB5942}" type="sibTrans" cxnId="{446DA4C0-5AAD-49AB-9A88-6D47A631EFE8}">
      <dgm:prSet/>
      <dgm:spPr/>
      <dgm:t>
        <a:bodyPr/>
        <a:lstStyle/>
        <a:p>
          <a:endParaRPr lang="en-US"/>
        </a:p>
      </dgm:t>
    </dgm:pt>
    <dgm:pt modelId="{6FE99E62-8325-4EEB-8FB3-34554B464924}">
      <dgm:prSet/>
      <dgm:spPr/>
      <dgm:t>
        <a:bodyPr/>
        <a:lstStyle/>
        <a:p>
          <a:r>
            <a:rPr lang="cs-CZ" b="1"/>
            <a:t>uzel</a:t>
          </a:r>
          <a:r>
            <a:rPr lang="cs-CZ"/>
            <a:t> (vertex, node) = aktér </a:t>
          </a:r>
          <a:endParaRPr lang="en-US"/>
        </a:p>
      </dgm:t>
    </dgm:pt>
    <dgm:pt modelId="{7B54339F-217B-4B3D-B5E9-979917D011BF}" type="parTrans" cxnId="{7ED0A223-7B78-4ED8-A305-5D3C328B43AB}">
      <dgm:prSet/>
      <dgm:spPr/>
      <dgm:t>
        <a:bodyPr/>
        <a:lstStyle/>
        <a:p>
          <a:endParaRPr lang="en-US"/>
        </a:p>
      </dgm:t>
    </dgm:pt>
    <dgm:pt modelId="{ADB44AC3-C2CE-4494-ADE7-312FF5F0F0CB}" type="sibTrans" cxnId="{7ED0A223-7B78-4ED8-A305-5D3C328B43AB}">
      <dgm:prSet/>
      <dgm:spPr/>
      <dgm:t>
        <a:bodyPr/>
        <a:lstStyle/>
        <a:p>
          <a:endParaRPr lang="en-US"/>
        </a:p>
      </dgm:t>
    </dgm:pt>
    <dgm:pt modelId="{599125EE-7D92-49E1-9919-9DBF739518A4}">
      <dgm:prSet/>
      <dgm:spPr/>
      <dgm:t>
        <a:bodyPr/>
        <a:lstStyle/>
        <a:p>
          <a:r>
            <a:rPr lang="cs-CZ" b="1"/>
            <a:t>hrana, vazba </a:t>
          </a:r>
          <a:r>
            <a:rPr lang="cs-CZ"/>
            <a:t>(tie, edge, arrow) = vztah; vlastnosti: </a:t>
          </a:r>
          <a:r>
            <a:rPr lang="cs-CZ" b="1"/>
            <a:t>síla a orientace </a:t>
          </a:r>
          <a:endParaRPr lang="en-US"/>
        </a:p>
      </dgm:t>
    </dgm:pt>
    <dgm:pt modelId="{33990777-32CC-441F-9E33-8E110683936C}" type="parTrans" cxnId="{02D553AF-C25B-4B75-8F6C-0B5655599732}">
      <dgm:prSet/>
      <dgm:spPr/>
      <dgm:t>
        <a:bodyPr/>
        <a:lstStyle/>
        <a:p>
          <a:endParaRPr lang="en-US"/>
        </a:p>
      </dgm:t>
    </dgm:pt>
    <dgm:pt modelId="{38D439C9-F979-4823-BDF5-043093258F4C}" type="sibTrans" cxnId="{02D553AF-C25B-4B75-8F6C-0B5655599732}">
      <dgm:prSet/>
      <dgm:spPr/>
      <dgm:t>
        <a:bodyPr/>
        <a:lstStyle/>
        <a:p>
          <a:endParaRPr lang="en-US"/>
        </a:p>
      </dgm:t>
    </dgm:pt>
    <dgm:pt modelId="{C219A9C1-07BB-4227-AAEA-BFB315D0A01A}">
      <dgm:prSet/>
      <dgm:spPr/>
      <dgm:t>
        <a:bodyPr/>
        <a:lstStyle/>
        <a:p>
          <a:r>
            <a:rPr lang="cs-CZ" b="1"/>
            <a:t>síť</a:t>
          </a:r>
          <a:r>
            <a:rPr lang="cs-CZ"/>
            <a:t> = uzly + hrany</a:t>
          </a:r>
          <a:endParaRPr lang="en-US"/>
        </a:p>
      </dgm:t>
    </dgm:pt>
    <dgm:pt modelId="{527AA5DF-0C24-4BD4-BD9E-ADA48BF8B654}" type="parTrans" cxnId="{287E8983-AF96-4C01-988E-B1429D718862}">
      <dgm:prSet/>
      <dgm:spPr/>
      <dgm:t>
        <a:bodyPr/>
        <a:lstStyle/>
        <a:p>
          <a:endParaRPr lang="en-US"/>
        </a:p>
      </dgm:t>
    </dgm:pt>
    <dgm:pt modelId="{B6FF83E4-D7AB-4471-AF4B-38AE031545FE}" type="sibTrans" cxnId="{287E8983-AF96-4C01-988E-B1429D718862}">
      <dgm:prSet/>
      <dgm:spPr/>
      <dgm:t>
        <a:bodyPr/>
        <a:lstStyle/>
        <a:p>
          <a:endParaRPr lang="en-US"/>
        </a:p>
      </dgm:t>
    </dgm:pt>
    <dgm:pt modelId="{BB046A07-058F-4178-A5C3-5C3CFC396EEC}">
      <dgm:prSet/>
      <dgm:spPr/>
      <dgm:t>
        <a:bodyPr/>
        <a:lstStyle/>
        <a:p>
          <a:r>
            <a:rPr lang="cs-CZ"/>
            <a:t>Kdo je v síti nejvýznamnější? Je síť kompaktní? Kdo přemosťuje vzdálenosti? Kteří aktéři spolu úzce kooperují?</a:t>
          </a:r>
          <a:endParaRPr lang="en-US"/>
        </a:p>
      </dgm:t>
    </dgm:pt>
    <dgm:pt modelId="{E7FC4DC5-8CC7-43D2-820E-C6EFC10F0AD5}" type="parTrans" cxnId="{0D9B0CB1-FC62-405D-8212-6F2CBC17C8A0}">
      <dgm:prSet/>
      <dgm:spPr/>
      <dgm:t>
        <a:bodyPr/>
        <a:lstStyle/>
        <a:p>
          <a:endParaRPr lang="en-US"/>
        </a:p>
      </dgm:t>
    </dgm:pt>
    <dgm:pt modelId="{C964B82A-48DE-431C-AE8A-A0149B8D16C0}" type="sibTrans" cxnId="{0D9B0CB1-FC62-405D-8212-6F2CBC17C8A0}">
      <dgm:prSet/>
      <dgm:spPr/>
      <dgm:t>
        <a:bodyPr/>
        <a:lstStyle/>
        <a:p>
          <a:endParaRPr lang="en-US"/>
        </a:p>
      </dgm:t>
    </dgm:pt>
    <dgm:pt modelId="{25C717EB-49E2-447B-8444-E8B8BCEA3C18}" type="pres">
      <dgm:prSet presAssocID="{40C7E476-C3F5-46B0-9449-C86679F530CD}" presName="root" presStyleCnt="0">
        <dgm:presLayoutVars>
          <dgm:dir/>
          <dgm:resizeHandles val="exact"/>
        </dgm:presLayoutVars>
      </dgm:prSet>
      <dgm:spPr/>
    </dgm:pt>
    <dgm:pt modelId="{84BEF397-9286-4A79-8584-4A5C9B9F0B33}" type="pres">
      <dgm:prSet presAssocID="{287449F7-F695-4112-8E59-3AAA4A256B55}" presName="compNode" presStyleCnt="0"/>
      <dgm:spPr/>
    </dgm:pt>
    <dgm:pt modelId="{6778C2C8-0B05-4DF1-84FE-817C553B5F7C}" type="pres">
      <dgm:prSet presAssocID="{287449F7-F695-4112-8E59-3AAA4A256B55}" presName="bgRect" presStyleLbl="bgShp" presStyleIdx="0" presStyleCnt="5"/>
      <dgm:spPr/>
    </dgm:pt>
    <dgm:pt modelId="{C05E9CBC-F075-4A4F-8CDA-D7B09A651E08}" type="pres">
      <dgm:prSet presAssocID="{287449F7-F695-4112-8E59-3AAA4A256B55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2D7A51C8-48BC-414F-9318-4454B0A483BD}" type="pres">
      <dgm:prSet presAssocID="{287449F7-F695-4112-8E59-3AAA4A256B55}" presName="spaceRect" presStyleCnt="0"/>
      <dgm:spPr/>
    </dgm:pt>
    <dgm:pt modelId="{9190D9F4-CBFB-4FA1-8FCE-304C9AD57ADC}" type="pres">
      <dgm:prSet presAssocID="{287449F7-F695-4112-8E59-3AAA4A256B55}" presName="parTx" presStyleLbl="revTx" presStyleIdx="0" presStyleCnt="5">
        <dgm:presLayoutVars>
          <dgm:chMax val="0"/>
          <dgm:chPref val="0"/>
        </dgm:presLayoutVars>
      </dgm:prSet>
      <dgm:spPr/>
    </dgm:pt>
    <dgm:pt modelId="{528732D0-C378-41AA-BD54-9E872634ED6D}" type="pres">
      <dgm:prSet presAssocID="{2A1D1DAF-1829-4A87-A331-3F4110EB5942}" presName="sibTrans" presStyleCnt="0"/>
      <dgm:spPr/>
    </dgm:pt>
    <dgm:pt modelId="{990D3412-5998-47DD-A033-EDB2D69267D0}" type="pres">
      <dgm:prSet presAssocID="{6FE99E62-8325-4EEB-8FB3-34554B464924}" presName="compNode" presStyleCnt="0"/>
      <dgm:spPr/>
    </dgm:pt>
    <dgm:pt modelId="{7E43BE14-4D14-41E7-B0C4-27CC55C307AE}" type="pres">
      <dgm:prSet presAssocID="{6FE99E62-8325-4EEB-8FB3-34554B464924}" presName="bgRect" presStyleLbl="bgShp" presStyleIdx="1" presStyleCnt="5"/>
      <dgm:spPr/>
    </dgm:pt>
    <dgm:pt modelId="{9AFF40C7-77A4-415C-AA4A-0A80D468414A}" type="pres">
      <dgm:prSet presAssocID="{6FE99E62-8325-4EEB-8FB3-34554B46492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B194C9D-4FE7-4DEA-9F8D-63172440EDC2}" type="pres">
      <dgm:prSet presAssocID="{6FE99E62-8325-4EEB-8FB3-34554B464924}" presName="spaceRect" presStyleCnt="0"/>
      <dgm:spPr/>
    </dgm:pt>
    <dgm:pt modelId="{4A4AC07D-7662-4363-971B-EF305D2EF89E}" type="pres">
      <dgm:prSet presAssocID="{6FE99E62-8325-4EEB-8FB3-34554B464924}" presName="parTx" presStyleLbl="revTx" presStyleIdx="1" presStyleCnt="5">
        <dgm:presLayoutVars>
          <dgm:chMax val="0"/>
          <dgm:chPref val="0"/>
        </dgm:presLayoutVars>
      </dgm:prSet>
      <dgm:spPr/>
    </dgm:pt>
    <dgm:pt modelId="{2D6D5242-2A87-4BD5-9A5B-272B8F1196D2}" type="pres">
      <dgm:prSet presAssocID="{ADB44AC3-C2CE-4494-ADE7-312FF5F0F0CB}" presName="sibTrans" presStyleCnt="0"/>
      <dgm:spPr/>
    </dgm:pt>
    <dgm:pt modelId="{E07C15F7-0632-467C-86CF-2A60EE976C25}" type="pres">
      <dgm:prSet presAssocID="{599125EE-7D92-49E1-9919-9DBF739518A4}" presName="compNode" presStyleCnt="0"/>
      <dgm:spPr/>
    </dgm:pt>
    <dgm:pt modelId="{77D4D117-48B9-419F-AF01-FC8C746610BE}" type="pres">
      <dgm:prSet presAssocID="{599125EE-7D92-49E1-9919-9DBF739518A4}" presName="bgRect" presStyleLbl="bgShp" presStyleIdx="2" presStyleCnt="5"/>
      <dgm:spPr/>
    </dgm:pt>
    <dgm:pt modelId="{513301F0-6978-42EC-8599-4155447BCBCB}" type="pres">
      <dgm:prSet presAssocID="{599125EE-7D92-49E1-9919-9DBF739518A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69B7720-C8B5-4528-941B-9805F3499876}" type="pres">
      <dgm:prSet presAssocID="{599125EE-7D92-49E1-9919-9DBF739518A4}" presName="spaceRect" presStyleCnt="0"/>
      <dgm:spPr/>
    </dgm:pt>
    <dgm:pt modelId="{DA3E8E74-E3E5-4EA0-AAA5-4B074D5E5B65}" type="pres">
      <dgm:prSet presAssocID="{599125EE-7D92-49E1-9919-9DBF739518A4}" presName="parTx" presStyleLbl="revTx" presStyleIdx="2" presStyleCnt="5">
        <dgm:presLayoutVars>
          <dgm:chMax val="0"/>
          <dgm:chPref val="0"/>
        </dgm:presLayoutVars>
      </dgm:prSet>
      <dgm:spPr/>
    </dgm:pt>
    <dgm:pt modelId="{B43B82F7-3252-4124-B78D-78F7E0845856}" type="pres">
      <dgm:prSet presAssocID="{38D439C9-F979-4823-BDF5-043093258F4C}" presName="sibTrans" presStyleCnt="0"/>
      <dgm:spPr/>
    </dgm:pt>
    <dgm:pt modelId="{9CAB09BC-59C3-4BC5-8D1D-0D66617B499F}" type="pres">
      <dgm:prSet presAssocID="{C219A9C1-07BB-4227-AAEA-BFB315D0A01A}" presName="compNode" presStyleCnt="0"/>
      <dgm:spPr/>
    </dgm:pt>
    <dgm:pt modelId="{24CD6D46-D176-4D22-9C2C-655C548AC315}" type="pres">
      <dgm:prSet presAssocID="{C219A9C1-07BB-4227-AAEA-BFB315D0A01A}" presName="bgRect" presStyleLbl="bgShp" presStyleIdx="3" presStyleCnt="5"/>
      <dgm:spPr/>
    </dgm:pt>
    <dgm:pt modelId="{8C973EAA-88C7-4485-9FC1-D324920B4098}" type="pres">
      <dgm:prSet presAssocID="{C219A9C1-07BB-4227-AAEA-BFB315D0A01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"/>
        </a:ext>
      </dgm:extLst>
    </dgm:pt>
    <dgm:pt modelId="{88D7DCDB-3352-4155-83E2-7524F52F98A0}" type="pres">
      <dgm:prSet presAssocID="{C219A9C1-07BB-4227-AAEA-BFB315D0A01A}" presName="spaceRect" presStyleCnt="0"/>
      <dgm:spPr/>
    </dgm:pt>
    <dgm:pt modelId="{C56A5438-3A6D-4026-A78E-D6ED9A9D6B99}" type="pres">
      <dgm:prSet presAssocID="{C219A9C1-07BB-4227-AAEA-BFB315D0A01A}" presName="parTx" presStyleLbl="revTx" presStyleIdx="3" presStyleCnt="5">
        <dgm:presLayoutVars>
          <dgm:chMax val="0"/>
          <dgm:chPref val="0"/>
        </dgm:presLayoutVars>
      </dgm:prSet>
      <dgm:spPr/>
    </dgm:pt>
    <dgm:pt modelId="{1F6F7D31-1DEA-41F0-BD3C-BA5E658E4FE4}" type="pres">
      <dgm:prSet presAssocID="{B6FF83E4-D7AB-4471-AF4B-38AE031545FE}" presName="sibTrans" presStyleCnt="0"/>
      <dgm:spPr/>
    </dgm:pt>
    <dgm:pt modelId="{DE902020-285F-4645-AE4C-150A8B6D36B8}" type="pres">
      <dgm:prSet presAssocID="{BB046A07-058F-4178-A5C3-5C3CFC396EEC}" presName="compNode" presStyleCnt="0"/>
      <dgm:spPr/>
    </dgm:pt>
    <dgm:pt modelId="{0CF1F5D6-3F11-4E51-84BF-7DAB6B431D35}" type="pres">
      <dgm:prSet presAssocID="{BB046A07-058F-4178-A5C3-5C3CFC396EEC}" presName="bgRect" presStyleLbl="bgShp" presStyleIdx="4" presStyleCnt="5"/>
      <dgm:spPr/>
    </dgm:pt>
    <dgm:pt modelId="{C9E99891-00E0-4008-9934-E65AB1D4E79F}" type="pres">
      <dgm:prSet presAssocID="{BB046A07-058F-4178-A5C3-5C3CFC396EEC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DE620062-B2E6-47D8-A3C5-B64647E280CE}" type="pres">
      <dgm:prSet presAssocID="{BB046A07-058F-4178-A5C3-5C3CFC396EEC}" presName="spaceRect" presStyleCnt="0"/>
      <dgm:spPr/>
    </dgm:pt>
    <dgm:pt modelId="{A6D2A94D-7443-410D-96AC-FBE5D84E5743}" type="pres">
      <dgm:prSet presAssocID="{BB046A07-058F-4178-A5C3-5C3CFC396EEC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F544B0C-C80C-47FA-99B2-B2F95D2F3976}" type="presOf" srcId="{287449F7-F695-4112-8E59-3AAA4A256B55}" destId="{9190D9F4-CBFB-4FA1-8FCE-304C9AD57ADC}" srcOrd="0" destOrd="0" presId="urn:microsoft.com/office/officeart/2018/2/layout/IconVerticalSolidList"/>
    <dgm:cxn modelId="{7ED0A223-7B78-4ED8-A305-5D3C328B43AB}" srcId="{40C7E476-C3F5-46B0-9449-C86679F530CD}" destId="{6FE99E62-8325-4EEB-8FB3-34554B464924}" srcOrd="1" destOrd="0" parTransId="{7B54339F-217B-4B3D-B5E9-979917D011BF}" sibTransId="{ADB44AC3-C2CE-4494-ADE7-312FF5F0F0CB}"/>
    <dgm:cxn modelId="{B6F2EF5B-C8FC-4126-BB74-D694AB6583EE}" type="presOf" srcId="{40C7E476-C3F5-46B0-9449-C86679F530CD}" destId="{25C717EB-49E2-447B-8444-E8B8BCEA3C18}" srcOrd="0" destOrd="0" presId="urn:microsoft.com/office/officeart/2018/2/layout/IconVerticalSolidList"/>
    <dgm:cxn modelId="{A5E6A650-169C-4643-B5E4-1B0BD6998492}" type="presOf" srcId="{BB046A07-058F-4178-A5C3-5C3CFC396EEC}" destId="{A6D2A94D-7443-410D-96AC-FBE5D84E5743}" srcOrd="0" destOrd="0" presId="urn:microsoft.com/office/officeart/2018/2/layout/IconVerticalSolidList"/>
    <dgm:cxn modelId="{F24BB257-9001-402F-8943-6E43D3893930}" type="presOf" srcId="{C219A9C1-07BB-4227-AAEA-BFB315D0A01A}" destId="{C56A5438-3A6D-4026-A78E-D6ED9A9D6B99}" srcOrd="0" destOrd="0" presId="urn:microsoft.com/office/officeart/2018/2/layout/IconVerticalSolidList"/>
    <dgm:cxn modelId="{287E8983-AF96-4C01-988E-B1429D718862}" srcId="{40C7E476-C3F5-46B0-9449-C86679F530CD}" destId="{C219A9C1-07BB-4227-AAEA-BFB315D0A01A}" srcOrd="3" destOrd="0" parTransId="{527AA5DF-0C24-4BD4-BD9E-ADA48BF8B654}" sibTransId="{B6FF83E4-D7AB-4471-AF4B-38AE031545FE}"/>
    <dgm:cxn modelId="{02D553AF-C25B-4B75-8F6C-0B5655599732}" srcId="{40C7E476-C3F5-46B0-9449-C86679F530CD}" destId="{599125EE-7D92-49E1-9919-9DBF739518A4}" srcOrd="2" destOrd="0" parTransId="{33990777-32CC-441F-9E33-8E110683936C}" sibTransId="{38D439C9-F979-4823-BDF5-043093258F4C}"/>
    <dgm:cxn modelId="{0D9B0CB1-FC62-405D-8212-6F2CBC17C8A0}" srcId="{40C7E476-C3F5-46B0-9449-C86679F530CD}" destId="{BB046A07-058F-4178-A5C3-5C3CFC396EEC}" srcOrd="4" destOrd="0" parTransId="{E7FC4DC5-8CC7-43D2-820E-C6EFC10F0AD5}" sibTransId="{C964B82A-48DE-431C-AE8A-A0149B8D16C0}"/>
    <dgm:cxn modelId="{446DA4C0-5AAD-49AB-9A88-6D47A631EFE8}" srcId="{40C7E476-C3F5-46B0-9449-C86679F530CD}" destId="{287449F7-F695-4112-8E59-3AAA4A256B55}" srcOrd="0" destOrd="0" parTransId="{4297FCB0-1BB4-4073-89B4-C2C6E2EF2D77}" sibTransId="{2A1D1DAF-1829-4A87-A331-3F4110EB5942}"/>
    <dgm:cxn modelId="{3DC955DB-5C6E-4180-97C6-182C0F757056}" type="presOf" srcId="{599125EE-7D92-49E1-9919-9DBF739518A4}" destId="{DA3E8E74-E3E5-4EA0-AAA5-4B074D5E5B65}" srcOrd="0" destOrd="0" presId="urn:microsoft.com/office/officeart/2018/2/layout/IconVerticalSolidList"/>
    <dgm:cxn modelId="{A9D679E3-C7C6-42AE-B4D7-2AF151C943C5}" type="presOf" srcId="{6FE99E62-8325-4EEB-8FB3-34554B464924}" destId="{4A4AC07D-7662-4363-971B-EF305D2EF89E}" srcOrd="0" destOrd="0" presId="urn:microsoft.com/office/officeart/2018/2/layout/IconVerticalSolidList"/>
    <dgm:cxn modelId="{B42480EC-A5B2-4A5D-A55F-2ABDB9DC5250}" type="presParOf" srcId="{25C717EB-49E2-447B-8444-E8B8BCEA3C18}" destId="{84BEF397-9286-4A79-8584-4A5C9B9F0B33}" srcOrd="0" destOrd="0" presId="urn:microsoft.com/office/officeart/2018/2/layout/IconVerticalSolidList"/>
    <dgm:cxn modelId="{9D5B87F2-FB0C-457C-9B75-82C53210B0D6}" type="presParOf" srcId="{84BEF397-9286-4A79-8584-4A5C9B9F0B33}" destId="{6778C2C8-0B05-4DF1-84FE-817C553B5F7C}" srcOrd="0" destOrd="0" presId="urn:microsoft.com/office/officeart/2018/2/layout/IconVerticalSolidList"/>
    <dgm:cxn modelId="{90997FE6-DEF3-4D57-9E5A-4BAEFADB2EBB}" type="presParOf" srcId="{84BEF397-9286-4A79-8584-4A5C9B9F0B33}" destId="{C05E9CBC-F075-4A4F-8CDA-D7B09A651E08}" srcOrd="1" destOrd="0" presId="urn:microsoft.com/office/officeart/2018/2/layout/IconVerticalSolidList"/>
    <dgm:cxn modelId="{7A02A3C7-CBC8-4710-A3C2-0C2B6F13E144}" type="presParOf" srcId="{84BEF397-9286-4A79-8584-4A5C9B9F0B33}" destId="{2D7A51C8-48BC-414F-9318-4454B0A483BD}" srcOrd="2" destOrd="0" presId="urn:microsoft.com/office/officeart/2018/2/layout/IconVerticalSolidList"/>
    <dgm:cxn modelId="{25208837-C7FC-468F-A632-ECCA4849B5BA}" type="presParOf" srcId="{84BEF397-9286-4A79-8584-4A5C9B9F0B33}" destId="{9190D9F4-CBFB-4FA1-8FCE-304C9AD57ADC}" srcOrd="3" destOrd="0" presId="urn:microsoft.com/office/officeart/2018/2/layout/IconVerticalSolidList"/>
    <dgm:cxn modelId="{28EE4E2E-0539-4140-BDF4-77141EDF5180}" type="presParOf" srcId="{25C717EB-49E2-447B-8444-E8B8BCEA3C18}" destId="{528732D0-C378-41AA-BD54-9E872634ED6D}" srcOrd="1" destOrd="0" presId="urn:microsoft.com/office/officeart/2018/2/layout/IconVerticalSolidList"/>
    <dgm:cxn modelId="{2C768D1F-51E0-4355-9F3B-D4EFE8313078}" type="presParOf" srcId="{25C717EB-49E2-447B-8444-E8B8BCEA3C18}" destId="{990D3412-5998-47DD-A033-EDB2D69267D0}" srcOrd="2" destOrd="0" presId="urn:microsoft.com/office/officeart/2018/2/layout/IconVerticalSolidList"/>
    <dgm:cxn modelId="{45C5712A-A1C7-4DAE-A780-6C9583583851}" type="presParOf" srcId="{990D3412-5998-47DD-A033-EDB2D69267D0}" destId="{7E43BE14-4D14-41E7-B0C4-27CC55C307AE}" srcOrd="0" destOrd="0" presId="urn:microsoft.com/office/officeart/2018/2/layout/IconVerticalSolidList"/>
    <dgm:cxn modelId="{E89868DB-7812-4003-B85B-CECAE0B080C2}" type="presParOf" srcId="{990D3412-5998-47DD-A033-EDB2D69267D0}" destId="{9AFF40C7-77A4-415C-AA4A-0A80D468414A}" srcOrd="1" destOrd="0" presId="urn:microsoft.com/office/officeart/2018/2/layout/IconVerticalSolidList"/>
    <dgm:cxn modelId="{59734209-91A0-4E54-87CD-0A1E302D8B5C}" type="presParOf" srcId="{990D3412-5998-47DD-A033-EDB2D69267D0}" destId="{0B194C9D-4FE7-4DEA-9F8D-63172440EDC2}" srcOrd="2" destOrd="0" presId="urn:microsoft.com/office/officeart/2018/2/layout/IconVerticalSolidList"/>
    <dgm:cxn modelId="{8C13B861-5485-4FB5-A57A-793AE378022E}" type="presParOf" srcId="{990D3412-5998-47DD-A033-EDB2D69267D0}" destId="{4A4AC07D-7662-4363-971B-EF305D2EF89E}" srcOrd="3" destOrd="0" presId="urn:microsoft.com/office/officeart/2018/2/layout/IconVerticalSolidList"/>
    <dgm:cxn modelId="{387F793D-AF32-4528-8AAB-D194531BB8FC}" type="presParOf" srcId="{25C717EB-49E2-447B-8444-E8B8BCEA3C18}" destId="{2D6D5242-2A87-4BD5-9A5B-272B8F1196D2}" srcOrd="3" destOrd="0" presId="urn:microsoft.com/office/officeart/2018/2/layout/IconVerticalSolidList"/>
    <dgm:cxn modelId="{1D2536D9-DC83-406D-ADCB-80D71B27F2EC}" type="presParOf" srcId="{25C717EB-49E2-447B-8444-E8B8BCEA3C18}" destId="{E07C15F7-0632-467C-86CF-2A60EE976C25}" srcOrd="4" destOrd="0" presId="urn:microsoft.com/office/officeart/2018/2/layout/IconVerticalSolidList"/>
    <dgm:cxn modelId="{9C1E16D6-10ED-401D-A6C3-AA9C7C81321C}" type="presParOf" srcId="{E07C15F7-0632-467C-86CF-2A60EE976C25}" destId="{77D4D117-48B9-419F-AF01-FC8C746610BE}" srcOrd="0" destOrd="0" presId="urn:microsoft.com/office/officeart/2018/2/layout/IconVerticalSolidList"/>
    <dgm:cxn modelId="{06F20313-E6D5-438E-B771-19ACDFF1E41A}" type="presParOf" srcId="{E07C15F7-0632-467C-86CF-2A60EE976C25}" destId="{513301F0-6978-42EC-8599-4155447BCBCB}" srcOrd="1" destOrd="0" presId="urn:microsoft.com/office/officeart/2018/2/layout/IconVerticalSolidList"/>
    <dgm:cxn modelId="{1AC16669-B83B-4EB1-B935-7EBD077BF81B}" type="presParOf" srcId="{E07C15F7-0632-467C-86CF-2A60EE976C25}" destId="{069B7720-C8B5-4528-941B-9805F3499876}" srcOrd="2" destOrd="0" presId="urn:microsoft.com/office/officeart/2018/2/layout/IconVerticalSolidList"/>
    <dgm:cxn modelId="{DF4C86EF-820C-48BF-9827-22C832116B04}" type="presParOf" srcId="{E07C15F7-0632-467C-86CF-2A60EE976C25}" destId="{DA3E8E74-E3E5-4EA0-AAA5-4B074D5E5B65}" srcOrd="3" destOrd="0" presId="urn:microsoft.com/office/officeart/2018/2/layout/IconVerticalSolidList"/>
    <dgm:cxn modelId="{2BE8409E-BE99-4B18-A4E1-2D52B8755A40}" type="presParOf" srcId="{25C717EB-49E2-447B-8444-E8B8BCEA3C18}" destId="{B43B82F7-3252-4124-B78D-78F7E0845856}" srcOrd="5" destOrd="0" presId="urn:microsoft.com/office/officeart/2018/2/layout/IconVerticalSolidList"/>
    <dgm:cxn modelId="{F0B8F336-A62C-4C55-A68A-B76A0D676C40}" type="presParOf" srcId="{25C717EB-49E2-447B-8444-E8B8BCEA3C18}" destId="{9CAB09BC-59C3-4BC5-8D1D-0D66617B499F}" srcOrd="6" destOrd="0" presId="urn:microsoft.com/office/officeart/2018/2/layout/IconVerticalSolidList"/>
    <dgm:cxn modelId="{739A3C97-668D-4586-8A4A-8F00D64DE772}" type="presParOf" srcId="{9CAB09BC-59C3-4BC5-8D1D-0D66617B499F}" destId="{24CD6D46-D176-4D22-9C2C-655C548AC315}" srcOrd="0" destOrd="0" presId="urn:microsoft.com/office/officeart/2018/2/layout/IconVerticalSolidList"/>
    <dgm:cxn modelId="{5140C4B6-BE81-4B89-8E28-1F105ECFB101}" type="presParOf" srcId="{9CAB09BC-59C3-4BC5-8D1D-0D66617B499F}" destId="{8C973EAA-88C7-4485-9FC1-D324920B4098}" srcOrd="1" destOrd="0" presId="urn:microsoft.com/office/officeart/2018/2/layout/IconVerticalSolidList"/>
    <dgm:cxn modelId="{55D13385-6652-4BD2-BC18-19E10B223A78}" type="presParOf" srcId="{9CAB09BC-59C3-4BC5-8D1D-0D66617B499F}" destId="{88D7DCDB-3352-4155-83E2-7524F52F98A0}" srcOrd="2" destOrd="0" presId="urn:microsoft.com/office/officeart/2018/2/layout/IconVerticalSolidList"/>
    <dgm:cxn modelId="{3B4B7A46-4571-4FD4-B7E0-2791E3CAFE9E}" type="presParOf" srcId="{9CAB09BC-59C3-4BC5-8D1D-0D66617B499F}" destId="{C56A5438-3A6D-4026-A78E-D6ED9A9D6B99}" srcOrd="3" destOrd="0" presId="urn:microsoft.com/office/officeart/2018/2/layout/IconVerticalSolidList"/>
    <dgm:cxn modelId="{0D429F75-50BD-4C7B-8B5B-A213D6958ACC}" type="presParOf" srcId="{25C717EB-49E2-447B-8444-E8B8BCEA3C18}" destId="{1F6F7D31-1DEA-41F0-BD3C-BA5E658E4FE4}" srcOrd="7" destOrd="0" presId="urn:microsoft.com/office/officeart/2018/2/layout/IconVerticalSolidList"/>
    <dgm:cxn modelId="{FA615F33-1D33-4DDE-B991-5C1E604014F3}" type="presParOf" srcId="{25C717EB-49E2-447B-8444-E8B8BCEA3C18}" destId="{DE902020-285F-4645-AE4C-150A8B6D36B8}" srcOrd="8" destOrd="0" presId="urn:microsoft.com/office/officeart/2018/2/layout/IconVerticalSolidList"/>
    <dgm:cxn modelId="{7A5AC17D-CC3C-42F5-B498-066ECCE566E6}" type="presParOf" srcId="{DE902020-285F-4645-AE4C-150A8B6D36B8}" destId="{0CF1F5D6-3F11-4E51-84BF-7DAB6B431D35}" srcOrd="0" destOrd="0" presId="urn:microsoft.com/office/officeart/2018/2/layout/IconVerticalSolidList"/>
    <dgm:cxn modelId="{6B121A69-5761-40FD-89C2-920CFAA27A68}" type="presParOf" srcId="{DE902020-285F-4645-AE4C-150A8B6D36B8}" destId="{C9E99891-00E0-4008-9934-E65AB1D4E79F}" srcOrd="1" destOrd="0" presId="urn:microsoft.com/office/officeart/2018/2/layout/IconVerticalSolidList"/>
    <dgm:cxn modelId="{CFCD19D5-396D-4F8E-A779-1E2EB4AC9672}" type="presParOf" srcId="{DE902020-285F-4645-AE4C-150A8B6D36B8}" destId="{DE620062-B2E6-47D8-A3C5-B64647E280CE}" srcOrd="2" destOrd="0" presId="urn:microsoft.com/office/officeart/2018/2/layout/IconVerticalSolidList"/>
    <dgm:cxn modelId="{79E25A1D-A144-476A-9964-3D9851CB870C}" type="presParOf" srcId="{DE902020-285F-4645-AE4C-150A8B6D36B8}" destId="{A6D2A94D-7443-410D-96AC-FBE5D84E574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58A613-9E8A-4FFF-A5AF-8F68D9F08C1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51F9CBC-43D1-4EB6-96AE-391836B406D1}">
      <dgm:prSet/>
      <dgm:spPr/>
      <dgm:t>
        <a:bodyPr/>
        <a:lstStyle/>
        <a:p>
          <a:r>
            <a:rPr lang="cs-CZ" b="1"/>
            <a:t>přesnost</a:t>
          </a:r>
          <a:r>
            <a:rPr lang="cs-CZ"/>
            <a:t> a </a:t>
          </a:r>
          <a:r>
            <a:rPr lang="cs-CZ" b="1"/>
            <a:t>jednoznačnost</a:t>
          </a:r>
          <a:endParaRPr lang="en-US"/>
        </a:p>
      </dgm:t>
    </dgm:pt>
    <dgm:pt modelId="{51EE47A9-BE09-4EC6-BA46-C597130F4B2F}" type="parTrans" cxnId="{D7785252-33E7-4FD1-86AB-95D318FE9C8E}">
      <dgm:prSet/>
      <dgm:spPr/>
      <dgm:t>
        <a:bodyPr/>
        <a:lstStyle/>
        <a:p>
          <a:endParaRPr lang="en-US"/>
        </a:p>
      </dgm:t>
    </dgm:pt>
    <dgm:pt modelId="{63DC3B87-396C-4180-B0D7-787121ED852C}" type="sibTrans" cxnId="{D7785252-33E7-4FD1-86AB-95D318FE9C8E}">
      <dgm:prSet/>
      <dgm:spPr/>
      <dgm:t>
        <a:bodyPr/>
        <a:lstStyle/>
        <a:p>
          <a:endParaRPr lang="en-US"/>
        </a:p>
      </dgm:t>
    </dgm:pt>
    <dgm:pt modelId="{7A327AEE-64B4-412F-8F7D-7CE3E6C7F11E}">
      <dgm:prSet/>
      <dgm:spPr/>
      <dgm:t>
        <a:bodyPr/>
        <a:lstStyle/>
        <a:p>
          <a:r>
            <a:rPr lang="cs-CZ" b="1"/>
            <a:t>vizualizace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</a:t>
          </a:r>
          <a:r>
            <a:rPr lang="cs-CZ"/>
            <a:t>srozumitelnost a atraktivita</a:t>
          </a:r>
          <a:endParaRPr lang="en-US"/>
        </a:p>
      </dgm:t>
    </dgm:pt>
    <dgm:pt modelId="{CC43FCD0-E958-4788-A051-5F9019C5C668}" type="parTrans" cxnId="{71201BDB-F523-4D06-8AAD-4D6A42F2174A}">
      <dgm:prSet/>
      <dgm:spPr/>
      <dgm:t>
        <a:bodyPr/>
        <a:lstStyle/>
        <a:p>
          <a:endParaRPr lang="en-US"/>
        </a:p>
      </dgm:t>
    </dgm:pt>
    <dgm:pt modelId="{5C008D72-0566-4C51-8FD4-1D7254D66BB3}" type="sibTrans" cxnId="{71201BDB-F523-4D06-8AAD-4D6A42F2174A}">
      <dgm:prSet/>
      <dgm:spPr/>
      <dgm:t>
        <a:bodyPr/>
        <a:lstStyle/>
        <a:p>
          <a:endParaRPr lang="en-US"/>
        </a:p>
      </dgm:t>
    </dgm:pt>
    <dgm:pt modelId="{FCCA93E2-F372-4ACE-BD29-CA12BF37CC8D}">
      <dgm:prSet/>
      <dgm:spPr/>
      <dgm:t>
        <a:bodyPr/>
        <a:lstStyle/>
        <a:p>
          <a:r>
            <a:rPr lang="cs-CZ" b="1"/>
            <a:t>paradigma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</a:t>
          </a:r>
          <a:r>
            <a:rPr lang="cs-CZ"/>
            <a:t>propojení metod a teorií</a:t>
          </a:r>
          <a:endParaRPr lang="en-US"/>
        </a:p>
      </dgm:t>
    </dgm:pt>
    <dgm:pt modelId="{3A4745C7-7515-4F05-B181-13DBBACEB3C7}" type="parTrans" cxnId="{73C83F3D-FDF1-4B70-8495-792EC65157B4}">
      <dgm:prSet/>
      <dgm:spPr/>
      <dgm:t>
        <a:bodyPr/>
        <a:lstStyle/>
        <a:p>
          <a:endParaRPr lang="en-US"/>
        </a:p>
      </dgm:t>
    </dgm:pt>
    <dgm:pt modelId="{C9304711-21AB-4F98-BBA9-A27CD7B47C7C}" type="sibTrans" cxnId="{73C83F3D-FDF1-4B70-8495-792EC65157B4}">
      <dgm:prSet/>
      <dgm:spPr/>
      <dgm:t>
        <a:bodyPr/>
        <a:lstStyle/>
        <a:p>
          <a:endParaRPr lang="en-US"/>
        </a:p>
      </dgm:t>
    </dgm:pt>
    <dgm:pt modelId="{13B84CE4-92D4-407B-BD78-BC70EB9A4FCE}">
      <dgm:prSet/>
      <dgm:spPr/>
      <dgm:t>
        <a:bodyPr/>
        <a:lstStyle/>
        <a:p>
          <a:r>
            <a:rPr lang="cs-CZ" b="1"/>
            <a:t>otevřenost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</a:t>
          </a:r>
          <a:r>
            <a:rPr lang="cs-CZ"/>
            <a:t>odměňuje kreativitu </a:t>
          </a:r>
          <a:endParaRPr lang="en-US"/>
        </a:p>
      </dgm:t>
    </dgm:pt>
    <dgm:pt modelId="{B59DB4B2-45BB-42AE-9678-666240FD0E16}" type="parTrans" cxnId="{739614D3-A124-423E-8670-6A8E7858F672}">
      <dgm:prSet/>
      <dgm:spPr/>
      <dgm:t>
        <a:bodyPr/>
        <a:lstStyle/>
        <a:p>
          <a:endParaRPr lang="en-US"/>
        </a:p>
      </dgm:t>
    </dgm:pt>
    <dgm:pt modelId="{EA4A455F-E35C-48BB-9864-D5D850A6B58B}" type="sibTrans" cxnId="{739614D3-A124-423E-8670-6A8E7858F672}">
      <dgm:prSet/>
      <dgm:spPr/>
      <dgm:t>
        <a:bodyPr/>
        <a:lstStyle/>
        <a:p>
          <a:endParaRPr lang="en-US"/>
        </a:p>
      </dgm:t>
    </dgm:pt>
    <dgm:pt modelId="{C7E502AA-C845-4B4C-B6A8-4D43ABA5191D}" type="pres">
      <dgm:prSet presAssocID="{5D58A613-9E8A-4FFF-A5AF-8F68D9F08C11}" presName="root" presStyleCnt="0">
        <dgm:presLayoutVars>
          <dgm:dir/>
          <dgm:resizeHandles val="exact"/>
        </dgm:presLayoutVars>
      </dgm:prSet>
      <dgm:spPr/>
    </dgm:pt>
    <dgm:pt modelId="{786BA950-EF40-4B36-BEBA-D09B93F7A8BF}" type="pres">
      <dgm:prSet presAssocID="{5D58A613-9E8A-4FFF-A5AF-8F68D9F08C11}" presName="container" presStyleCnt="0">
        <dgm:presLayoutVars>
          <dgm:dir/>
          <dgm:resizeHandles val="exact"/>
        </dgm:presLayoutVars>
      </dgm:prSet>
      <dgm:spPr/>
    </dgm:pt>
    <dgm:pt modelId="{3EA0D43C-7892-4AB7-A892-A862524C9E95}" type="pres">
      <dgm:prSet presAssocID="{551F9CBC-43D1-4EB6-96AE-391836B406D1}" presName="compNode" presStyleCnt="0"/>
      <dgm:spPr/>
    </dgm:pt>
    <dgm:pt modelId="{3C20F6AC-2DAB-4B6E-9E39-BEF6D7B28CC1}" type="pres">
      <dgm:prSet presAssocID="{551F9CBC-43D1-4EB6-96AE-391836B406D1}" presName="iconBgRect" presStyleLbl="bgShp" presStyleIdx="0" presStyleCnt="4"/>
      <dgm:spPr/>
    </dgm:pt>
    <dgm:pt modelId="{54B9FBA0-5712-4379-BAFA-3AD9D03F918B}" type="pres">
      <dgm:prSet presAssocID="{551F9CBC-43D1-4EB6-96AE-391836B406D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02344986-FDD5-4FC2-9A26-81E27B33A4AD}" type="pres">
      <dgm:prSet presAssocID="{551F9CBC-43D1-4EB6-96AE-391836B406D1}" presName="spaceRect" presStyleCnt="0"/>
      <dgm:spPr/>
    </dgm:pt>
    <dgm:pt modelId="{46E8A768-27D8-4ED6-9314-ACF2796A0477}" type="pres">
      <dgm:prSet presAssocID="{551F9CBC-43D1-4EB6-96AE-391836B406D1}" presName="textRect" presStyleLbl="revTx" presStyleIdx="0" presStyleCnt="4">
        <dgm:presLayoutVars>
          <dgm:chMax val="1"/>
          <dgm:chPref val="1"/>
        </dgm:presLayoutVars>
      </dgm:prSet>
      <dgm:spPr/>
    </dgm:pt>
    <dgm:pt modelId="{75AE6F6D-BA63-4B1B-A413-4B92C7A462A3}" type="pres">
      <dgm:prSet presAssocID="{63DC3B87-396C-4180-B0D7-787121ED852C}" presName="sibTrans" presStyleLbl="sibTrans2D1" presStyleIdx="0" presStyleCnt="0"/>
      <dgm:spPr/>
    </dgm:pt>
    <dgm:pt modelId="{5C26FDE2-AEA9-4D63-802B-89BD239E19BE}" type="pres">
      <dgm:prSet presAssocID="{7A327AEE-64B4-412F-8F7D-7CE3E6C7F11E}" presName="compNode" presStyleCnt="0"/>
      <dgm:spPr/>
    </dgm:pt>
    <dgm:pt modelId="{B77191A0-5EBE-4B47-8251-994EC3E422C9}" type="pres">
      <dgm:prSet presAssocID="{7A327AEE-64B4-412F-8F7D-7CE3E6C7F11E}" presName="iconBgRect" presStyleLbl="bgShp" presStyleIdx="1" presStyleCnt="4"/>
      <dgm:spPr/>
    </dgm:pt>
    <dgm:pt modelId="{2CECD56D-66AA-437A-A124-327D5A87485A}" type="pres">
      <dgm:prSet presAssocID="{7A327AEE-64B4-412F-8F7D-7CE3E6C7F11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889C870A-AC49-446B-A188-109E1E6DC710}" type="pres">
      <dgm:prSet presAssocID="{7A327AEE-64B4-412F-8F7D-7CE3E6C7F11E}" presName="spaceRect" presStyleCnt="0"/>
      <dgm:spPr/>
    </dgm:pt>
    <dgm:pt modelId="{C9A530C2-FB3C-4CF7-B7ED-AB8979C95924}" type="pres">
      <dgm:prSet presAssocID="{7A327AEE-64B4-412F-8F7D-7CE3E6C7F11E}" presName="textRect" presStyleLbl="revTx" presStyleIdx="1" presStyleCnt="4">
        <dgm:presLayoutVars>
          <dgm:chMax val="1"/>
          <dgm:chPref val="1"/>
        </dgm:presLayoutVars>
      </dgm:prSet>
      <dgm:spPr/>
    </dgm:pt>
    <dgm:pt modelId="{8BC36230-A298-46C1-B19B-F5A7D2D2B6C7}" type="pres">
      <dgm:prSet presAssocID="{5C008D72-0566-4C51-8FD4-1D7254D66BB3}" presName="sibTrans" presStyleLbl="sibTrans2D1" presStyleIdx="0" presStyleCnt="0"/>
      <dgm:spPr/>
    </dgm:pt>
    <dgm:pt modelId="{0359D275-D099-44BE-8E1F-38BD5B2F6156}" type="pres">
      <dgm:prSet presAssocID="{FCCA93E2-F372-4ACE-BD29-CA12BF37CC8D}" presName="compNode" presStyleCnt="0"/>
      <dgm:spPr/>
    </dgm:pt>
    <dgm:pt modelId="{7F1200FD-66AE-4187-B935-074758528B2B}" type="pres">
      <dgm:prSet presAssocID="{FCCA93E2-F372-4ACE-BD29-CA12BF37CC8D}" presName="iconBgRect" presStyleLbl="bgShp" presStyleIdx="2" presStyleCnt="4"/>
      <dgm:spPr/>
    </dgm:pt>
    <dgm:pt modelId="{79949F40-FFF5-421D-8AB8-18765848B0A6}" type="pres">
      <dgm:prSet presAssocID="{FCCA93E2-F372-4ACE-BD29-CA12BF37CC8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D4515717-351F-40BD-BFD3-A64509ECB270}" type="pres">
      <dgm:prSet presAssocID="{FCCA93E2-F372-4ACE-BD29-CA12BF37CC8D}" presName="spaceRect" presStyleCnt="0"/>
      <dgm:spPr/>
    </dgm:pt>
    <dgm:pt modelId="{1C32E1BA-D413-496A-883A-B7F2D37EEFB7}" type="pres">
      <dgm:prSet presAssocID="{FCCA93E2-F372-4ACE-BD29-CA12BF37CC8D}" presName="textRect" presStyleLbl="revTx" presStyleIdx="2" presStyleCnt="4">
        <dgm:presLayoutVars>
          <dgm:chMax val="1"/>
          <dgm:chPref val="1"/>
        </dgm:presLayoutVars>
      </dgm:prSet>
      <dgm:spPr/>
    </dgm:pt>
    <dgm:pt modelId="{0A6D41D3-ABE9-475A-A228-29687E8DB4DF}" type="pres">
      <dgm:prSet presAssocID="{C9304711-21AB-4F98-BBA9-A27CD7B47C7C}" presName="sibTrans" presStyleLbl="sibTrans2D1" presStyleIdx="0" presStyleCnt="0"/>
      <dgm:spPr/>
    </dgm:pt>
    <dgm:pt modelId="{4E1F702E-1D6B-4B8B-85B1-3BB7329B79FF}" type="pres">
      <dgm:prSet presAssocID="{13B84CE4-92D4-407B-BD78-BC70EB9A4FCE}" presName="compNode" presStyleCnt="0"/>
      <dgm:spPr/>
    </dgm:pt>
    <dgm:pt modelId="{33D5F1BB-7E70-400E-8470-0EA7DCFA143C}" type="pres">
      <dgm:prSet presAssocID="{13B84CE4-92D4-407B-BD78-BC70EB9A4FCE}" presName="iconBgRect" presStyleLbl="bgShp" presStyleIdx="3" presStyleCnt="4"/>
      <dgm:spPr/>
    </dgm:pt>
    <dgm:pt modelId="{29FE093E-D3E3-474A-B8F2-AB9CC3EE2CAB}" type="pres">
      <dgm:prSet presAssocID="{13B84CE4-92D4-407B-BD78-BC70EB9A4FC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5B817036-5BF5-4B02-8083-742833400824}" type="pres">
      <dgm:prSet presAssocID="{13B84CE4-92D4-407B-BD78-BC70EB9A4FCE}" presName="spaceRect" presStyleCnt="0"/>
      <dgm:spPr/>
    </dgm:pt>
    <dgm:pt modelId="{0C03ABA4-9C20-4314-B8C3-5634BD0C7721}" type="pres">
      <dgm:prSet presAssocID="{13B84CE4-92D4-407B-BD78-BC70EB9A4FC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D7AEE12-90E1-4927-A26F-A9F705165097}" type="presOf" srcId="{FCCA93E2-F372-4ACE-BD29-CA12BF37CC8D}" destId="{1C32E1BA-D413-496A-883A-B7F2D37EEFB7}" srcOrd="0" destOrd="0" presId="urn:microsoft.com/office/officeart/2018/2/layout/IconCircleList"/>
    <dgm:cxn modelId="{107C4621-C872-48D7-8EF7-073AB6F73B68}" type="presOf" srcId="{5C008D72-0566-4C51-8FD4-1D7254D66BB3}" destId="{8BC36230-A298-46C1-B19B-F5A7D2D2B6C7}" srcOrd="0" destOrd="0" presId="urn:microsoft.com/office/officeart/2018/2/layout/IconCircleList"/>
    <dgm:cxn modelId="{BF463F2B-DE4F-4783-A095-CAB2F7BA8B22}" type="presOf" srcId="{5D58A613-9E8A-4FFF-A5AF-8F68D9F08C11}" destId="{C7E502AA-C845-4B4C-B6A8-4D43ABA5191D}" srcOrd="0" destOrd="0" presId="urn:microsoft.com/office/officeart/2018/2/layout/IconCircleList"/>
    <dgm:cxn modelId="{3FD8702D-DD69-46DE-8FF7-606DB9ECA036}" type="presOf" srcId="{7A327AEE-64B4-412F-8F7D-7CE3E6C7F11E}" destId="{C9A530C2-FB3C-4CF7-B7ED-AB8979C95924}" srcOrd="0" destOrd="0" presId="urn:microsoft.com/office/officeart/2018/2/layout/IconCircleList"/>
    <dgm:cxn modelId="{73C83F3D-FDF1-4B70-8495-792EC65157B4}" srcId="{5D58A613-9E8A-4FFF-A5AF-8F68D9F08C11}" destId="{FCCA93E2-F372-4ACE-BD29-CA12BF37CC8D}" srcOrd="2" destOrd="0" parTransId="{3A4745C7-7515-4F05-B181-13DBBACEB3C7}" sibTransId="{C9304711-21AB-4F98-BBA9-A27CD7B47C7C}"/>
    <dgm:cxn modelId="{9657F75B-A9D5-4963-AA94-7F90CBB64033}" type="presOf" srcId="{C9304711-21AB-4F98-BBA9-A27CD7B47C7C}" destId="{0A6D41D3-ABE9-475A-A228-29687E8DB4DF}" srcOrd="0" destOrd="0" presId="urn:microsoft.com/office/officeart/2018/2/layout/IconCircleList"/>
    <dgm:cxn modelId="{E950C84D-D54D-4D69-9DBA-4A716B195096}" type="presOf" srcId="{63DC3B87-396C-4180-B0D7-787121ED852C}" destId="{75AE6F6D-BA63-4B1B-A413-4B92C7A462A3}" srcOrd="0" destOrd="0" presId="urn:microsoft.com/office/officeart/2018/2/layout/IconCircleList"/>
    <dgm:cxn modelId="{D7785252-33E7-4FD1-86AB-95D318FE9C8E}" srcId="{5D58A613-9E8A-4FFF-A5AF-8F68D9F08C11}" destId="{551F9CBC-43D1-4EB6-96AE-391836B406D1}" srcOrd="0" destOrd="0" parTransId="{51EE47A9-BE09-4EC6-BA46-C597130F4B2F}" sibTransId="{63DC3B87-396C-4180-B0D7-787121ED852C}"/>
    <dgm:cxn modelId="{2327037E-8B9D-46E4-9AD5-85192D9139CF}" type="presOf" srcId="{551F9CBC-43D1-4EB6-96AE-391836B406D1}" destId="{46E8A768-27D8-4ED6-9314-ACF2796A0477}" srcOrd="0" destOrd="0" presId="urn:microsoft.com/office/officeart/2018/2/layout/IconCircleList"/>
    <dgm:cxn modelId="{739614D3-A124-423E-8670-6A8E7858F672}" srcId="{5D58A613-9E8A-4FFF-A5AF-8F68D9F08C11}" destId="{13B84CE4-92D4-407B-BD78-BC70EB9A4FCE}" srcOrd="3" destOrd="0" parTransId="{B59DB4B2-45BB-42AE-9678-666240FD0E16}" sibTransId="{EA4A455F-E35C-48BB-9864-D5D850A6B58B}"/>
    <dgm:cxn modelId="{71201BDB-F523-4D06-8AAD-4D6A42F2174A}" srcId="{5D58A613-9E8A-4FFF-A5AF-8F68D9F08C11}" destId="{7A327AEE-64B4-412F-8F7D-7CE3E6C7F11E}" srcOrd="1" destOrd="0" parTransId="{CC43FCD0-E958-4788-A051-5F9019C5C668}" sibTransId="{5C008D72-0566-4C51-8FD4-1D7254D66BB3}"/>
    <dgm:cxn modelId="{446DA1FE-E04F-4C74-AA29-564851C12C25}" type="presOf" srcId="{13B84CE4-92D4-407B-BD78-BC70EB9A4FCE}" destId="{0C03ABA4-9C20-4314-B8C3-5634BD0C7721}" srcOrd="0" destOrd="0" presId="urn:microsoft.com/office/officeart/2018/2/layout/IconCircleList"/>
    <dgm:cxn modelId="{57F7FBB5-4DBB-484A-A17D-77FD842B3EA9}" type="presParOf" srcId="{C7E502AA-C845-4B4C-B6A8-4D43ABA5191D}" destId="{786BA950-EF40-4B36-BEBA-D09B93F7A8BF}" srcOrd="0" destOrd="0" presId="urn:microsoft.com/office/officeart/2018/2/layout/IconCircleList"/>
    <dgm:cxn modelId="{6B1948B8-4766-4820-8A9D-7ACC64FF7FA4}" type="presParOf" srcId="{786BA950-EF40-4B36-BEBA-D09B93F7A8BF}" destId="{3EA0D43C-7892-4AB7-A892-A862524C9E95}" srcOrd="0" destOrd="0" presId="urn:microsoft.com/office/officeart/2018/2/layout/IconCircleList"/>
    <dgm:cxn modelId="{217D421B-3DF9-43A7-977A-E3BAF4D3E8EC}" type="presParOf" srcId="{3EA0D43C-7892-4AB7-A892-A862524C9E95}" destId="{3C20F6AC-2DAB-4B6E-9E39-BEF6D7B28CC1}" srcOrd="0" destOrd="0" presId="urn:microsoft.com/office/officeart/2018/2/layout/IconCircleList"/>
    <dgm:cxn modelId="{83B6A7A0-A45C-4A82-AE9B-BC3CB09FB781}" type="presParOf" srcId="{3EA0D43C-7892-4AB7-A892-A862524C9E95}" destId="{54B9FBA0-5712-4379-BAFA-3AD9D03F918B}" srcOrd="1" destOrd="0" presId="urn:microsoft.com/office/officeart/2018/2/layout/IconCircleList"/>
    <dgm:cxn modelId="{7A742DF2-1B8A-47BA-9877-A82E7BA6251D}" type="presParOf" srcId="{3EA0D43C-7892-4AB7-A892-A862524C9E95}" destId="{02344986-FDD5-4FC2-9A26-81E27B33A4AD}" srcOrd="2" destOrd="0" presId="urn:microsoft.com/office/officeart/2018/2/layout/IconCircleList"/>
    <dgm:cxn modelId="{15614556-DDDE-4743-8E51-03ABBA50A9DF}" type="presParOf" srcId="{3EA0D43C-7892-4AB7-A892-A862524C9E95}" destId="{46E8A768-27D8-4ED6-9314-ACF2796A0477}" srcOrd="3" destOrd="0" presId="urn:microsoft.com/office/officeart/2018/2/layout/IconCircleList"/>
    <dgm:cxn modelId="{505000EF-2ADD-4700-BFA8-72EB0D095F0E}" type="presParOf" srcId="{786BA950-EF40-4B36-BEBA-D09B93F7A8BF}" destId="{75AE6F6D-BA63-4B1B-A413-4B92C7A462A3}" srcOrd="1" destOrd="0" presId="urn:microsoft.com/office/officeart/2018/2/layout/IconCircleList"/>
    <dgm:cxn modelId="{56CCAF71-6776-41DE-9A30-1313468BAA47}" type="presParOf" srcId="{786BA950-EF40-4B36-BEBA-D09B93F7A8BF}" destId="{5C26FDE2-AEA9-4D63-802B-89BD239E19BE}" srcOrd="2" destOrd="0" presId="urn:microsoft.com/office/officeart/2018/2/layout/IconCircleList"/>
    <dgm:cxn modelId="{EE1E8542-8784-41BE-8B5A-6533381AD4FE}" type="presParOf" srcId="{5C26FDE2-AEA9-4D63-802B-89BD239E19BE}" destId="{B77191A0-5EBE-4B47-8251-994EC3E422C9}" srcOrd="0" destOrd="0" presId="urn:microsoft.com/office/officeart/2018/2/layout/IconCircleList"/>
    <dgm:cxn modelId="{80B85390-BB98-438D-8C71-CB97F0670E1C}" type="presParOf" srcId="{5C26FDE2-AEA9-4D63-802B-89BD239E19BE}" destId="{2CECD56D-66AA-437A-A124-327D5A87485A}" srcOrd="1" destOrd="0" presId="urn:microsoft.com/office/officeart/2018/2/layout/IconCircleList"/>
    <dgm:cxn modelId="{90F8FFA3-B7F7-4428-ABBC-FE783963334F}" type="presParOf" srcId="{5C26FDE2-AEA9-4D63-802B-89BD239E19BE}" destId="{889C870A-AC49-446B-A188-109E1E6DC710}" srcOrd="2" destOrd="0" presId="urn:microsoft.com/office/officeart/2018/2/layout/IconCircleList"/>
    <dgm:cxn modelId="{F4C5EB50-DE29-4B79-8516-E4C20DD7FD73}" type="presParOf" srcId="{5C26FDE2-AEA9-4D63-802B-89BD239E19BE}" destId="{C9A530C2-FB3C-4CF7-B7ED-AB8979C95924}" srcOrd="3" destOrd="0" presId="urn:microsoft.com/office/officeart/2018/2/layout/IconCircleList"/>
    <dgm:cxn modelId="{56AA4AE2-2519-4518-B83B-5D761555CB6E}" type="presParOf" srcId="{786BA950-EF40-4B36-BEBA-D09B93F7A8BF}" destId="{8BC36230-A298-46C1-B19B-F5A7D2D2B6C7}" srcOrd="3" destOrd="0" presId="urn:microsoft.com/office/officeart/2018/2/layout/IconCircleList"/>
    <dgm:cxn modelId="{20675EE6-6EB8-4309-A759-4C434E0B6DD0}" type="presParOf" srcId="{786BA950-EF40-4B36-BEBA-D09B93F7A8BF}" destId="{0359D275-D099-44BE-8E1F-38BD5B2F6156}" srcOrd="4" destOrd="0" presId="urn:microsoft.com/office/officeart/2018/2/layout/IconCircleList"/>
    <dgm:cxn modelId="{6F12B004-62B3-4065-8914-D51F5B044BEB}" type="presParOf" srcId="{0359D275-D099-44BE-8E1F-38BD5B2F6156}" destId="{7F1200FD-66AE-4187-B935-074758528B2B}" srcOrd="0" destOrd="0" presId="urn:microsoft.com/office/officeart/2018/2/layout/IconCircleList"/>
    <dgm:cxn modelId="{61F302A2-31F2-473A-AC13-2DD9DC0A6E32}" type="presParOf" srcId="{0359D275-D099-44BE-8E1F-38BD5B2F6156}" destId="{79949F40-FFF5-421D-8AB8-18765848B0A6}" srcOrd="1" destOrd="0" presId="urn:microsoft.com/office/officeart/2018/2/layout/IconCircleList"/>
    <dgm:cxn modelId="{88577399-8730-403A-84D0-DE55A928F92C}" type="presParOf" srcId="{0359D275-D099-44BE-8E1F-38BD5B2F6156}" destId="{D4515717-351F-40BD-BFD3-A64509ECB270}" srcOrd="2" destOrd="0" presId="urn:microsoft.com/office/officeart/2018/2/layout/IconCircleList"/>
    <dgm:cxn modelId="{0E53A041-5615-4CA6-AA08-D1E23C69EF90}" type="presParOf" srcId="{0359D275-D099-44BE-8E1F-38BD5B2F6156}" destId="{1C32E1BA-D413-496A-883A-B7F2D37EEFB7}" srcOrd="3" destOrd="0" presId="urn:microsoft.com/office/officeart/2018/2/layout/IconCircleList"/>
    <dgm:cxn modelId="{966463A8-CD7C-4861-9849-84108BBA315F}" type="presParOf" srcId="{786BA950-EF40-4B36-BEBA-D09B93F7A8BF}" destId="{0A6D41D3-ABE9-475A-A228-29687E8DB4DF}" srcOrd="5" destOrd="0" presId="urn:microsoft.com/office/officeart/2018/2/layout/IconCircleList"/>
    <dgm:cxn modelId="{F39DB25D-6849-4541-92B9-616805377E7A}" type="presParOf" srcId="{786BA950-EF40-4B36-BEBA-D09B93F7A8BF}" destId="{4E1F702E-1D6B-4B8B-85B1-3BB7329B79FF}" srcOrd="6" destOrd="0" presId="urn:microsoft.com/office/officeart/2018/2/layout/IconCircleList"/>
    <dgm:cxn modelId="{280E85B7-CBA9-4210-BF49-1BC982F9AD0B}" type="presParOf" srcId="{4E1F702E-1D6B-4B8B-85B1-3BB7329B79FF}" destId="{33D5F1BB-7E70-400E-8470-0EA7DCFA143C}" srcOrd="0" destOrd="0" presId="urn:microsoft.com/office/officeart/2018/2/layout/IconCircleList"/>
    <dgm:cxn modelId="{05ABB113-507B-4B9B-9DAC-829D23CB8426}" type="presParOf" srcId="{4E1F702E-1D6B-4B8B-85B1-3BB7329B79FF}" destId="{29FE093E-D3E3-474A-B8F2-AB9CC3EE2CAB}" srcOrd="1" destOrd="0" presId="urn:microsoft.com/office/officeart/2018/2/layout/IconCircleList"/>
    <dgm:cxn modelId="{0C8F74D2-95BB-460B-A2FD-C6D825E64D69}" type="presParOf" srcId="{4E1F702E-1D6B-4B8B-85B1-3BB7329B79FF}" destId="{5B817036-5BF5-4B02-8083-742833400824}" srcOrd="2" destOrd="0" presId="urn:microsoft.com/office/officeart/2018/2/layout/IconCircleList"/>
    <dgm:cxn modelId="{3A75A2EC-61AC-400C-923D-A33299EDC21B}" type="presParOf" srcId="{4E1F702E-1D6B-4B8B-85B1-3BB7329B79FF}" destId="{0C03ABA4-9C20-4314-B8C3-5634BD0C772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F16B9C-CE49-4C58-87FC-B2384D5707C2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22F416F-3FE2-4538-B422-A5D9B0C28BAE}">
      <dgm:prSet/>
      <dgm:spPr/>
      <dgm:t>
        <a:bodyPr/>
        <a:lstStyle/>
        <a:p>
          <a:r>
            <a:rPr lang="cs-CZ"/>
            <a:t>specifický typ dat – </a:t>
          </a:r>
          <a:r>
            <a:rPr lang="cs-CZ" b="1"/>
            <a:t>relační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neobvyklé</a:t>
          </a:r>
          <a:endParaRPr lang="en-US"/>
        </a:p>
      </dgm:t>
    </dgm:pt>
    <dgm:pt modelId="{C1A9F781-5952-4362-A6C9-F0CEC0931EA9}" type="parTrans" cxnId="{18A9F39A-D5C3-4D5D-82E8-A796899FC036}">
      <dgm:prSet/>
      <dgm:spPr/>
      <dgm:t>
        <a:bodyPr/>
        <a:lstStyle/>
        <a:p>
          <a:endParaRPr lang="en-US"/>
        </a:p>
      </dgm:t>
    </dgm:pt>
    <dgm:pt modelId="{8672D12D-BD7A-4339-A8E9-47CA0FB3D037}" type="sibTrans" cxnId="{18A9F39A-D5C3-4D5D-82E8-A796899FC036}">
      <dgm:prSet/>
      <dgm:spPr/>
      <dgm:t>
        <a:bodyPr/>
        <a:lstStyle/>
        <a:p>
          <a:endParaRPr lang="en-US"/>
        </a:p>
      </dgm:t>
    </dgm:pt>
    <dgm:pt modelId="{AC6BFC30-88DB-4A5B-9F6C-2DEC1B83846F}">
      <dgm:prSet/>
      <dgm:spPr/>
      <dgm:t>
        <a:bodyPr/>
        <a:lstStyle/>
        <a:p>
          <a:r>
            <a:rPr lang="cs-CZ"/>
            <a:t>výpočetní </a:t>
          </a:r>
          <a:r>
            <a:rPr lang="cs-CZ" b="1"/>
            <a:t>složitost </a:t>
          </a:r>
          <a:r>
            <a:rPr lang="cs-CZ">
              <a:sym typeface="Wingdings" panose="05000000000000000000" pitchFamily="2" charset="2"/>
            </a:rPr>
            <a:t></a:t>
          </a:r>
          <a:r>
            <a:rPr lang="cs-CZ"/>
            <a:t> PC</a:t>
          </a:r>
          <a:endParaRPr lang="en-US"/>
        </a:p>
      </dgm:t>
    </dgm:pt>
    <dgm:pt modelId="{513B2ABD-4702-44EF-BB35-6FC41B27609E}" type="parTrans" cxnId="{EB87FAEC-DFBC-4AD7-AA05-F076141CF633}">
      <dgm:prSet/>
      <dgm:spPr/>
      <dgm:t>
        <a:bodyPr/>
        <a:lstStyle/>
        <a:p>
          <a:endParaRPr lang="en-US"/>
        </a:p>
      </dgm:t>
    </dgm:pt>
    <dgm:pt modelId="{E67D03AC-C37D-4FCA-A0B1-77ADF767E84B}" type="sibTrans" cxnId="{EB87FAEC-DFBC-4AD7-AA05-F076141CF633}">
      <dgm:prSet/>
      <dgm:spPr/>
      <dgm:t>
        <a:bodyPr/>
        <a:lstStyle/>
        <a:p>
          <a:endParaRPr lang="en-US"/>
        </a:p>
      </dgm:t>
    </dgm:pt>
    <dgm:pt modelId="{625C7E35-D274-4BB4-AEBF-581F5B20C0A2}">
      <dgm:prSet/>
      <dgm:spPr/>
      <dgm:t>
        <a:bodyPr/>
        <a:lstStyle/>
        <a:p>
          <a:r>
            <a:rPr lang="cs-CZ"/>
            <a:t>citlivost na </a:t>
          </a:r>
          <a:r>
            <a:rPr lang="cs-CZ" b="1"/>
            <a:t>missing data</a:t>
          </a:r>
          <a:r>
            <a:rPr lang="cs-CZ"/>
            <a:t>/ nutnost práce s kompletní sítí</a:t>
          </a:r>
          <a:endParaRPr lang="en-US"/>
        </a:p>
      </dgm:t>
    </dgm:pt>
    <dgm:pt modelId="{45984C92-F2AD-42F5-AA51-282DB1CC7E2E}" type="parTrans" cxnId="{664A8B40-5AE3-47BE-A5C8-E5ECF5AF2835}">
      <dgm:prSet/>
      <dgm:spPr/>
      <dgm:t>
        <a:bodyPr/>
        <a:lstStyle/>
        <a:p>
          <a:endParaRPr lang="en-US"/>
        </a:p>
      </dgm:t>
    </dgm:pt>
    <dgm:pt modelId="{9A0F5A4E-9559-45F1-B9AE-CB507B18C41B}" type="sibTrans" cxnId="{664A8B40-5AE3-47BE-A5C8-E5ECF5AF2835}">
      <dgm:prSet/>
      <dgm:spPr/>
      <dgm:t>
        <a:bodyPr/>
        <a:lstStyle/>
        <a:p>
          <a:endParaRPr lang="en-US"/>
        </a:p>
      </dgm:t>
    </dgm:pt>
    <dgm:pt modelId="{7B5FC618-835C-42AD-A325-F5A05C382109}">
      <dgm:prSet/>
      <dgm:spPr/>
      <dgm:t>
        <a:bodyPr/>
        <a:lstStyle/>
        <a:p>
          <a:r>
            <a:rPr lang="cs-CZ"/>
            <a:t>problematika </a:t>
          </a:r>
          <a:r>
            <a:rPr lang="cs-CZ" b="1"/>
            <a:t>anonymity </a:t>
          </a:r>
          <a:r>
            <a:rPr lang="cs-CZ" b="1">
              <a:sym typeface="Wingdings" panose="05000000000000000000" pitchFamily="2" charset="2"/>
            </a:rPr>
            <a:t></a:t>
          </a:r>
          <a:r>
            <a:rPr lang="cs-CZ" b="1"/>
            <a:t> </a:t>
          </a:r>
          <a:r>
            <a:rPr lang="cs-CZ"/>
            <a:t>etické aspekty</a:t>
          </a:r>
          <a:endParaRPr lang="en-US"/>
        </a:p>
      </dgm:t>
    </dgm:pt>
    <dgm:pt modelId="{BC6786D4-9EF9-4015-A77F-B74819E507FE}" type="parTrans" cxnId="{AC3EB42D-6397-4A7E-9CE1-9CF7EF9DF8F2}">
      <dgm:prSet/>
      <dgm:spPr/>
      <dgm:t>
        <a:bodyPr/>
        <a:lstStyle/>
        <a:p>
          <a:endParaRPr lang="en-US"/>
        </a:p>
      </dgm:t>
    </dgm:pt>
    <dgm:pt modelId="{A35E0F4A-D104-4737-9897-DD9A4B24A1E2}" type="sibTrans" cxnId="{AC3EB42D-6397-4A7E-9CE1-9CF7EF9DF8F2}">
      <dgm:prSet/>
      <dgm:spPr/>
      <dgm:t>
        <a:bodyPr/>
        <a:lstStyle/>
        <a:p>
          <a:endParaRPr lang="en-US"/>
        </a:p>
      </dgm:t>
    </dgm:pt>
    <dgm:pt modelId="{8B9875AD-F697-4B85-9F05-F5C1C2C7F833}" type="pres">
      <dgm:prSet presAssocID="{59F16B9C-CE49-4C58-87FC-B2384D5707C2}" presName="root" presStyleCnt="0">
        <dgm:presLayoutVars>
          <dgm:dir/>
          <dgm:resizeHandles val="exact"/>
        </dgm:presLayoutVars>
      </dgm:prSet>
      <dgm:spPr/>
    </dgm:pt>
    <dgm:pt modelId="{BC9EBCD0-1291-4CC0-A035-C5828A47622A}" type="pres">
      <dgm:prSet presAssocID="{59F16B9C-CE49-4C58-87FC-B2384D5707C2}" presName="container" presStyleCnt="0">
        <dgm:presLayoutVars>
          <dgm:dir/>
          <dgm:resizeHandles val="exact"/>
        </dgm:presLayoutVars>
      </dgm:prSet>
      <dgm:spPr/>
    </dgm:pt>
    <dgm:pt modelId="{8CBF06E1-18CA-4BF8-B6C9-1DF1107476F5}" type="pres">
      <dgm:prSet presAssocID="{022F416F-3FE2-4538-B422-A5D9B0C28BAE}" presName="compNode" presStyleCnt="0"/>
      <dgm:spPr/>
    </dgm:pt>
    <dgm:pt modelId="{B31B58FE-C795-4668-A264-48D6F4532348}" type="pres">
      <dgm:prSet presAssocID="{022F416F-3FE2-4538-B422-A5D9B0C28BAE}" presName="iconBgRect" presStyleLbl="bgShp" presStyleIdx="0" presStyleCnt="4"/>
      <dgm:spPr/>
    </dgm:pt>
    <dgm:pt modelId="{39C9A99A-0AE4-42E8-8F7A-A106016357B8}" type="pres">
      <dgm:prSet presAssocID="{022F416F-3FE2-4538-B422-A5D9B0C28B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7F3C45FB-4C28-4F5B-B545-149D3DB04D6E}" type="pres">
      <dgm:prSet presAssocID="{022F416F-3FE2-4538-B422-A5D9B0C28BAE}" presName="spaceRect" presStyleCnt="0"/>
      <dgm:spPr/>
    </dgm:pt>
    <dgm:pt modelId="{C109E0F9-662D-4DBB-95EA-8F48DAA14068}" type="pres">
      <dgm:prSet presAssocID="{022F416F-3FE2-4538-B422-A5D9B0C28BAE}" presName="textRect" presStyleLbl="revTx" presStyleIdx="0" presStyleCnt="4">
        <dgm:presLayoutVars>
          <dgm:chMax val="1"/>
          <dgm:chPref val="1"/>
        </dgm:presLayoutVars>
      </dgm:prSet>
      <dgm:spPr/>
    </dgm:pt>
    <dgm:pt modelId="{4467ACE5-CCF1-47BA-88B1-E0EBC68AB71D}" type="pres">
      <dgm:prSet presAssocID="{8672D12D-BD7A-4339-A8E9-47CA0FB3D037}" presName="sibTrans" presStyleLbl="sibTrans2D1" presStyleIdx="0" presStyleCnt="0"/>
      <dgm:spPr/>
    </dgm:pt>
    <dgm:pt modelId="{D2D6BA57-E27B-4A6A-A264-6555881D62CF}" type="pres">
      <dgm:prSet presAssocID="{AC6BFC30-88DB-4A5B-9F6C-2DEC1B83846F}" presName="compNode" presStyleCnt="0"/>
      <dgm:spPr/>
    </dgm:pt>
    <dgm:pt modelId="{52BC458E-EB53-4D2F-B054-D9906A5CF32A}" type="pres">
      <dgm:prSet presAssocID="{AC6BFC30-88DB-4A5B-9F6C-2DEC1B83846F}" presName="iconBgRect" presStyleLbl="bgShp" presStyleIdx="1" presStyleCnt="4"/>
      <dgm:spPr/>
    </dgm:pt>
    <dgm:pt modelId="{0FC6CB82-6586-40A5-A710-E6494EBB6FD8}" type="pres">
      <dgm:prSet presAssocID="{AC6BFC30-88DB-4A5B-9F6C-2DEC1B83846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8421A13A-402C-40CC-833E-0F05EBCEFBE0}" type="pres">
      <dgm:prSet presAssocID="{AC6BFC30-88DB-4A5B-9F6C-2DEC1B83846F}" presName="spaceRect" presStyleCnt="0"/>
      <dgm:spPr/>
    </dgm:pt>
    <dgm:pt modelId="{99752F70-72E8-4104-AF54-81FBB1C4952F}" type="pres">
      <dgm:prSet presAssocID="{AC6BFC30-88DB-4A5B-9F6C-2DEC1B83846F}" presName="textRect" presStyleLbl="revTx" presStyleIdx="1" presStyleCnt="4">
        <dgm:presLayoutVars>
          <dgm:chMax val="1"/>
          <dgm:chPref val="1"/>
        </dgm:presLayoutVars>
      </dgm:prSet>
      <dgm:spPr/>
    </dgm:pt>
    <dgm:pt modelId="{912FB333-1742-48BB-BBC0-9E04192C107E}" type="pres">
      <dgm:prSet presAssocID="{E67D03AC-C37D-4FCA-A0B1-77ADF767E84B}" presName="sibTrans" presStyleLbl="sibTrans2D1" presStyleIdx="0" presStyleCnt="0"/>
      <dgm:spPr/>
    </dgm:pt>
    <dgm:pt modelId="{68F9403F-9D32-4751-9D65-140B8A75A157}" type="pres">
      <dgm:prSet presAssocID="{625C7E35-D274-4BB4-AEBF-581F5B20C0A2}" presName="compNode" presStyleCnt="0"/>
      <dgm:spPr/>
    </dgm:pt>
    <dgm:pt modelId="{3BB5FA8B-E157-45CD-BD92-2812F8371CA4}" type="pres">
      <dgm:prSet presAssocID="{625C7E35-D274-4BB4-AEBF-581F5B20C0A2}" presName="iconBgRect" presStyleLbl="bgShp" presStyleIdx="2" presStyleCnt="4"/>
      <dgm:spPr/>
    </dgm:pt>
    <dgm:pt modelId="{652A26C3-5F9E-47FE-8C3F-D7F6F2443647}" type="pres">
      <dgm:prSet presAssocID="{625C7E35-D274-4BB4-AEBF-581F5B20C0A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6499DDB1-BE41-4DBF-A2A3-4EFE069EC987}" type="pres">
      <dgm:prSet presAssocID="{625C7E35-D274-4BB4-AEBF-581F5B20C0A2}" presName="spaceRect" presStyleCnt="0"/>
      <dgm:spPr/>
    </dgm:pt>
    <dgm:pt modelId="{44A55159-35C2-44A5-BDA9-58A16C0F11C5}" type="pres">
      <dgm:prSet presAssocID="{625C7E35-D274-4BB4-AEBF-581F5B20C0A2}" presName="textRect" presStyleLbl="revTx" presStyleIdx="2" presStyleCnt="4">
        <dgm:presLayoutVars>
          <dgm:chMax val="1"/>
          <dgm:chPref val="1"/>
        </dgm:presLayoutVars>
      </dgm:prSet>
      <dgm:spPr/>
    </dgm:pt>
    <dgm:pt modelId="{DDC92659-5DBF-4727-8184-5F92E191610B}" type="pres">
      <dgm:prSet presAssocID="{9A0F5A4E-9559-45F1-B9AE-CB507B18C41B}" presName="sibTrans" presStyleLbl="sibTrans2D1" presStyleIdx="0" presStyleCnt="0"/>
      <dgm:spPr/>
    </dgm:pt>
    <dgm:pt modelId="{D86A67C7-C05E-45FB-B7E9-07D2D4904F47}" type="pres">
      <dgm:prSet presAssocID="{7B5FC618-835C-42AD-A325-F5A05C382109}" presName="compNode" presStyleCnt="0"/>
      <dgm:spPr/>
    </dgm:pt>
    <dgm:pt modelId="{8E7E9193-D93C-4F61-B631-6EAD7E64691C}" type="pres">
      <dgm:prSet presAssocID="{7B5FC618-835C-42AD-A325-F5A05C382109}" presName="iconBgRect" presStyleLbl="bgShp" presStyleIdx="3" presStyleCnt="4"/>
      <dgm:spPr/>
    </dgm:pt>
    <dgm:pt modelId="{0EA4555F-6FE0-40AD-BE7B-721876D3DD50}" type="pres">
      <dgm:prSet presAssocID="{7B5FC618-835C-42AD-A325-F5A05C38210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F51966AF-A392-485A-BCE2-286376CDECE6}" type="pres">
      <dgm:prSet presAssocID="{7B5FC618-835C-42AD-A325-F5A05C382109}" presName="spaceRect" presStyleCnt="0"/>
      <dgm:spPr/>
    </dgm:pt>
    <dgm:pt modelId="{77F2EC20-7121-4F3A-B077-080AEA8591AF}" type="pres">
      <dgm:prSet presAssocID="{7B5FC618-835C-42AD-A325-F5A05C38210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2D7B6B1B-44CE-4C0E-A47D-9E182F2C120E}" type="presOf" srcId="{AC6BFC30-88DB-4A5B-9F6C-2DEC1B83846F}" destId="{99752F70-72E8-4104-AF54-81FBB1C4952F}" srcOrd="0" destOrd="0" presId="urn:microsoft.com/office/officeart/2018/2/layout/IconCircleList"/>
    <dgm:cxn modelId="{EF82282C-3445-44F9-B4BE-BE01B74D7504}" type="presOf" srcId="{59F16B9C-CE49-4C58-87FC-B2384D5707C2}" destId="{8B9875AD-F697-4B85-9F05-F5C1C2C7F833}" srcOrd="0" destOrd="0" presId="urn:microsoft.com/office/officeart/2018/2/layout/IconCircleList"/>
    <dgm:cxn modelId="{AC3EB42D-6397-4A7E-9CE1-9CF7EF9DF8F2}" srcId="{59F16B9C-CE49-4C58-87FC-B2384D5707C2}" destId="{7B5FC618-835C-42AD-A325-F5A05C382109}" srcOrd="3" destOrd="0" parTransId="{BC6786D4-9EF9-4015-A77F-B74819E507FE}" sibTransId="{A35E0F4A-D104-4737-9897-DD9A4B24A1E2}"/>
    <dgm:cxn modelId="{8C278E2F-73E7-4483-A842-1A02DF75387D}" type="presOf" srcId="{E67D03AC-C37D-4FCA-A0B1-77ADF767E84B}" destId="{912FB333-1742-48BB-BBC0-9E04192C107E}" srcOrd="0" destOrd="0" presId="urn:microsoft.com/office/officeart/2018/2/layout/IconCircleList"/>
    <dgm:cxn modelId="{664A8B40-5AE3-47BE-A5C8-E5ECF5AF2835}" srcId="{59F16B9C-CE49-4C58-87FC-B2384D5707C2}" destId="{625C7E35-D274-4BB4-AEBF-581F5B20C0A2}" srcOrd="2" destOrd="0" parTransId="{45984C92-F2AD-42F5-AA51-282DB1CC7E2E}" sibTransId="{9A0F5A4E-9559-45F1-B9AE-CB507B18C41B}"/>
    <dgm:cxn modelId="{5A26EF84-B23C-4270-92BC-874454D0EF61}" type="presOf" srcId="{7B5FC618-835C-42AD-A325-F5A05C382109}" destId="{77F2EC20-7121-4F3A-B077-080AEA8591AF}" srcOrd="0" destOrd="0" presId="urn:microsoft.com/office/officeart/2018/2/layout/IconCircleList"/>
    <dgm:cxn modelId="{18A9F39A-D5C3-4D5D-82E8-A796899FC036}" srcId="{59F16B9C-CE49-4C58-87FC-B2384D5707C2}" destId="{022F416F-3FE2-4538-B422-A5D9B0C28BAE}" srcOrd="0" destOrd="0" parTransId="{C1A9F781-5952-4362-A6C9-F0CEC0931EA9}" sibTransId="{8672D12D-BD7A-4339-A8E9-47CA0FB3D037}"/>
    <dgm:cxn modelId="{89FEA8BB-B9F7-431D-BFB7-E5D9EFD30E4A}" type="presOf" srcId="{8672D12D-BD7A-4339-A8E9-47CA0FB3D037}" destId="{4467ACE5-CCF1-47BA-88B1-E0EBC68AB71D}" srcOrd="0" destOrd="0" presId="urn:microsoft.com/office/officeart/2018/2/layout/IconCircleList"/>
    <dgm:cxn modelId="{4CB30DC8-8F75-46E6-8D4D-EE97CE32BFFB}" type="presOf" srcId="{022F416F-3FE2-4538-B422-A5D9B0C28BAE}" destId="{C109E0F9-662D-4DBB-95EA-8F48DAA14068}" srcOrd="0" destOrd="0" presId="urn:microsoft.com/office/officeart/2018/2/layout/IconCircleList"/>
    <dgm:cxn modelId="{EB9428C8-DBE2-4944-9A9F-293C7843EC5D}" type="presOf" srcId="{625C7E35-D274-4BB4-AEBF-581F5B20C0A2}" destId="{44A55159-35C2-44A5-BDA9-58A16C0F11C5}" srcOrd="0" destOrd="0" presId="urn:microsoft.com/office/officeart/2018/2/layout/IconCircleList"/>
    <dgm:cxn modelId="{E2099CE0-7B81-43BC-AA9E-C64DA3B05C5F}" type="presOf" srcId="{9A0F5A4E-9559-45F1-B9AE-CB507B18C41B}" destId="{DDC92659-5DBF-4727-8184-5F92E191610B}" srcOrd="0" destOrd="0" presId="urn:microsoft.com/office/officeart/2018/2/layout/IconCircleList"/>
    <dgm:cxn modelId="{EB87FAEC-DFBC-4AD7-AA05-F076141CF633}" srcId="{59F16B9C-CE49-4C58-87FC-B2384D5707C2}" destId="{AC6BFC30-88DB-4A5B-9F6C-2DEC1B83846F}" srcOrd="1" destOrd="0" parTransId="{513B2ABD-4702-44EF-BB35-6FC41B27609E}" sibTransId="{E67D03AC-C37D-4FCA-A0B1-77ADF767E84B}"/>
    <dgm:cxn modelId="{E4C6D103-7911-46B1-A55B-3B548F4AAB5F}" type="presParOf" srcId="{8B9875AD-F697-4B85-9F05-F5C1C2C7F833}" destId="{BC9EBCD0-1291-4CC0-A035-C5828A47622A}" srcOrd="0" destOrd="0" presId="urn:microsoft.com/office/officeart/2018/2/layout/IconCircleList"/>
    <dgm:cxn modelId="{661470CD-AB95-4370-8811-6DBE81380E19}" type="presParOf" srcId="{BC9EBCD0-1291-4CC0-A035-C5828A47622A}" destId="{8CBF06E1-18CA-4BF8-B6C9-1DF1107476F5}" srcOrd="0" destOrd="0" presId="urn:microsoft.com/office/officeart/2018/2/layout/IconCircleList"/>
    <dgm:cxn modelId="{6D336F7A-2FC3-4672-B9CB-37B9765882B3}" type="presParOf" srcId="{8CBF06E1-18CA-4BF8-B6C9-1DF1107476F5}" destId="{B31B58FE-C795-4668-A264-48D6F4532348}" srcOrd="0" destOrd="0" presId="urn:microsoft.com/office/officeart/2018/2/layout/IconCircleList"/>
    <dgm:cxn modelId="{1332F0ED-44FC-4133-9208-C635C581E4E3}" type="presParOf" srcId="{8CBF06E1-18CA-4BF8-B6C9-1DF1107476F5}" destId="{39C9A99A-0AE4-42E8-8F7A-A106016357B8}" srcOrd="1" destOrd="0" presId="urn:microsoft.com/office/officeart/2018/2/layout/IconCircleList"/>
    <dgm:cxn modelId="{3DFCD999-D0BD-4D11-A7D4-E44F60EF5846}" type="presParOf" srcId="{8CBF06E1-18CA-4BF8-B6C9-1DF1107476F5}" destId="{7F3C45FB-4C28-4F5B-B545-149D3DB04D6E}" srcOrd="2" destOrd="0" presId="urn:microsoft.com/office/officeart/2018/2/layout/IconCircleList"/>
    <dgm:cxn modelId="{B928CC9C-C2D1-48F8-B2C0-D863F8A5220E}" type="presParOf" srcId="{8CBF06E1-18CA-4BF8-B6C9-1DF1107476F5}" destId="{C109E0F9-662D-4DBB-95EA-8F48DAA14068}" srcOrd="3" destOrd="0" presId="urn:microsoft.com/office/officeart/2018/2/layout/IconCircleList"/>
    <dgm:cxn modelId="{2468A442-BE9E-4A32-8772-0880B2F49E98}" type="presParOf" srcId="{BC9EBCD0-1291-4CC0-A035-C5828A47622A}" destId="{4467ACE5-CCF1-47BA-88B1-E0EBC68AB71D}" srcOrd="1" destOrd="0" presId="urn:microsoft.com/office/officeart/2018/2/layout/IconCircleList"/>
    <dgm:cxn modelId="{9B82065A-D1CE-4C97-86B7-F40B6C614B09}" type="presParOf" srcId="{BC9EBCD0-1291-4CC0-A035-C5828A47622A}" destId="{D2D6BA57-E27B-4A6A-A264-6555881D62CF}" srcOrd="2" destOrd="0" presId="urn:microsoft.com/office/officeart/2018/2/layout/IconCircleList"/>
    <dgm:cxn modelId="{DE923ED9-E1DA-41AA-89C1-EE59E867FDF1}" type="presParOf" srcId="{D2D6BA57-E27B-4A6A-A264-6555881D62CF}" destId="{52BC458E-EB53-4D2F-B054-D9906A5CF32A}" srcOrd="0" destOrd="0" presId="urn:microsoft.com/office/officeart/2018/2/layout/IconCircleList"/>
    <dgm:cxn modelId="{B44E1D5F-8846-4B12-BD53-3418DEC2396B}" type="presParOf" srcId="{D2D6BA57-E27B-4A6A-A264-6555881D62CF}" destId="{0FC6CB82-6586-40A5-A710-E6494EBB6FD8}" srcOrd="1" destOrd="0" presId="urn:microsoft.com/office/officeart/2018/2/layout/IconCircleList"/>
    <dgm:cxn modelId="{18150C06-3E63-434C-A979-7FAEF3B1A7C0}" type="presParOf" srcId="{D2D6BA57-E27B-4A6A-A264-6555881D62CF}" destId="{8421A13A-402C-40CC-833E-0F05EBCEFBE0}" srcOrd="2" destOrd="0" presId="urn:microsoft.com/office/officeart/2018/2/layout/IconCircleList"/>
    <dgm:cxn modelId="{FAD7BC07-085C-4593-88D8-8F8EB5CE4F9A}" type="presParOf" srcId="{D2D6BA57-E27B-4A6A-A264-6555881D62CF}" destId="{99752F70-72E8-4104-AF54-81FBB1C4952F}" srcOrd="3" destOrd="0" presId="urn:microsoft.com/office/officeart/2018/2/layout/IconCircleList"/>
    <dgm:cxn modelId="{4AF08909-114C-49F9-992A-F4CB37F0DDD7}" type="presParOf" srcId="{BC9EBCD0-1291-4CC0-A035-C5828A47622A}" destId="{912FB333-1742-48BB-BBC0-9E04192C107E}" srcOrd="3" destOrd="0" presId="urn:microsoft.com/office/officeart/2018/2/layout/IconCircleList"/>
    <dgm:cxn modelId="{046D4496-21D8-4F45-AC3A-73EEF990BDEE}" type="presParOf" srcId="{BC9EBCD0-1291-4CC0-A035-C5828A47622A}" destId="{68F9403F-9D32-4751-9D65-140B8A75A157}" srcOrd="4" destOrd="0" presId="urn:microsoft.com/office/officeart/2018/2/layout/IconCircleList"/>
    <dgm:cxn modelId="{A2E0D9E1-5EF0-47E8-A9AE-C6984F8DB82F}" type="presParOf" srcId="{68F9403F-9D32-4751-9D65-140B8A75A157}" destId="{3BB5FA8B-E157-45CD-BD92-2812F8371CA4}" srcOrd="0" destOrd="0" presId="urn:microsoft.com/office/officeart/2018/2/layout/IconCircleList"/>
    <dgm:cxn modelId="{0A0A949A-50FA-49FD-A0AB-E0166A5D11A4}" type="presParOf" srcId="{68F9403F-9D32-4751-9D65-140B8A75A157}" destId="{652A26C3-5F9E-47FE-8C3F-D7F6F2443647}" srcOrd="1" destOrd="0" presId="urn:microsoft.com/office/officeart/2018/2/layout/IconCircleList"/>
    <dgm:cxn modelId="{955AE370-283A-4FEE-87D2-3A0D390948F7}" type="presParOf" srcId="{68F9403F-9D32-4751-9D65-140B8A75A157}" destId="{6499DDB1-BE41-4DBF-A2A3-4EFE069EC987}" srcOrd="2" destOrd="0" presId="urn:microsoft.com/office/officeart/2018/2/layout/IconCircleList"/>
    <dgm:cxn modelId="{A3F62F2D-F7CB-4BD9-8848-4EE29E7E33E5}" type="presParOf" srcId="{68F9403F-9D32-4751-9D65-140B8A75A157}" destId="{44A55159-35C2-44A5-BDA9-58A16C0F11C5}" srcOrd="3" destOrd="0" presId="urn:microsoft.com/office/officeart/2018/2/layout/IconCircleList"/>
    <dgm:cxn modelId="{843BC466-EDFF-44C4-9318-1BF2F22325B7}" type="presParOf" srcId="{BC9EBCD0-1291-4CC0-A035-C5828A47622A}" destId="{DDC92659-5DBF-4727-8184-5F92E191610B}" srcOrd="5" destOrd="0" presId="urn:microsoft.com/office/officeart/2018/2/layout/IconCircleList"/>
    <dgm:cxn modelId="{826895EC-E9AF-4258-9D9B-45D8EB081F5F}" type="presParOf" srcId="{BC9EBCD0-1291-4CC0-A035-C5828A47622A}" destId="{D86A67C7-C05E-45FB-B7E9-07D2D4904F47}" srcOrd="6" destOrd="0" presId="urn:microsoft.com/office/officeart/2018/2/layout/IconCircleList"/>
    <dgm:cxn modelId="{67D49ED0-0E5D-437A-AB4C-3548D7AFD93B}" type="presParOf" srcId="{D86A67C7-C05E-45FB-B7E9-07D2D4904F47}" destId="{8E7E9193-D93C-4F61-B631-6EAD7E64691C}" srcOrd="0" destOrd="0" presId="urn:microsoft.com/office/officeart/2018/2/layout/IconCircleList"/>
    <dgm:cxn modelId="{43BB875C-B6C0-4A2F-A16D-1C7ED71F3A3A}" type="presParOf" srcId="{D86A67C7-C05E-45FB-B7E9-07D2D4904F47}" destId="{0EA4555F-6FE0-40AD-BE7B-721876D3DD50}" srcOrd="1" destOrd="0" presId="urn:microsoft.com/office/officeart/2018/2/layout/IconCircleList"/>
    <dgm:cxn modelId="{B289740F-63EB-46CC-A664-639CA32B65EF}" type="presParOf" srcId="{D86A67C7-C05E-45FB-B7E9-07D2D4904F47}" destId="{F51966AF-A392-485A-BCE2-286376CDECE6}" srcOrd="2" destOrd="0" presId="urn:microsoft.com/office/officeart/2018/2/layout/IconCircleList"/>
    <dgm:cxn modelId="{AB91F5F2-81BB-4879-9ECD-73EB4816FFFF}" type="presParOf" srcId="{D86A67C7-C05E-45FB-B7E9-07D2D4904F47}" destId="{77F2EC20-7121-4F3A-B077-080AEA8591AF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26370-5984-4964-A0D0-0B334C9E419D}">
      <dsp:nvSpPr>
        <dsp:cNvPr id="0" name=""/>
        <dsp:cNvSpPr/>
      </dsp:nvSpPr>
      <dsp:spPr>
        <a:xfrm>
          <a:off x="1020487" y="594902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C3ACC-D44E-4E52-A9A4-C9DE0A28BD09}">
      <dsp:nvSpPr>
        <dsp:cNvPr id="0" name=""/>
        <dsp:cNvSpPr/>
      </dsp:nvSpPr>
      <dsp:spPr>
        <a:xfrm>
          <a:off x="393" y="182941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500" b="1" kern="1200"/>
            <a:t>Prameny:</a:t>
          </a:r>
          <a:endParaRPr lang="en-US" sz="2500" kern="1200"/>
        </a:p>
      </dsp:txBody>
      <dsp:txXfrm>
        <a:off x="393" y="1829410"/>
        <a:ext cx="3138750" cy="470812"/>
      </dsp:txXfrm>
    </dsp:sp>
    <dsp:sp modelId="{5CD53935-55AD-444C-9BD3-73F1107F3B85}">
      <dsp:nvSpPr>
        <dsp:cNvPr id="0" name=""/>
        <dsp:cNvSpPr/>
      </dsp:nvSpPr>
      <dsp:spPr>
        <a:xfrm>
          <a:off x="393" y="2363453"/>
          <a:ext cx="3138750" cy="139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Sociometrie</a:t>
          </a:r>
          <a:r>
            <a:rPr lang="cs-CZ" sz="1700" kern="1200"/>
            <a:t> – Moreno &amp; Jennings (30‘s)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Teorie grafů </a:t>
          </a:r>
          <a:r>
            <a:rPr lang="cs-CZ" sz="1700" kern="1200"/>
            <a:t>– Erdos &amp; Réniy (50‘s)</a:t>
          </a:r>
          <a:endParaRPr lang="en-US" sz="1700" kern="1200"/>
        </a:p>
      </dsp:txBody>
      <dsp:txXfrm>
        <a:off x="393" y="2363453"/>
        <a:ext cx="3138750" cy="1392981"/>
      </dsp:txXfrm>
    </dsp:sp>
    <dsp:sp modelId="{45A915CA-E400-4F59-85D7-F1BE76208BAE}">
      <dsp:nvSpPr>
        <dsp:cNvPr id="0" name=""/>
        <dsp:cNvSpPr/>
      </dsp:nvSpPr>
      <dsp:spPr>
        <a:xfrm>
          <a:off x="4708518" y="594902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EEBA0E-B7C8-4D88-85AB-85DABFF7473B}">
      <dsp:nvSpPr>
        <dsp:cNvPr id="0" name=""/>
        <dsp:cNvSpPr/>
      </dsp:nvSpPr>
      <dsp:spPr>
        <a:xfrm>
          <a:off x="3688425" y="182941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500" b="1" kern="1200"/>
            <a:t>Další vlivy:</a:t>
          </a:r>
          <a:endParaRPr lang="en-US" sz="2500" kern="1200"/>
        </a:p>
      </dsp:txBody>
      <dsp:txXfrm>
        <a:off x="3688425" y="1829410"/>
        <a:ext cx="3138750" cy="470812"/>
      </dsp:txXfrm>
    </dsp:sp>
    <dsp:sp modelId="{CEB39F4D-F603-4F4E-9EF3-314FCAED55AC}">
      <dsp:nvSpPr>
        <dsp:cNvPr id="0" name=""/>
        <dsp:cNvSpPr/>
      </dsp:nvSpPr>
      <dsp:spPr>
        <a:xfrm>
          <a:off x="3688425" y="2363453"/>
          <a:ext cx="3138750" cy="139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Antropologie</a:t>
          </a:r>
          <a:r>
            <a:rPr lang="cs-CZ" sz="1700" kern="1200"/>
            <a:t> – Mitchell (50‘s)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Sociální psychologie </a:t>
          </a:r>
          <a:r>
            <a:rPr lang="cs-CZ" sz="1700" kern="1200"/>
            <a:t>- Levin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Matematika</a:t>
          </a:r>
          <a:r>
            <a:rPr lang="cs-CZ" sz="1700" kern="1200"/>
            <a:t> – White</a:t>
          </a:r>
          <a:endParaRPr lang="en-US" sz="1700" kern="1200"/>
        </a:p>
      </dsp:txBody>
      <dsp:txXfrm>
        <a:off x="3688425" y="2363453"/>
        <a:ext cx="3138750" cy="1392981"/>
      </dsp:txXfrm>
    </dsp:sp>
    <dsp:sp modelId="{9A72A626-11F0-4804-A093-92FFAB0E7EE4}">
      <dsp:nvSpPr>
        <dsp:cNvPr id="0" name=""/>
        <dsp:cNvSpPr/>
      </dsp:nvSpPr>
      <dsp:spPr>
        <a:xfrm>
          <a:off x="8396550" y="594902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122B4-1DEC-4879-A8E5-9FA03E611F83}">
      <dsp:nvSpPr>
        <dsp:cNvPr id="0" name=""/>
        <dsp:cNvSpPr/>
      </dsp:nvSpPr>
      <dsp:spPr>
        <a:xfrm>
          <a:off x="7376456" y="1829410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2500" b="1" kern="1200"/>
            <a:t>Dnešní podoba: </a:t>
          </a:r>
          <a:r>
            <a:rPr lang="cs-CZ" sz="2500" kern="1200"/>
            <a:t>od 70‘s</a:t>
          </a:r>
          <a:endParaRPr lang="en-US" sz="2500" kern="1200"/>
        </a:p>
      </dsp:txBody>
      <dsp:txXfrm>
        <a:off x="7376456" y="1829410"/>
        <a:ext cx="3138750" cy="470812"/>
      </dsp:txXfrm>
    </dsp:sp>
    <dsp:sp modelId="{94A504E7-2A8B-482B-B46F-E5097D7BD387}">
      <dsp:nvSpPr>
        <dsp:cNvPr id="0" name=""/>
        <dsp:cNvSpPr/>
      </dsp:nvSpPr>
      <dsp:spPr>
        <a:xfrm>
          <a:off x="7376456" y="2363453"/>
          <a:ext cx="3138750" cy="139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Užití počítačů </a:t>
          </a:r>
          <a:r>
            <a:rPr lang="cs-CZ" sz="1700" kern="1200"/>
            <a:t>(UCINET, R, Pajek…)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Statistické modelování </a:t>
          </a:r>
          <a:r>
            <a:rPr lang="cs-CZ" sz="1700" kern="1200"/>
            <a:t>(Snijders, Robins, Borgatti &amp; Everett)</a:t>
          </a:r>
          <a:endParaRPr lang="en-US" sz="1700" kern="1200"/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Network science </a:t>
          </a:r>
          <a:r>
            <a:rPr lang="cs-CZ" sz="1700" kern="1200"/>
            <a:t>(Newman, Jackson)</a:t>
          </a:r>
          <a:endParaRPr lang="en-US" sz="1700" kern="1200"/>
        </a:p>
      </dsp:txBody>
      <dsp:txXfrm>
        <a:off x="7376456" y="2363453"/>
        <a:ext cx="3138750" cy="13929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8C2C8-0B05-4DF1-84FE-817C553B5F7C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5E9CBC-F075-4A4F-8CDA-D7B09A651E08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0D9F4-CBFB-4FA1-8FCE-304C9AD57ADC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mapování vztahů mezi uzly </a:t>
          </a:r>
          <a:r>
            <a:rPr lang="cs-CZ" sz="1900" kern="1200"/>
            <a:t>– sociometrie + teorie grafů</a:t>
          </a:r>
          <a:endParaRPr lang="en-US" sz="1900" kern="1200"/>
        </a:p>
      </dsp:txBody>
      <dsp:txXfrm>
        <a:off x="836323" y="3399"/>
        <a:ext cx="9679276" cy="724089"/>
      </dsp:txXfrm>
    </dsp:sp>
    <dsp:sp modelId="{7E43BE14-4D14-41E7-B0C4-27CC55C307AE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FF40C7-77A4-415C-AA4A-0A80D468414A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AC07D-7662-4363-971B-EF305D2EF89E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uzel</a:t>
          </a:r>
          <a:r>
            <a:rPr lang="cs-CZ" sz="1900" kern="1200"/>
            <a:t> (vertex, node) = aktér </a:t>
          </a:r>
          <a:endParaRPr lang="en-US" sz="1900" kern="1200"/>
        </a:p>
      </dsp:txBody>
      <dsp:txXfrm>
        <a:off x="836323" y="908511"/>
        <a:ext cx="9679276" cy="724089"/>
      </dsp:txXfrm>
    </dsp:sp>
    <dsp:sp modelId="{77D4D117-48B9-419F-AF01-FC8C746610BE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3301F0-6978-42EC-8599-4155447BCBCB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E8E74-E3E5-4EA0-AAA5-4B074D5E5B65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hrana, vazba </a:t>
          </a:r>
          <a:r>
            <a:rPr lang="cs-CZ" sz="1900" kern="1200"/>
            <a:t>(tie, edge, arrow) = vztah; vlastnosti: </a:t>
          </a:r>
          <a:r>
            <a:rPr lang="cs-CZ" sz="1900" b="1" kern="1200"/>
            <a:t>síla a orientace </a:t>
          </a:r>
          <a:endParaRPr lang="en-US" sz="1900" kern="1200"/>
        </a:p>
      </dsp:txBody>
      <dsp:txXfrm>
        <a:off x="836323" y="1813624"/>
        <a:ext cx="9679276" cy="724089"/>
      </dsp:txXfrm>
    </dsp:sp>
    <dsp:sp modelId="{24CD6D46-D176-4D22-9C2C-655C548AC315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973EAA-88C7-4485-9FC1-D324920B4098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A5438-3A6D-4026-A78E-D6ED9A9D6B99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kern="1200"/>
            <a:t>síť</a:t>
          </a:r>
          <a:r>
            <a:rPr lang="cs-CZ" sz="1900" kern="1200"/>
            <a:t> = uzly + hrany</a:t>
          </a:r>
          <a:endParaRPr lang="en-US" sz="1900" kern="1200"/>
        </a:p>
      </dsp:txBody>
      <dsp:txXfrm>
        <a:off x="836323" y="2718736"/>
        <a:ext cx="9679276" cy="724089"/>
      </dsp:txXfrm>
    </dsp:sp>
    <dsp:sp modelId="{0CF1F5D6-3F11-4E51-84BF-7DAB6B431D35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99891-00E0-4008-9934-E65AB1D4E79F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2A94D-7443-410D-96AC-FBE5D84E5743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Kdo je v síti nejvýznamnější? Je síť kompaktní? Kdo přemosťuje vzdálenosti? Kteří aktéři spolu úzce kooperují?</a:t>
          </a:r>
          <a:endParaRPr lang="en-US" sz="1900" kern="1200"/>
        </a:p>
      </dsp:txBody>
      <dsp:txXfrm>
        <a:off x="836323" y="3623848"/>
        <a:ext cx="9679276" cy="724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0F6AC-2DAB-4B6E-9E39-BEF6D7B28CC1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9FBA0-5712-4379-BAFA-3AD9D03F918B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8A768-27D8-4ED6-9314-ACF2796A0477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přesnost</a:t>
          </a:r>
          <a:r>
            <a:rPr lang="cs-CZ" sz="2400" kern="1200"/>
            <a:t> a </a:t>
          </a:r>
          <a:r>
            <a:rPr lang="cs-CZ" sz="2400" b="1" kern="1200"/>
            <a:t>jednoznačnost</a:t>
          </a:r>
          <a:endParaRPr lang="en-US" sz="2400" kern="1200"/>
        </a:p>
      </dsp:txBody>
      <dsp:txXfrm>
        <a:off x="1834517" y="469890"/>
        <a:ext cx="3148942" cy="1335915"/>
      </dsp:txXfrm>
    </dsp:sp>
    <dsp:sp modelId="{B77191A0-5EBE-4B47-8251-994EC3E422C9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ECD56D-66AA-437A-A124-327D5A87485A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530C2-FB3C-4CF7-B7ED-AB8979C95924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vizualizace </a:t>
          </a:r>
          <a:r>
            <a:rPr lang="cs-CZ" sz="2400" b="1" kern="1200">
              <a:sym typeface="Wingdings" panose="05000000000000000000" pitchFamily="2" charset="2"/>
            </a:rPr>
            <a:t></a:t>
          </a:r>
          <a:r>
            <a:rPr lang="cs-CZ" sz="2400" b="1" kern="1200"/>
            <a:t> </a:t>
          </a:r>
          <a:r>
            <a:rPr lang="cs-CZ" sz="2400" kern="1200"/>
            <a:t>srozumitelnost a atraktivita</a:t>
          </a:r>
          <a:endParaRPr lang="en-US" sz="2400" kern="1200"/>
        </a:p>
      </dsp:txBody>
      <dsp:txXfrm>
        <a:off x="7154322" y="469890"/>
        <a:ext cx="3148942" cy="1335915"/>
      </dsp:txXfrm>
    </dsp:sp>
    <dsp:sp modelId="{7F1200FD-66AE-4187-B935-074758528B2B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49F40-FFF5-421D-8AB8-18765848B0A6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2E1BA-D413-496A-883A-B7F2D37EEFB7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paradigma </a:t>
          </a:r>
          <a:r>
            <a:rPr lang="cs-CZ" sz="2400" b="1" kern="1200">
              <a:sym typeface="Wingdings" panose="05000000000000000000" pitchFamily="2" charset="2"/>
            </a:rPr>
            <a:t></a:t>
          </a:r>
          <a:r>
            <a:rPr lang="cs-CZ" sz="2400" b="1" kern="1200"/>
            <a:t> </a:t>
          </a:r>
          <a:r>
            <a:rPr lang="cs-CZ" sz="2400" kern="1200"/>
            <a:t>propojení metod a teorií</a:t>
          </a:r>
          <a:endParaRPr lang="en-US" sz="2400" kern="1200"/>
        </a:p>
      </dsp:txBody>
      <dsp:txXfrm>
        <a:off x="1834517" y="2545532"/>
        <a:ext cx="3148942" cy="1335915"/>
      </dsp:txXfrm>
    </dsp:sp>
    <dsp:sp modelId="{33D5F1BB-7E70-400E-8470-0EA7DCFA143C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FE093E-D3E3-474A-B8F2-AB9CC3EE2CAB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3ABA4-9C20-4314-B8C3-5634BD0C7721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otevřenost </a:t>
          </a:r>
          <a:r>
            <a:rPr lang="cs-CZ" sz="2400" b="1" kern="1200">
              <a:sym typeface="Wingdings" panose="05000000000000000000" pitchFamily="2" charset="2"/>
            </a:rPr>
            <a:t></a:t>
          </a:r>
          <a:r>
            <a:rPr lang="cs-CZ" sz="2400" b="1" kern="1200"/>
            <a:t> </a:t>
          </a:r>
          <a:r>
            <a:rPr lang="cs-CZ" sz="2400" kern="1200"/>
            <a:t>odměňuje kreativitu </a:t>
          </a:r>
          <a:endParaRPr lang="en-US" sz="2400" kern="1200"/>
        </a:p>
      </dsp:txBody>
      <dsp:txXfrm>
        <a:off x="7154322" y="2545532"/>
        <a:ext cx="3148942" cy="13359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B58FE-C795-4668-A264-48D6F4532348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C9A99A-0AE4-42E8-8F7A-A106016357B8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09E0F9-662D-4DBB-95EA-8F48DAA14068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specifický typ dat – </a:t>
          </a:r>
          <a:r>
            <a:rPr lang="cs-CZ" sz="2400" b="1" kern="1200"/>
            <a:t>relační </a:t>
          </a:r>
          <a:r>
            <a:rPr lang="cs-CZ" sz="2400" kern="1200">
              <a:sym typeface="Wingdings" panose="05000000000000000000" pitchFamily="2" charset="2"/>
            </a:rPr>
            <a:t></a:t>
          </a:r>
          <a:r>
            <a:rPr lang="cs-CZ" sz="2400" kern="1200"/>
            <a:t> neobvyklé</a:t>
          </a:r>
          <a:endParaRPr lang="en-US" sz="2400" kern="1200"/>
        </a:p>
      </dsp:txBody>
      <dsp:txXfrm>
        <a:off x="1834517" y="469890"/>
        <a:ext cx="3148942" cy="1335915"/>
      </dsp:txXfrm>
    </dsp:sp>
    <dsp:sp modelId="{52BC458E-EB53-4D2F-B054-D9906A5CF32A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6CB82-6586-40A5-A710-E6494EBB6FD8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752F70-72E8-4104-AF54-81FBB1C4952F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výpočetní </a:t>
          </a:r>
          <a:r>
            <a:rPr lang="cs-CZ" sz="2400" b="1" kern="1200"/>
            <a:t>složitost </a:t>
          </a:r>
          <a:r>
            <a:rPr lang="cs-CZ" sz="2400" kern="1200">
              <a:sym typeface="Wingdings" panose="05000000000000000000" pitchFamily="2" charset="2"/>
            </a:rPr>
            <a:t></a:t>
          </a:r>
          <a:r>
            <a:rPr lang="cs-CZ" sz="2400" kern="1200"/>
            <a:t> PC</a:t>
          </a:r>
          <a:endParaRPr lang="en-US" sz="2400" kern="1200"/>
        </a:p>
      </dsp:txBody>
      <dsp:txXfrm>
        <a:off x="7154322" y="469890"/>
        <a:ext cx="3148942" cy="1335915"/>
      </dsp:txXfrm>
    </dsp:sp>
    <dsp:sp modelId="{3BB5FA8B-E157-45CD-BD92-2812F8371CA4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2A26C3-5F9E-47FE-8C3F-D7F6F2443647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55159-35C2-44A5-BDA9-58A16C0F11C5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citlivost na </a:t>
          </a:r>
          <a:r>
            <a:rPr lang="cs-CZ" sz="2400" b="1" kern="1200"/>
            <a:t>missing data</a:t>
          </a:r>
          <a:r>
            <a:rPr lang="cs-CZ" sz="2400" kern="1200"/>
            <a:t>/ nutnost práce s kompletní sítí</a:t>
          </a:r>
          <a:endParaRPr lang="en-US" sz="2400" kern="1200"/>
        </a:p>
      </dsp:txBody>
      <dsp:txXfrm>
        <a:off x="1834517" y="2545532"/>
        <a:ext cx="3148942" cy="1335915"/>
      </dsp:txXfrm>
    </dsp:sp>
    <dsp:sp modelId="{8E7E9193-D93C-4F61-B631-6EAD7E64691C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4555F-6FE0-40AD-BE7B-721876D3DD50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2EC20-7121-4F3A-B077-080AEA8591AF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problematika </a:t>
          </a:r>
          <a:r>
            <a:rPr lang="cs-CZ" sz="2400" b="1" kern="1200"/>
            <a:t>anonymity </a:t>
          </a:r>
          <a:r>
            <a:rPr lang="cs-CZ" sz="2400" b="1" kern="1200">
              <a:sym typeface="Wingdings" panose="05000000000000000000" pitchFamily="2" charset="2"/>
            </a:rPr>
            <a:t></a:t>
          </a:r>
          <a:r>
            <a:rPr lang="cs-CZ" sz="2400" b="1" kern="1200"/>
            <a:t> </a:t>
          </a:r>
          <a:r>
            <a:rPr lang="cs-CZ" sz="2400" kern="1200"/>
            <a:t>etické aspekty</a:t>
          </a:r>
          <a:endParaRPr lang="en-US" sz="2400" kern="1200"/>
        </a:p>
      </dsp:txBody>
      <dsp:txXfrm>
        <a:off x="7154322" y="2545532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490E8-C45F-4C52-A105-9C8AFA243530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0210E-F5E9-4B43-B6D6-67192A3CC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17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48DBE-FE94-4ADB-8DDC-F0ACC2645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E38D0E-4CE0-4EEE-AAD9-3C8C1EE10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9107ED-165F-489C-A275-2272DFE45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6D0E6A-6192-4EA5-8D6C-952D29092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C12B61-C17F-49EE-8D49-9BCDC445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7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D5ACD-F641-4707-8F05-1E132604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E52C37-9920-41E5-AEDC-E85718921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FD808-0D4E-45AF-9999-0887FAA0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4D3C1-B01D-4A52-B66B-367857CC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0111E-5EA9-40F9-90FC-8CA029651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9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C6EE04A-5E50-4516-AA2D-09D4ECF2E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A64DF3-FBBD-4F7B-8BE6-752A06AF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A9DC51-5F0C-41B2-800A-9B5835C9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C9703F-CB0F-45A8-99B2-3ABDFAD9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BBBCE5-FC26-42D7-8E4F-ACFE73B5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3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2BD71-E6E2-419A-AE69-8C6EF6969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1EBF89-FF12-4181-95A5-C6004A9B3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7FBD7F-22AA-48EB-A008-7FB73395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3C165-4769-4041-9C39-75ED69090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8EC525-5DAD-4F6C-93CF-941ACD6A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65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8B3C6-B177-4522-A79A-64346AEF7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C6271D-0505-4A8A-9C36-BC970154F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F61F9-CDBC-430E-8CC5-49BC6507E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70BBF1-0DD7-4F10-9FDA-FF3F031A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BE3A2-8F27-4E97-B75C-E1E79BBA6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78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DBE002-8EF0-4699-AB56-DE9E04EE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62EF9B-D63A-4E7C-934E-AFEB623F5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295C28-124C-4483-9FDE-36A8E4F67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47D6A0-1822-47F9-B28F-70B601A8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530F75-B767-471C-858D-6E13F0C2A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C94583D-4CAE-4442-86FC-0BEFDEA1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08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7667F-E51A-4691-B162-9F1C62C9D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55398A-38B6-477F-AC62-A7D6C8BF3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BF1004-3756-4811-846A-92D561678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BCDCBF-F31E-4000-B424-EF2CAC1DAF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F59446-8BDD-4225-9296-B17D6801E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BDCBEE3-791C-4EBA-B61A-7A7BE913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5A6EDFB-62A6-4C02-9895-435C1CE1D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7633689-3373-43D4-86D5-2EE3CBE2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6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0D6ED9-AF4C-49FB-A885-B0E709F2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31B539-62C7-4A30-9C2C-1817573A7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838196-EDFD-4AB0-A311-6E162E25E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612C84-69B8-4711-B61D-1F8B4B36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03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EB38EED-3AEC-44E8-A78A-8BB94D60D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8B14B6F-764D-40FC-9F41-E1EE1EA5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D5960D4-3AE8-4FF7-A81A-B95CF44DA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18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230B26-0A92-4759-BACE-2A35B825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63790-BB74-4F1A-AD50-94C19125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8DB291-A22C-4543-89F1-CE643BB69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D48D7-08D4-4531-90B2-2DF10CADC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01B1C-961B-4612-8850-551CC8D1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E9C43D-10B0-4671-875C-C56D1129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88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A0B11-1927-45BC-9254-A59220EC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528B7E9-301A-4BAA-8D4B-34094AE0B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0B9601C-7D59-4902-A2BB-A8CE3AC00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ED2D70-A5DE-4661-AA05-495AB06ED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7DD5C2-62CB-4956-AF2A-49D03374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8FD999-DA6A-4C9B-A1D0-1D3CC3B41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877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60BD64-87CD-433A-B96E-CA81BEA44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EA1271-283B-4A64-8DCC-AFFC4B133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498953-D0FB-48B7-B357-F4404DDA5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33ADA-BD7B-4382-A60A-E74AE3756E23}" type="datetimeFigureOut">
              <a:rPr lang="en-GB" smtClean="0"/>
              <a:t>07/10/2019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31532A-9870-4EFB-8020-1EE676DDC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08F61-536B-4693-945B-0461B317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7D873-176D-4E37-9610-940201C0C2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5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ty.ucr.edu/~hanneman/nettex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799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26/science.1165821" TargetMode="External"/><Relationship Id="rId2" Type="http://schemas.openxmlformats.org/officeDocument/2006/relationships/hyperlink" Target="https://doi.org/10.1016/j.jmp.2013.02.0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2F32D85-E135-4743-BB54-26DD97A67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cs-CZ" sz="5800"/>
              <a:t>Politické sítě</a:t>
            </a:r>
            <a:endParaRPr lang="en-GB" sz="58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BA9FCAD-98DB-47F7-8FCB-E8306050A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cs-CZ">
                <a:solidFill>
                  <a:schemeClr val="accent1"/>
                </a:solidFill>
              </a:rPr>
              <a:t>První přednáška</a:t>
            </a:r>
            <a:endParaRPr lang="en-GB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818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4E585EA-75FD-4025-8270-F66A58A15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3002" y="365125"/>
            <a:ext cx="10520702" cy="13255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  <a:latin typeface="Garamond" panose="02020404030301010803" pitchFamily="18" charset="0"/>
              </a:rPr>
              <a:t>Literatura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1" y="2022601"/>
            <a:ext cx="10515598" cy="4154361"/>
          </a:xfrm>
        </p:spPr>
        <p:txBody>
          <a:bodyPr>
            <a:normAutofit/>
          </a:bodyPr>
          <a:lstStyle/>
          <a:p>
            <a:r>
              <a:rPr lang="en-AU" sz="2000" b="1">
                <a:solidFill>
                  <a:srgbClr val="FFFFFF"/>
                </a:solidFill>
                <a:latin typeface="Garamond" panose="02020404030301010803" pitchFamily="18" charset="0"/>
              </a:rPr>
              <a:t>Borgatti, S. P., Everett, M. G., &amp; Johnson, J. C. (2013). </a:t>
            </a:r>
            <a:r>
              <a:rPr lang="en-AU" sz="2000" b="1" i="1">
                <a:solidFill>
                  <a:srgbClr val="FFFFFF"/>
                </a:solidFill>
                <a:latin typeface="Garamond" panose="02020404030301010803" pitchFamily="18" charset="0"/>
              </a:rPr>
              <a:t>Analyzing Social Networks</a:t>
            </a:r>
            <a:r>
              <a:rPr lang="en-AU" sz="2000" b="1">
                <a:solidFill>
                  <a:srgbClr val="FFFFFF"/>
                </a:solidFill>
                <a:latin typeface="Garamond" panose="02020404030301010803" pitchFamily="18" charset="0"/>
              </a:rPr>
              <a:t>. SAGE publications.</a:t>
            </a:r>
            <a:endParaRPr lang="cs-CZ" sz="2000" b="1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Hanneman, R., &amp; Riddle, M. (2005). </a:t>
            </a:r>
            <a:r>
              <a:rPr lang="en-AU" sz="2000" i="1">
                <a:solidFill>
                  <a:srgbClr val="FFFFFF"/>
                </a:solidFill>
                <a:latin typeface="Garamond" panose="02020404030301010803" pitchFamily="18" charset="0"/>
              </a:rPr>
              <a:t>Introduction to Social Network Methods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. Retrieved from: 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  <a:hlinkClick r:id="rId2"/>
              </a:rPr>
              <a:t>http://faculty.ucr.edu/~hanneman/nettext/</a:t>
            </a:r>
            <a:r>
              <a:rPr lang="cs-CZ" sz="2000">
                <a:solidFill>
                  <a:srgbClr val="FFFFFF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Luke, D. A. (2015). </a:t>
            </a:r>
            <a:r>
              <a:rPr lang="en-AU" sz="2000" i="1">
                <a:solidFill>
                  <a:srgbClr val="FFFFFF"/>
                </a:solidFill>
                <a:latin typeface="Garamond" panose="02020404030301010803" pitchFamily="18" charset="0"/>
              </a:rPr>
              <a:t>A User’s Guide to Network Analysis in R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. New York: Springer International Publishing.</a:t>
            </a:r>
            <a:endParaRPr lang="cs-CZ" sz="200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Mrvar, A., de Nooy, W., &amp; Batagelj, V. (2005). </a:t>
            </a:r>
            <a:r>
              <a:rPr lang="en-AU" sz="2000" i="1">
                <a:solidFill>
                  <a:srgbClr val="FFFFFF"/>
                </a:solidFill>
                <a:latin typeface="Garamond" panose="02020404030301010803" pitchFamily="18" charset="0"/>
              </a:rPr>
              <a:t>Exploratory Social Network Analysis with Pajek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. Cambridge: Cambridge University Press.</a:t>
            </a:r>
            <a:endParaRPr lang="cs-CZ" sz="200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Prell, C. (2011). </a:t>
            </a:r>
            <a:r>
              <a:rPr lang="en-AU" sz="2000" i="1">
                <a:solidFill>
                  <a:srgbClr val="FFFFFF"/>
                </a:solidFill>
                <a:latin typeface="Garamond" panose="02020404030301010803" pitchFamily="18" charset="0"/>
              </a:rPr>
              <a:t>Social Network Analysis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 (1 edition). Los Angeles ; London: SAGE Publications Ltd.</a:t>
            </a:r>
            <a:endParaRPr lang="cs-CZ" sz="200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en-AU" sz="2000" b="1">
                <a:solidFill>
                  <a:srgbClr val="FFFFFF"/>
                </a:solidFill>
                <a:latin typeface="Garamond" panose="02020404030301010803" pitchFamily="18" charset="0"/>
              </a:rPr>
              <a:t>Robins, G. (2015). </a:t>
            </a:r>
            <a:r>
              <a:rPr lang="en-AU" sz="2000" b="1" i="1">
                <a:solidFill>
                  <a:srgbClr val="FFFFFF"/>
                </a:solidFill>
                <a:latin typeface="Garamond" panose="02020404030301010803" pitchFamily="18" charset="0"/>
              </a:rPr>
              <a:t>Doing Social Network Research</a:t>
            </a:r>
            <a:r>
              <a:rPr lang="en-AU" sz="2000" b="1">
                <a:solidFill>
                  <a:srgbClr val="FFFFFF"/>
                </a:solidFill>
                <a:latin typeface="Garamond" panose="02020404030301010803" pitchFamily="18" charset="0"/>
              </a:rPr>
              <a:t>. London: SAGE publications.</a:t>
            </a:r>
            <a:endParaRPr lang="cs-CZ" sz="2000" b="1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Scott, J., &amp; Carrington, P. J. (2011). </a:t>
            </a:r>
            <a:r>
              <a:rPr lang="en-AU" sz="2000" i="1">
                <a:solidFill>
                  <a:srgbClr val="FFFFFF"/>
                </a:solidFill>
                <a:latin typeface="Garamond" panose="02020404030301010803" pitchFamily="18" charset="0"/>
              </a:rPr>
              <a:t>The SAGE Handbook of Social Network Analysis</a:t>
            </a:r>
            <a:r>
              <a:rPr lang="en-AU" sz="2000">
                <a:solidFill>
                  <a:srgbClr val="FFFFFF"/>
                </a:solidFill>
                <a:latin typeface="Garamond" panose="02020404030301010803" pitchFamily="18" charset="0"/>
              </a:rPr>
              <a:t>. SAGE.</a:t>
            </a:r>
            <a:endParaRPr lang="cs-CZ" sz="2000">
              <a:solidFill>
                <a:srgbClr val="FFFFFF"/>
              </a:solidFill>
              <a:latin typeface="Garamond" panose="02020404030301010803" pitchFamily="18" charset="0"/>
            </a:endParaRPr>
          </a:p>
          <a:p>
            <a:endParaRPr lang="cs-CZ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302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B336162-B533-4EFE-8BB3-8EBB4A5E3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314384" cy="6858000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944E8DA-9E37-4518-B3CC-2C0B4545D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45736"/>
            <a:ext cx="3698803" cy="1366528"/>
          </a:xfrm>
          <a:solidFill>
            <a:srgbClr val="FFFFFF"/>
          </a:solidFill>
          <a:ln w="25400" cap="sq">
            <a:solidFill>
              <a:srgbClr val="404040"/>
            </a:solidFill>
            <a:miter lim="800000"/>
          </a:ln>
        </p:spPr>
        <p:txBody>
          <a:bodyPr>
            <a:normAutofit/>
          </a:bodyPr>
          <a:lstStyle/>
          <a:p>
            <a:pPr algn="ctr"/>
            <a:r>
              <a:rPr lang="cs-CZ" sz="3200">
                <a:solidFill>
                  <a:srgbClr val="262626"/>
                </a:solidFill>
              </a:rPr>
              <a:t>Sylabus</a:t>
            </a:r>
            <a:endParaRPr lang="en-GB" sz="3200">
              <a:solidFill>
                <a:srgbClr val="262626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3E7F4-184F-4025-8DF0-F2E57119B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cs-CZ" sz="2400" dirty="0" err="1"/>
              <a:t>Moodle</a:t>
            </a:r>
            <a:r>
              <a:rPr lang="cs-CZ" sz="2400" dirty="0"/>
              <a:t>: </a:t>
            </a:r>
            <a:r>
              <a:rPr lang="en-GB" sz="2400" dirty="0">
                <a:hlinkClick r:id="rId2"/>
              </a:rPr>
              <a:t>https://dl1.cuni.cz/course/view.php?id=7999</a:t>
            </a:r>
            <a:endParaRPr lang="cs-CZ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5258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0FA4C-49DA-4249-BF77-31328266D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Garamond" panose="02020404030301010803" pitchFamily="18" charset="0"/>
              </a:rPr>
              <a:t>Analýza sociálních sítí (SNA)</a:t>
            </a:r>
            <a:endParaRPr lang="en-GB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9966EA1-5751-457C-9739-BEF9FB9EC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3131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4871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05494DE-B078-4D87-BB01-C8432061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0576B0-CD8C-4661-95C8-A9F2CE7CD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712" y="-3324"/>
            <a:ext cx="4724288" cy="6861324"/>
          </a:xfrm>
          <a:prstGeom prst="rect">
            <a:avLst/>
          </a:prstGeom>
          <a:solidFill>
            <a:srgbClr val="000000">
              <a:alpha val="8039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3FF60E2B-3919-423C-B1FF-56CDE66811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7712" y="0"/>
            <a:ext cx="4319042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0EC44B2-9DEB-447E-81C2-266CFC2F4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2550" y="1122363"/>
            <a:ext cx="330813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S. Milgram –x degrees of separation</a:t>
            </a:r>
          </a:p>
        </p:txBody>
      </p:sp>
      <p:pic>
        <p:nvPicPr>
          <p:cNvPr id="7" name="Obrázek 6" descr="Obsah obrázku text, mapa&#10;&#10;Popis byl vytvořen automaticky">
            <a:extLst>
              <a:ext uri="{FF2B5EF4-FFF2-40B4-BE49-F238E27FC236}">
                <a16:creationId xmlns:a16="http://schemas.microsoft.com/office/drawing/2014/main" id="{EB29E85B-22FC-4802-B355-B089FBAFF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546" y="640143"/>
            <a:ext cx="5615814" cy="5571066"/>
          </a:xfrm>
          <a:prstGeom prst="rect">
            <a:avLst/>
          </a:prstGeom>
        </p:spPr>
      </p:pic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26FA8DA-058C-4CBE-B2EC-515A4931E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966C687D-6CEF-409B-B3FC-C8EFFE55F7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20" y="636819"/>
            <a:ext cx="5571066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873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A3EF93-5CD3-4D82-BC64-2394CCF6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SNA</a:t>
            </a:r>
            <a:endParaRPr lang="en-GB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07D8F8E-7182-436B-8F26-85F144694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57249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53607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337CB2-01F1-4C2B-9E42-A668F34A1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Typy vazeb (Borgatti et al., 2009)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24DA2FC0-CD2C-4563-8C23-0443F3833B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" y="3042770"/>
            <a:ext cx="11496821" cy="293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1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>
                <a:latin typeface="Garamond" panose="02020404030301010803" pitchFamily="18" charset="0"/>
              </a:rPr>
              <a:t>Výhody SNA</a:t>
            </a:r>
            <a:endParaRPr lang="en-GB" dirty="0">
              <a:latin typeface="Garamond" panose="02020404030301010803" pitchFamily="18" charset="0"/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7BFD1100-FD85-49A3-A7FA-2F55CBFDAA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78637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9767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latin typeface="Garamond" panose="02020404030301010803" pitchFamily="18" charset="0"/>
              </a:rPr>
              <a:t>Nevýhody SNA</a:t>
            </a:r>
          </a:p>
        </p:txBody>
      </p:sp>
      <p:graphicFrame>
        <p:nvGraphicFramePr>
          <p:cNvPr id="8197" name="Rectangle 3">
            <a:extLst>
              <a:ext uri="{FF2B5EF4-FFF2-40B4-BE49-F238E27FC236}">
                <a16:creationId xmlns:a16="http://schemas.microsoft.com/office/drawing/2014/main" id="{DD4D3AC2-392C-491E-A584-9D3F0100E1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41325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93895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A740BC-A0AA-45E0-B899-2AE9C6FE1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3121" y="-2"/>
            <a:ext cx="6278879" cy="6858002"/>
          </a:xfrm>
          <a:custGeom>
            <a:avLst/>
            <a:gdLst>
              <a:gd name="connsiteX0" fmla="*/ 45572 w 6278879"/>
              <a:gd name="connsiteY0" fmla="*/ 0 h 6858002"/>
              <a:gd name="connsiteX1" fmla="*/ 6278879 w 6278879"/>
              <a:gd name="connsiteY1" fmla="*/ 0 h 6858002"/>
              <a:gd name="connsiteX2" fmla="*/ 6278879 w 6278879"/>
              <a:gd name="connsiteY2" fmla="*/ 6858002 h 6858002"/>
              <a:gd name="connsiteX3" fmla="*/ 3292308 w 6278879"/>
              <a:gd name="connsiteY3" fmla="*/ 6858002 h 6858002"/>
              <a:gd name="connsiteX4" fmla="*/ 3181526 w 6278879"/>
              <a:gd name="connsiteY4" fmla="*/ 6786982 h 6858002"/>
              <a:gd name="connsiteX5" fmla="*/ 0 w 6278879"/>
              <a:gd name="connsiteY5" fmla="*/ 803254 h 6858002"/>
              <a:gd name="connsiteX6" fmla="*/ 37255 w 6278879"/>
              <a:gd name="connsiteY6" fmla="*/ 65447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78879" h="6858002">
                <a:moveTo>
                  <a:pt x="45572" y="0"/>
                </a:moveTo>
                <a:lnTo>
                  <a:pt x="6278879" y="0"/>
                </a:lnTo>
                <a:lnTo>
                  <a:pt x="6278879" y="6858002"/>
                </a:lnTo>
                <a:lnTo>
                  <a:pt x="3292308" y="6858002"/>
                </a:lnTo>
                <a:lnTo>
                  <a:pt x="3181526" y="6786982"/>
                </a:lnTo>
                <a:cubicBezTo>
                  <a:pt x="1262021" y="5490191"/>
                  <a:pt x="0" y="3294103"/>
                  <a:pt x="0" y="803254"/>
                </a:cubicBezTo>
                <a:cubicBezTo>
                  <a:pt x="0" y="554169"/>
                  <a:pt x="12620" y="308032"/>
                  <a:pt x="37255" y="65447"/>
                </a:cubicBez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cs-CZ" sz="4000">
                <a:latin typeface="Garamond" panose="02020404030301010803" pitchFamily="18" charset="0"/>
              </a:rPr>
              <a:t>Literatura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74EF51-C858-4BB9-97C3-D17755787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3661" y="2316480"/>
            <a:ext cx="82296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r>
              <a:rPr lang="en-AU" sz="2000" dirty="0">
                <a:latin typeface="Garamond" panose="02020404030301010803" pitchFamily="18" charset="0"/>
              </a:rPr>
              <a:t>Robins, G. (2013). A tutorial on methods for the </a:t>
            </a:r>
            <a:r>
              <a:rPr lang="en-AU" sz="2000">
                <a:latin typeface="Garamond" panose="02020404030301010803" pitchFamily="18" charset="0"/>
              </a:rPr>
              <a:t>modeling</a:t>
            </a:r>
            <a:r>
              <a:rPr lang="en-AU" sz="2000" dirty="0">
                <a:latin typeface="Garamond" panose="02020404030301010803" pitchFamily="18" charset="0"/>
              </a:rPr>
              <a:t> and analysis of social network data. </a:t>
            </a:r>
            <a:r>
              <a:rPr lang="en-AU" sz="2000" i="1" dirty="0">
                <a:latin typeface="Garamond" panose="02020404030301010803" pitchFamily="18" charset="0"/>
              </a:rPr>
              <a:t>Journal of Mathematical Psychology</a:t>
            </a:r>
            <a:r>
              <a:rPr lang="en-AU" sz="2000" dirty="0">
                <a:latin typeface="Garamond" panose="02020404030301010803" pitchFamily="18" charset="0"/>
              </a:rPr>
              <a:t>, </a:t>
            </a:r>
            <a:r>
              <a:rPr lang="en-AU" sz="2000" i="1" dirty="0">
                <a:latin typeface="Garamond" panose="02020404030301010803" pitchFamily="18" charset="0"/>
              </a:rPr>
              <a:t>57</a:t>
            </a:r>
            <a:r>
              <a:rPr lang="en-AU" sz="2000" dirty="0">
                <a:latin typeface="Garamond" panose="02020404030301010803" pitchFamily="18" charset="0"/>
              </a:rPr>
              <a:t>(6), 261–274. </a:t>
            </a:r>
            <a:r>
              <a:rPr lang="en-AU" sz="2000" dirty="0">
                <a:latin typeface="Garamond" panose="02020404030301010803" pitchFamily="18" charset="0"/>
                <a:hlinkClick r:id="rId2"/>
              </a:rPr>
              <a:t>https://doi.org/10.1016/j.jmp.2013.02.001</a:t>
            </a:r>
            <a:r>
              <a:rPr lang="cs-CZ" sz="2000" dirty="0">
                <a:latin typeface="Garamond" panose="02020404030301010803" pitchFamily="18" charset="0"/>
              </a:rPr>
              <a:t> </a:t>
            </a:r>
          </a:p>
          <a:p>
            <a:r>
              <a:rPr lang="cs-CZ" sz="2000">
                <a:latin typeface="Garamond" panose="02020404030301010803" pitchFamily="18" charset="0"/>
              </a:rPr>
              <a:t>Borgatti</a:t>
            </a:r>
            <a:r>
              <a:rPr lang="cs-CZ" sz="2000" dirty="0">
                <a:latin typeface="Garamond" panose="02020404030301010803" pitchFamily="18" charset="0"/>
              </a:rPr>
              <a:t>, S. P., </a:t>
            </a:r>
            <a:r>
              <a:rPr lang="cs-CZ" sz="2000">
                <a:latin typeface="Garamond" panose="02020404030301010803" pitchFamily="18" charset="0"/>
              </a:rPr>
              <a:t>Mehra</a:t>
            </a:r>
            <a:r>
              <a:rPr lang="cs-CZ" sz="2000" dirty="0">
                <a:latin typeface="Garamond" panose="02020404030301010803" pitchFamily="18" charset="0"/>
              </a:rPr>
              <a:t>, A., </a:t>
            </a:r>
            <a:r>
              <a:rPr lang="cs-CZ" sz="2000">
                <a:latin typeface="Garamond" panose="02020404030301010803" pitchFamily="18" charset="0"/>
              </a:rPr>
              <a:t>Brass</a:t>
            </a:r>
            <a:r>
              <a:rPr lang="cs-CZ" sz="2000" dirty="0">
                <a:latin typeface="Garamond" panose="02020404030301010803" pitchFamily="18" charset="0"/>
              </a:rPr>
              <a:t>, D. J., &amp; </a:t>
            </a:r>
            <a:r>
              <a:rPr lang="cs-CZ" sz="2000">
                <a:latin typeface="Garamond" panose="02020404030301010803" pitchFamily="18" charset="0"/>
              </a:rPr>
              <a:t>Labianca</a:t>
            </a:r>
            <a:r>
              <a:rPr lang="cs-CZ" sz="2000" dirty="0">
                <a:latin typeface="Garamond" panose="02020404030301010803" pitchFamily="18" charset="0"/>
              </a:rPr>
              <a:t>, G. (2009). Network </a:t>
            </a:r>
            <a:r>
              <a:rPr lang="cs-CZ" sz="2000">
                <a:latin typeface="Garamond" panose="02020404030301010803" pitchFamily="18" charset="0"/>
              </a:rPr>
              <a:t>Analysis</a:t>
            </a:r>
            <a:r>
              <a:rPr lang="cs-CZ" sz="2000" dirty="0">
                <a:latin typeface="Garamond" panose="02020404030301010803" pitchFamily="18" charset="0"/>
              </a:rPr>
              <a:t> in </a:t>
            </a:r>
            <a:r>
              <a:rPr lang="cs-CZ" sz="2000">
                <a:latin typeface="Garamond" panose="02020404030301010803" pitchFamily="18" charset="0"/>
              </a:rPr>
              <a:t>the</a:t>
            </a:r>
            <a:r>
              <a:rPr lang="cs-CZ" sz="2000" dirty="0">
                <a:latin typeface="Garamond" panose="02020404030301010803" pitchFamily="18" charset="0"/>
              </a:rPr>
              <a:t> </a:t>
            </a:r>
            <a:r>
              <a:rPr lang="cs-CZ" sz="2000">
                <a:latin typeface="Garamond" panose="02020404030301010803" pitchFamily="18" charset="0"/>
              </a:rPr>
              <a:t>Social</a:t>
            </a:r>
            <a:r>
              <a:rPr lang="cs-CZ" sz="2000" dirty="0">
                <a:latin typeface="Garamond" panose="02020404030301010803" pitchFamily="18" charset="0"/>
              </a:rPr>
              <a:t> </a:t>
            </a:r>
            <a:r>
              <a:rPr lang="cs-CZ" sz="2000">
                <a:latin typeface="Garamond" panose="02020404030301010803" pitchFamily="18" charset="0"/>
              </a:rPr>
              <a:t>Sciences</a:t>
            </a:r>
            <a:r>
              <a:rPr lang="cs-CZ" sz="2000" dirty="0">
                <a:latin typeface="Garamond" panose="02020404030301010803" pitchFamily="18" charset="0"/>
              </a:rPr>
              <a:t>. Science, 323(5916), 892–895. </a:t>
            </a:r>
            <a:r>
              <a:rPr lang="cs-CZ" sz="2000" dirty="0">
                <a:latin typeface="Garamond" panose="02020404030301010803" pitchFamily="18" charset="0"/>
                <a:hlinkClick r:id="rId3"/>
              </a:rPr>
              <a:t>https://doi.org/10.1126/science.1165821</a:t>
            </a:r>
            <a:endParaRPr lang="cs-CZ" sz="2000" dirty="0">
              <a:latin typeface="Garamond" panose="02020404030301010803" pitchFamily="18" charset="0"/>
            </a:endParaRPr>
          </a:p>
          <a:p>
            <a:r>
              <a:rPr lang="cs-CZ" sz="2000" dirty="0">
                <a:latin typeface="Garamond" panose="02020404030301010803" pitchFamily="18" charset="0"/>
              </a:rPr>
              <a:t>Schmid, J., &amp; Šubrt, J. (2010). Analýza sociálních sítí. In J. Šubrt (Ed.), Soudobá sociologie IV. Aktuální a každodenní (pp. 332–364). Karolinum.</a:t>
            </a:r>
          </a:p>
          <a:p>
            <a:endParaRPr lang="cs-CZ" sz="2000">
              <a:latin typeface="Garamond" panose="02020404030301010803" pitchFamily="18" charset="0"/>
            </a:endParaRPr>
          </a:p>
          <a:p>
            <a:endParaRPr lang="cs-CZ" sz="20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749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542</Words>
  <Application>Microsoft Office PowerPoint</Application>
  <PresentationFormat>Širokoúhlá obrazovka</PresentationFormat>
  <Paragraphs>46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Wingdings</vt:lpstr>
      <vt:lpstr>Motiv Office</vt:lpstr>
      <vt:lpstr>Politické sítě</vt:lpstr>
      <vt:lpstr>Sylabus</vt:lpstr>
      <vt:lpstr>Analýza sociálních sítí (SNA)</vt:lpstr>
      <vt:lpstr>S. Milgram –x degrees of separation</vt:lpstr>
      <vt:lpstr>SNA</vt:lpstr>
      <vt:lpstr>Typy vazeb (Borgatti et al., 2009)</vt:lpstr>
      <vt:lpstr>Výhody SNA</vt:lpstr>
      <vt:lpstr>Nevýhody SNA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sítě</dc:title>
  <dc:creator>Dušan Brabec</dc:creator>
  <cp:lastModifiedBy>Dušan Brabec</cp:lastModifiedBy>
  <cp:revision>2</cp:revision>
  <dcterms:created xsi:type="dcterms:W3CDTF">2019-10-07T10:14:34Z</dcterms:created>
  <dcterms:modified xsi:type="dcterms:W3CDTF">2019-10-07T12:08:00Z</dcterms:modified>
</cp:coreProperties>
</file>