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61" r:id="rId4"/>
    <p:sldId id="262" r:id="rId5"/>
    <p:sldId id="263" r:id="rId6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59" d="100"/>
          <a:sy n="59" d="100"/>
        </p:scale>
        <p:origin x="520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416D87E-9D60-B090-C95F-EC2869E76A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2AEB2E4-2884-5924-78D9-3EE36E03F3B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00ED0AE-9628-AC60-6EA8-199CAB7BE3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05177-EF7E-4CE8-80FA-97EB15DBFDCC}" type="datetimeFigureOut">
              <a:rPr lang="cs-CZ" smtClean="0"/>
              <a:t>09.05.2023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3755DF8-3D6E-AED6-DCBE-35FC190EF6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B3D2BBC-9FEE-BF90-1C83-9D395E28FA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2F63C-5004-41FB-A1AD-9A12208E13E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996649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A4E2CA6-A9CF-A935-A4C7-6B6A4A2865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9EDAC467-A3AF-B760-8F07-0557CBD95F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AADB05C-6E01-D472-8A2E-F44B61FA47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05177-EF7E-4CE8-80FA-97EB15DBFDCC}" type="datetimeFigureOut">
              <a:rPr lang="cs-CZ" smtClean="0"/>
              <a:t>09.05.2023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2D6ACAC-C021-895F-A403-84C19A8BA8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B3EA488-2027-F5DB-12EE-7B111D18FE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2F63C-5004-41FB-A1AD-9A12208E13E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815597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CAA57954-ED76-66F8-853A-2C3A5F5AF5C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FB88C4D8-755B-22FC-3C62-FC60D9740A1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0EBB51C-C4D8-0670-1834-80663BD1B9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05177-EF7E-4CE8-80FA-97EB15DBFDCC}" type="datetimeFigureOut">
              <a:rPr lang="cs-CZ" smtClean="0"/>
              <a:t>09.05.2023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CDDF3D5-802F-B874-9CA3-24898D3B79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40A3108-76F0-DCF9-63D2-6C8162F304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2F63C-5004-41FB-A1AD-9A12208E13E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193829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809E01F-D009-FB06-1A94-3F7FABE882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6ABA2AF-4BD7-3003-C033-40EE489E78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1A9201B-97B2-35C7-9513-B7D60D78CA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05177-EF7E-4CE8-80FA-97EB15DBFDCC}" type="datetimeFigureOut">
              <a:rPr lang="cs-CZ" smtClean="0"/>
              <a:t>09.05.2023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DB452D4-B397-2E4C-C78E-E93E6B7685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251A3D3-8492-D366-CD48-7210D14028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2F63C-5004-41FB-A1AD-9A12208E13E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46690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2941E7A-83F2-2F23-FA55-709DCE9E5E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4337F4CA-BB87-8DC3-ACB0-17F9D6B78F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BD50172-E420-E579-4378-3A0D0015EF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05177-EF7E-4CE8-80FA-97EB15DBFDCC}" type="datetimeFigureOut">
              <a:rPr lang="cs-CZ" smtClean="0"/>
              <a:t>09.05.2023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B0B4FA0-1B32-03A7-9434-18B5C8B38F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F2507CA-E22A-71F4-89A2-57853DEE3F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2F63C-5004-41FB-A1AD-9A12208E13E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935117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BD552C1-C8F2-83AA-F97F-3306EC940D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A7353FF-178C-537A-2C13-6C160AA0071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67D696B7-79BE-9C47-D95F-048E9AA6B85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E213E457-602B-0470-7334-881D9FB287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05177-EF7E-4CE8-80FA-97EB15DBFDCC}" type="datetimeFigureOut">
              <a:rPr lang="cs-CZ" smtClean="0"/>
              <a:t>09.05.2023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921BF37B-27ED-97CA-79C2-D0E1FA975A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9C0BE140-2310-48EF-44F9-7CEA9BF4DA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2F63C-5004-41FB-A1AD-9A12208E13E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622431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0A78CFC-E36F-4E65-A1A3-DA4983A58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7E2C8FEE-14DE-F8F9-190E-230AEE5E3E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F26A5B1B-CE6D-CEB9-D870-D5060AC004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3A2E2D4A-B5FD-E887-EFB9-30AB137290D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AD608019-300B-6188-57D8-24C56364852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AF55A5AC-C526-2B59-01BE-A6D6C9F246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05177-EF7E-4CE8-80FA-97EB15DBFDCC}" type="datetimeFigureOut">
              <a:rPr lang="cs-CZ" smtClean="0"/>
              <a:t>09.05.2023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90732ACC-F8CD-56C5-E9FE-AE51C2BEE0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480AB0A5-99D4-6365-F46B-50734D3FB7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2F63C-5004-41FB-A1AD-9A12208E13E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038279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6992CAA-F7AD-F0EB-32BE-F4D739EF5E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C2680750-55AB-0B28-80CE-3C9743D66D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05177-EF7E-4CE8-80FA-97EB15DBFDCC}" type="datetimeFigureOut">
              <a:rPr lang="cs-CZ" smtClean="0"/>
              <a:t>09.05.2023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C6680A1D-1386-ADCC-78C8-A5908FC0BE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DAAE8947-580C-C68F-44E2-5CAD155671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2F63C-5004-41FB-A1AD-9A12208E13E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288073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E8018CDB-887A-7C03-77A0-6C085329A5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05177-EF7E-4CE8-80FA-97EB15DBFDCC}" type="datetimeFigureOut">
              <a:rPr lang="cs-CZ" smtClean="0"/>
              <a:t>09.05.2023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E2305A17-0D17-9E0B-4788-DFD77130D5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E2EE7D2-BF6B-84BA-5CC5-2C636253B3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2F63C-5004-41FB-A1AD-9A12208E13E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269540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60147AC-7DBD-1F70-1645-93BBDDF051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AF33B81-F31A-E83E-3151-3A2E0E8680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0501DCAD-122A-E9EB-C483-1115EF61FB7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D47D37DD-15FE-4D18-B944-8853E9715D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05177-EF7E-4CE8-80FA-97EB15DBFDCC}" type="datetimeFigureOut">
              <a:rPr lang="cs-CZ" smtClean="0"/>
              <a:t>09.05.2023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62682ED5-CB1B-FFC1-E6A0-46303C0FD8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25B9B427-173A-19E4-F141-D2E1A4D960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2F63C-5004-41FB-A1AD-9A12208E13E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494408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EEDFB3E-43A4-B8ED-04E9-D91B6DE919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3714AC59-11D0-882B-ED36-0A1BE96FD8C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0F668978-1BBF-0457-4792-DA149014F63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566F4DAC-8696-6EB8-44BE-0348876C16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05177-EF7E-4CE8-80FA-97EB15DBFDCC}" type="datetimeFigureOut">
              <a:rPr lang="cs-CZ" smtClean="0"/>
              <a:t>09.05.2023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965332F5-364F-BAA2-162E-1E64E6CCB7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44275BF-F3C9-77B6-0224-CDCC0F4511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2F63C-5004-41FB-A1AD-9A12208E13E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263200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8ED9DBC1-0CF8-E1AE-6D73-317CFB235F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BDCA9DB1-D9CE-F891-DC71-8FEEB98CDA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C06C381-B59B-57B4-9C65-4021CB39CF7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C05177-EF7E-4CE8-80FA-97EB15DBFDCC}" type="datetimeFigureOut">
              <a:rPr lang="cs-CZ" smtClean="0"/>
              <a:t>09.05.2023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073F7D5-1BA7-81B9-0A12-D03BAB5830D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F52B4E6-FECB-0EF4-316B-4F181CE13C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E2F63C-5004-41FB-A1AD-9A12208E13E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369711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95ADCAA-DCF7-95F9-2DE4-2D6E8469651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A </a:t>
            </a:r>
            <a:r>
              <a:rPr lang="cs-CZ" dirty="0" err="1"/>
              <a:t>Template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Diploma</a:t>
            </a:r>
            <a:r>
              <a:rPr lang="cs-CZ" dirty="0"/>
              <a:t> Project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F3802A9-39C3-43B6-EFE8-DBB0CC48674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686026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1824DDF-9F05-D49C-707A-9A291366DE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A9B4AA4-F37A-AE97-338F-EC78343AA3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r>
              <a:rPr lang="cs-CZ" dirty="0"/>
              <a:t>It </a:t>
            </a:r>
            <a:r>
              <a:rPr lang="cs-CZ" dirty="0" err="1"/>
              <a:t>is</a:t>
            </a:r>
            <a:r>
              <a:rPr lang="cs-CZ" dirty="0"/>
              <a:t> not </a:t>
            </a:r>
            <a:r>
              <a:rPr lang="cs-CZ" dirty="0" err="1"/>
              <a:t>necessary</a:t>
            </a:r>
            <a:r>
              <a:rPr lang="cs-CZ" dirty="0"/>
              <a:t> to </a:t>
            </a:r>
            <a:r>
              <a:rPr lang="cs-CZ" dirty="0" err="1"/>
              <a:t>include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project</a:t>
            </a:r>
            <a:r>
              <a:rPr lang="cs-CZ" dirty="0"/>
              <a:t> </a:t>
            </a:r>
            <a:r>
              <a:rPr lang="cs-CZ" dirty="0" err="1"/>
              <a:t>into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columns</a:t>
            </a:r>
            <a:r>
              <a:rPr lang="cs-CZ" dirty="0"/>
              <a:t>.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essential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to </a:t>
            </a:r>
            <a:r>
              <a:rPr lang="cs-CZ" dirty="0" err="1"/>
              <a:t>follow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structure</a:t>
            </a:r>
            <a:r>
              <a:rPr lang="cs-CZ" dirty="0"/>
              <a:t>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675416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8748E8E-40B8-BA00-8707-F573A30212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5" name="Zástupný obsah 4">
            <a:extLst>
              <a:ext uri="{FF2B5EF4-FFF2-40B4-BE49-F238E27FC236}">
                <a16:creationId xmlns:a16="http://schemas.microsoft.com/office/drawing/2014/main" id="{64EAFF21-CCC4-A23F-0802-E53360D6889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35200" y="365125"/>
            <a:ext cx="8956499" cy="6391144"/>
          </a:xfrm>
        </p:spPr>
      </p:pic>
    </p:spTree>
    <p:extLst>
      <p:ext uri="{BB962C8B-B14F-4D97-AF65-F5344CB8AC3E}">
        <p14:creationId xmlns:p14="http://schemas.microsoft.com/office/powerpoint/2010/main" val="5001086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E600E87-FB7D-5817-5B05-FDBE3E3BFA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5" name="Zástupný obsah 4">
            <a:extLst>
              <a:ext uri="{FF2B5EF4-FFF2-40B4-BE49-F238E27FC236}">
                <a16:creationId xmlns:a16="http://schemas.microsoft.com/office/drawing/2014/main" id="{E8EAEACC-8560-BD01-04EE-6C338CE9EA2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639887"/>
            <a:ext cx="10734039" cy="1580833"/>
          </a:xfrm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id="{67C31499-40D9-CDF2-DA55-DCF8A6B69F2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6400" y="3119120"/>
            <a:ext cx="11389360" cy="3789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90911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F4BC3FB-45D1-53A9-E17D-5C5C996A97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C81D01A-5A52-9C82-B55F-C6434C1B2E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project</a:t>
            </a:r>
            <a:r>
              <a:rPr lang="cs-CZ" dirty="0"/>
              <a:t> </a:t>
            </a:r>
            <a:r>
              <a:rPr lang="cs-CZ" dirty="0" err="1"/>
              <a:t>should</a:t>
            </a:r>
            <a:r>
              <a:rPr lang="cs-CZ" dirty="0"/>
              <a:t> </a:t>
            </a:r>
            <a:r>
              <a:rPr lang="cs-CZ" dirty="0" err="1"/>
              <a:t>include</a:t>
            </a:r>
            <a:r>
              <a:rPr lang="cs-CZ"/>
              <a:t>: </a:t>
            </a:r>
            <a:endParaRPr lang="cs-CZ" dirty="0"/>
          </a:p>
          <a:p>
            <a:pPr marL="0" indent="0">
              <a:buNone/>
            </a:pPr>
            <a:r>
              <a:rPr lang="cs-CZ" dirty="0" err="1"/>
              <a:t>Tittle</a:t>
            </a:r>
            <a:r>
              <a:rPr lang="cs-CZ" dirty="0"/>
              <a:t> </a:t>
            </a:r>
          </a:p>
          <a:p>
            <a:r>
              <a:rPr lang="cs-CZ" dirty="0" err="1"/>
              <a:t>Key</a:t>
            </a:r>
            <a:r>
              <a:rPr lang="cs-CZ" dirty="0"/>
              <a:t> </a:t>
            </a:r>
            <a:r>
              <a:rPr lang="cs-CZ" dirty="0" err="1"/>
              <a:t>words</a:t>
            </a:r>
            <a:endParaRPr lang="cs-CZ" dirty="0"/>
          </a:p>
          <a:p>
            <a:r>
              <a:rPr lang="cs-CZ" dirty="0" err="1"/>
              <a:t>Goals</a:t>
            </a:r>
            <a:endParaRPr lang="cs-CZ" dirty="0"/>
          </a:p>
          <a:p>
            <a:r>
              <a:rPr lang="cs-CZ" dirty="0" err="1"/>
              <a:t>State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affair</a:t>
            </a:r>
            <a:endParaRPr lang="cs-CZ" dirty="0"/>
          </a:p>
          <a:p>
            <a:r>
              <a:rPr lang="cs-CZ" dirty="0" err="1"/>
              <a:t>Methodology</a:t>
            </a:r>
            <a:endParaRPr lang="cs-CZ" dirty="0"/>
          </a:p>
          <a:p>
            <a:r>
              <a:rPr lang="cs-CZ" dirty="0" err="1"/>
              <a:t>Expected</a:t>
            </a:r>
            <a:r>
              <a:rPr lang="cs-CZ" dirty="0"/>
              <a:t> </a:t>
            </a:r>
            <a:r>
              <a:rPr lang="cs-CZ" dirty="0" err="1"/>
              <a:t>Achievements</a:t>
            </a:r>
            <a:endParaRPr lang="cs-CZ" dirty="0"/>
          </a:p>
          <a:p>
            <a:endParaRPr lang="cs-CZ" dirty="0"/>
          </a:p>
          <a:p>
            <a:r>
              <a:rPr lang="cs-CZ" dirty="0" err="1"/>
              <a:t>Bibliography</a:t>
            </a:r>
            <a:r>
              <a:rPr lang="cs-CZ" dirty="0"/>
              <a:t> – </a:t>
            </a:r>
            <a:r>
              <a:rPr lang="cs-CZ" dirty="0" err="1"/>
              <a:t>approximately</a:t>
            </a:r>
            <a:r>
              <a:rPr lang="cs-CZ" dirty="0"/>
              <a:t> 15 </a:t>
            </a:r>
            <a:r>
              <a:rPr lang="cs-CZ" dirty="0" err="1"/>
              <a:t>titles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867683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46</Words>
  <Application>Microsoft Office PowerPoint</Application>
  <PresentationFormat>Širokoúhlá obrazovka</PresentationFormat>
  <Paragraphs>13</Paragraphs>
  <Slides>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Motiv Office</vt:lpstr>
      <vt:lpstr>A Template for the Diploma Project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Example how to use methodology</dc:title>
  <dc:creator>Zdeněk Uherek</dc:creator>
  <cp:lastModifiedBy>Zdeněk Uherek</cp:lastModifiedBy>
  <cp:revision>3</cp:revision>
  <dcterms:created xsi:type="dcterms:W3CDTF">2023-04-17T05:33:47Z</dcterms:created>
  <dcterms:modified xsi:type="dcterms:W3CDTF">2023-05-09T03:07:16Z</dcterms:modified>
</cp:coreProperties>
</file>