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5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6D87E-9D60-B090-C95F-EC2869E76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AEB2E4-2884-5924-78D9-3EE36E03F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0ED0AE-9628-AC60-6EA8-199CAB7B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5177-EF7E-4CE8-80FA-97EB15DBFDCC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755DF8-3D6E-AED6-DCBE-35FC190E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3D2BBC-9FEE-BF90-1C83-9D395E28F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F63C-5004-41FB-A1AD-9A12208E1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6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E2CA6-A9CF-A935-A4C7-6B6A4A28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DAC467-A3AF-B760-8F07-0557CBD95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ADB05C-6E01-D472-8A2E-F44B61FA4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5177-EF7E-4CE8-80FA-97EB15DBFDCC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D6ACAC-C021-895F-A403-84C19A8BA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3EA488-2027-F5DB-12EE-7B111D18F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F63C-5004-41FB-A1AD-9A12208E1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55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AA57954-ED76-66F8-853A-2C3A5F5AF5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88C4D8-755B-22FC-3C62-FC60D9740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EBB51C-C4D8-0670-1834-80663BD1B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5177-EF7E-4CE8-80FA-97EB15DBFDCC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DDF3D5-802F-B874-9CA3-24898D3B7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0A3108-76F0-DCF9-63D2-6C8162F30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F63C-5004-41FB-A1AD-9A12208E1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38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9E01F-D009-FB06-1A94-3F7FABE88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ABA2AF-4BD7-3003-C033-40EE489E7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A9201B-97B2-35C7-9513-B7D60D78C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5177-EF7E-4CE8-80FA-97EB15DBFDCC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B452D4-B397-2E4C-C78E-E93E6B768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51A3D3-8492-D366-CD48-7210D140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F63C-5004-41FB-A1AD-9A12208E1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66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41E7A-83F2-2F23-FA55-709DCE9E5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37F4CA-BB87-8DC3-ACB0-17F9D6B78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D50172-E420-E579-4378-3A0D0015E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5177-EF7E-4CE8-80FA-97EB15DBFDCC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0B4FA0-1B32-03A7-9434-18B5C8B38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2507CA-E22A-71F4-89A2-57853DEE3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F63C-5004-41FB-A1AD-9A12208E1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51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552C1-C8F2-83AA-F97F-3306EC940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353FF-178C-537A-2C13-6C160AA00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7D696B7-79BE-9C47-D95F-048E9AA6B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13E457-602B-0470-7334-881D9FB2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5177-EF7E-4CE8-80FA-97EB15DBFDCC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1BF37B-27ED-97CA-79C2-D0E1FA975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0BE140-2310-48EF-44F9-7CEA9BF4D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F63C-5004-41FB-A1AD-9A12208E1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243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A78CFC-E36F-4E65-A1A3-DA4983A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E2C8FEE-14DE-F8F9-190E-230AEE5E3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26A5B1B-CE6D-CEB9-D870-D5060AC00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A2E2D4A-B5FD-E887-EFB9-30AB137290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D608019-300B-6188-57D8-24C5636485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F55A5AC-C526-2B59-01BE-A6D6C9F2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5177-EF7E-4CE8-80FA-97EB15DBFDCC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0732ACC-F8CD-56C5-E9FE-AE51C2BEE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80AB0A5-99D4-6365-F46B-50734D3FB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F63C-5004-41FB-A1AD-9A12208E1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827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92CAA-F7AD-F0EB-32BE-F4D739EF5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680750-55AB-0B28-80CE-3C9743D66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5177-EF7E-4CE8-80FA-97EB15DBFDCC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6680A1D-1386-ADCC-78C8-A5908FC0B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AE8947-580C-C68F-44E2-5CAD15567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F63C-5004-41FB-A1AD-9A12208E1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80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018CDB-887A-7C03-77A0-6C085329A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5177-EF7E-4CE8-80FA-97EB15DBFDCC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305A17-0D17-9E0B-4788-DFD77130D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E2EE7D2-BF6B-84BA-5CC5-2C636253B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F63C-5004-41FB-A1AD-9A12208E1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95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147AC-7DBD-1F70-1645-93BBDDF05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F33B81-F31A-E83E-3151-3A2E0E868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501DCAD-122A-E9EB-C483-1115EF61FB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7D37DD-15FE-4D18-B944-8853E9715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5177-EF7E-4CE8-80FA-97EB15DBFDCC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682ED5-CB1B-FFC1-E6A0-46303C0FD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B9B427-173A-19E4-F141-D2E1A4D9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F63C-5004-41FB-A1AD-9A12208E1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44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DFB3E-43A4-B8ED-04E9-D91B6DE91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714AC59-11D0-882B-ED36-0A1BE96FD8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668978-1BBF-0457-4792-DA149014F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6F4DAC-8696-6EB8-44BE-0348876C1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5177-EF7E-4CE8-80FA-97EB15DBFDCC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5332F5-364F-BAA2-162E-1E64E6CC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4275BF-F3C9-77B6-0224-CDCC0F451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F63C-5004-41FB-A1AD-9A12208E1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32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ED9DBC1-0CF8-E1AE-6D73-317CFB235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CA9DB1-D9CE-F891-DC71-8FEEB98CD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06C381-B59B-57B4-9C65-4021CB39CF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05177-EF7E-4CE8-80FA-97EB15DBFDCC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73F7D5-1BA7-81B9-0A12-D03BAB583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52B4E6-FECB-0EF4-316B-4F181CE13C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2F63C-5004-41FB-A1AD-9A12208E1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97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5ADCAA-DCF7-95F9-2DE4-2D6E846965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Template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Diploma</a:t>
            </a:r>
            <a:r>
              <a:rPr lang="cs-CZ" dirty="0"/>
              <a:t> Project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3802A9-39C3-43B6-EFE8-DBB0CC4867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60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24DDF-9F05-D49C-707A-9A291366D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9B4AA4-F37A-AE97-338F-EC78343AA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It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necessary</a:t>
            </a:r>
            <a:r>
              <a:rPr lang="cs-CZ" dirty="0"/>
              <a:t> to </a:t>
            </a:r>
            <a:r>
              <a:rPr lang="cs-CZ" dirty="0" err="1"/>
              <a:t>include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columns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essential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54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48E8E-40B8-BA00-8707-F573A302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4EAFF21-CCC4-A23F-0802-E53360D688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5200" y="365125"/>
            <a:ext cx="8956499" cy="6391144"/>
          </a:xfrm>
        </p:spPr>
      </p:pic>
    </p:spTree>
    <p:extLst>
      <p:ext uri="{BB962C8B-B14F-4D97-AF65-F5344CB8AC3E}">
        <p14:creationId xmlns:p14="http://schemas.microsoft.com/office/powerpoint/2010/main" val="500108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00E87-FB7D-5817-5B05-FDBE3E3B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8EAEACC-8560-BD01-04EE-6C338CE9EA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39887"/>
            <a:ext cx="10734039" cy="1580833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7C31499-40D9-CDF2-DA55-DCF8A6B69F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119120"/>
            <a:ext cx="11389360" cy="378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091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BC3FB-45D1-53A9-E17D-5C5C996A9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81D01A-5A52-9C82-B55F-C6434C1B2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include</a:t>
            </a:r>
            <a:r>
              <a:rPr lang="cs-CZ"/>
              <a:t>: 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Tittle</a:t>
            </a:r>
            <a:r>
              <a:rPr lang="cs-CZ" dirty="0"/>
              <a:t> </a:t>
            </a:r>
          </a:p>
          <a:p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words</a:t>
            </a:r>
            <a:endParaRPr lang="cs-CZ" dirty="0"/>
          </a:p>
          <a:p>
            <a:r>
              <a:rPr lang="cs-CZ" dirty="0" err="1"/>
              <a:t>Goals</a:t>
            </a:r>
            <a:endParaRPr lang="cs-CZ" dirty="0"/>
          </a:p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affair</a:t>
            </a:r>
            <a:endParaRPr lang="cs-CZ" dirty="0"/>
          </a:p>
          <a:p>
            <a:r>
              <a:rPr lang="cs-CZ" dirty="0" err="1"/>
              <a:t>Methodology</a:t>
            </a:r>
            <a:endParaRPr lang="cs-CZ" dirty="0"/>
          </a:p>
          <a:p>
            <a:r>
              <a:rPr lang="cs-CZ" dirty="0" err="1"/>
              <a:t>Expected</a:t>
            </a:r>
            <a:r>
              <a:rPr lang="cs-CZ" dirty="0"/>
              <a:t> </a:t>
            </a:r>
            <a:r>
              <a:rPr lang="cs-CZ" dirty="0" err="1"/>
              <a:t>Achievements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Bibliography</a:t>
            </a:r>
            <a:r>
              <a:rPr lang="cs-CZ" dirty="0"/>
              <a:t> – </a:t>
            </a:r>
            <a:r>
              <a:rPr lang="cs-CZ" dirty="0" err="1"/>
              <a:t>approximately</a:t>
            </a:r>
            <a:r>
              <a:rPr lang="cs-CZ" dirty="0"/>
              <a:t> 15 </a:t>
            </a:r>
            <a:r>
              <a:rPr lang="cs-CZ" dirty="0" err="1"/>
              <a:t>titles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768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46</Words>
  <Application>Microsoft Office PowerPoint</Application>
  <PresentationFormat>Širokoúhlá obrazovka</PresentationFormat>
  <Paragraphs>13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A Template for the Diploma Project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how to use methodology</dc:title>
  <dc:creator>Zdeněk Uherek</dc:creator>
  <cp:lastModifiedBy>Zdeněk Uherek</cp:lastModifiedBy>
  <cp:revision>3</cp:revision>
  <dcterms:created xsi:type="dcterms:W3CDTF">2023-04-17T05:33:47Z</dcterms:created>
  <dcterms:modified xsi:type="dcterms:W3CDTF">2023-05-09T03:07:16Z</dcterms:modified>
</cp:coreProperties>
</file>