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339" r:id="rId4"/>
    <p:sldId id="338" r:id="rId5"/>
    <p:sldId id="340" r:id="rId6"/>
    <p:sldId id="341" r:id="rId7"/>
    <p:sldId id="342" r:id="rId8"/>
    <p:sldId id="344" r:id="rId9"/>
    <p:sldId id="272" r:id="rId10"/>
    <p:sldId id="27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C73BA-0877-4235-8C35-0510D6357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61034B-77A6-423C-BC53-B16C9733E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E3C45E-FF1D-4723-9F80-677EF640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6EACBE-F341-40E8-AE1B-59D5F71C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627E5D-7002-431F-94FE-95C3D877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01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17493-CEBD-4641-B520-B61B33E1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4FD04F-544B-40D9-A901-4C006D5CE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391A7D-75A6-4472-97C0-92E0774F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507FE1-CB88-4587-9150-6DBDEFB9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627C5B-C28A-4356-8B30-1E879FD8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6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2C5D88-C494-4750-A2D0-1FB9375A1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6B4762-2E4D-40A7-B36C-3A87BD537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AC58CF-D4AE-4A42-82B2-74F3E595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0C390D-5660-412B-B3A1-45FE3BC0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51C8AC-E384-46EC-A31C-66C812D5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3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05257-FB7B-4E7D-A1E8-E03740EC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908188-9094-457A-B076-18780EF1F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5E5735-A962-49EE-8E8D-44C431F7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4F295B-2CA1-4BD1-87E8-B93749D6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714362-64E5-4BE6-A12F-D7241805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05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D42E2-1AC7-41F2-8F5D-6D4015EB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D30B16-13E6-4EC5-8030-B9F7A6EC9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A6BE4-2B10-4426-9F24-5BF8E22E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6CE313-1B94-4EFE-997C-BE31AF59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52384F-889D-45FF-BCF5-43FBAD92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06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4309D-AEB5-4892-9749-8E070166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A90F2-5D4E-4426-908E-5F22CCE8D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43264B-0406-45D7-A835-170910F2E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62B395-17BA-4964-B2EA-331A1652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503EE4-56D6-4E9D-9AD8-9183C05E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4DDBEA-B282-477A-BD90-0A6712D1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65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3F669-759D-4C7E-B31C-16E77566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D29617-3BB3-4933-9A23-319EA42E7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4D164E-82CF-42D7-8204-BB5ADA4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7B906C-40F6-4D15-8CED-1DE796FBC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8F155D-18F5-4BF8-A00E-1E19D4DE3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4ACAD0-24B5-4261-BA15-F05EFBF2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AB6CDDF-2F32-4F4A-B639-C624EF0A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D0636B6-42EC-441A-B567-9E92DC2C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86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A2F01-4DC2-43F8-BD97-30827EF7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D3D60A-6A48-45EA-9BC1-04AD2BFB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65038D-047C-4FFF-BA40-AAFF1265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CD4431-6074-4244-B024-6876B887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48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5FF12C-9B0A-40CB-8B57-F708372C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2F8A47-C67F-402B-8883-E8A90285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D947D5-8E46-49E4-9ABC-70E8DF1B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7AE73-8FA8-4688-93D7-78508F6E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581A36-AD91-43C8-AA96-2DB5A83D5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A97015-2226-4426-A03A-5EA13EEDC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8253E6-6605-4BA9-9F05-5208C13A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4B22C3-80CD-41C4-8C39-4E5E0F2D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5753D4-1C8B-4652-BBBD-749678E8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4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9EF81-C0B5-4892-AA67-2CED76C6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199E19-0769-493E-813D-23725CD3A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C7E8C3-E901-4412-81D0-5A8D93590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405377-CA04-4169-A39F-4C34011E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19087E-876F-461B-94A9-BE91DA46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9772E5-1597-4E23-B9F0-06C47CA8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65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CAF53D1-28BE-468F-A7AA-8FCCFF6F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114B6F-5EA8-4F0F-BAF1-F02EC8E63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AD1F5E-98C7-4A53-8CD3-789B2433C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240A-4038-470B-BCFC-3C892CC7B61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FB2D02-E6B5-4840-BA32-CEE389F72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4DED36-C737-48A9-B7D9-409452BAB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13DB-AC21-49D8-A3BB-420D05484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1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06348-CA66-4E69-AD9C-8D1512C4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doplnění k morfologii</a:t>
            </a:r>
            <a:br>
              <a:rPr lang="cs-CZ" sz="3200" b="1" dirty="0"/>
            </a:br>
            <a:r>
              <a:rPr lang="cs-CZ" sz="3200" b="1" dirty="0"/>
              <a:t>zoom na svatého Martina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4F7693-FE3B-44C0-A392-AF0051059F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4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FAB3619C-17CA-4960-9153-56F339850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38255" cy="5214257"/>
          </a:xfrm>
          <a:prstGeom prst="rect">
            <a:avLst/>
          </a:prstGeom>
        </p:spPr>
      </p:pic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9562A413-124B-42F3-A752-DD99E5993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2071224"/>
            <a:ext cx="6375400" cy="47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1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doplňte přechodníkový tvar, pokud to jde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Běžela vedle vlaku ____________ (mávat) synovi do okna.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Pekl cukroví ____________ (zpívat) koledy.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_____________ (dopít) víno šli oba spát.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_____________ (vyběhnout) do schodů rychle odemkl dveře.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_____________ (spravit) začal počítač konečně fungovat.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_____________ (zamést) v předsíni ještě srovnal botník.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_____________ (bloudit) blížily se děti k perníkové chaloupce.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0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doplňte přechodníkový tvar, pokud to jde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Běžela vedle vlaku mávajíc synovi do okna.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Pekl cukroví zpívaje koledy.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Dopivše víno šli oba spát.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Vyběhnuv do schodů rychle odemkl dveře.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Byv spraven začal počítač konečně fungovat.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>
                <a:solidFill>
                  <a:schemeClr val="accent1"/>
                </a:solidFill>
              </a:rPr>
              <a:t>Zamet v předsíni ještě srovnal botník.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 err="1">
                <a:solidFill>
                  <a:schemeClr val="accent1"/>
                </a:solidFill>
              </a:rPr>
              <a:t>Bloudivše</a:t>
            </a:r>
            <a:r>
              <a:rPr lang="cs-CZ" dirty="0">
                <a:solidFill>
                  <a:schemeClr val="accent1"/>
                </a:solidFill>
              </a:rPr>
              <a:t> blížily se děti k perníkové chaloupce.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82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D695C-0DA4-4A48-8887-61047AB8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bonus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576EFD-27CF-4DBE-A614-2D04358AC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_____________ vyzván k rezignaci odstoupil.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_____________ vyzýván k rezignaci dál vládne.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ODSTOUPIL		vid			??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ODSTOUPIL		osoba			??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VLÁDNE		čas			 ??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VLÁDNE		způsob		 ??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VLÁDNE		slovesný rod		 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20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D695C-0DA4-4A48-8887-61047AB8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bonus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576EFD-27CF-4DBE-A614-2D04358AC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Byv vyzván k rezignaci odstoupil.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Jsa vyzýván k rezignaci dál vládne.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ODSTOUPIL		vid			ODSTUPOVAL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ODSTOUPIL		osoba			ODSTOUPIL JSEM, 									ODSTOUPIL JSI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VLÁDNE		čas			VLÁDL/A/O, BUDE VLÁDNOUT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VLÁDNE		způsob		VLÁDNI, VLÁDL/A/O BY, BYL/A/O BY 						VLÁDL/A/O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VLÁDNE		slovesný rod		 × (*je vládnut/a/o)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D38FACF-2602-4074-A8FD-1C842702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22" y="471638"/>
            <a:ext cx="10229386" cy="59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7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D11EF-14EA-4233-9F11-93202C18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5C9CA-C722-4834-A88D-D3339D4E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Co je to HOVOROVOST?</a:t>
            </a:r>
          </a:p>
          <a:p>
            <a:pPr marL="0" indent="0">
              <a:buNone/>
            </a:pPr>
            <a:r>
              <a:rPr lang="cs-CZ" dirty="0"/>
              <a:t>Pokud HOVOROVOST = ústní projev, pak psaný projev = ???</a:t>
            </a:r>
          </a:p>
          <a:p>
            <a:endParaRPr lang="cs-CZ" dirty="0"/>
          </a:p>
          <a:p>
            <a:r>
              <a:rPr lang="cs-CZ" dirty="0"/>
              <a:t>mohu × můžu, moct × moci, říct × říci</a:t>
            </a:r>
          </a:p>
          <a:p>
            <a:r>
              <a:rPr lang="cs-CZ" dirty="0"/>
              <a:t>děkuji × děkuju, píši × píšu, píší × píšou, potřebují × </a:t>
            </a:r>
            <a:r>
              <a:rPr lang="cs-CZ" dirty="0" err="1"/>
              <a:t>potřebujou</a:t>
            </a:r>
            <a:endParaRPr lang="cs-CZ" dirty="0"/>
          </a:p>
          <a:p>
            <a:r>
              <a:rPr lang="cs-CZ" dirty="0"/>
              <a:t>koukat × dívat 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94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61B49-3915-4369-8801-AB5DF148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3889DC5-DBD4-400F-8049-CDEFB6FC4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" y="1690687"/>
            <a:ext cx="10612655" cy="44862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Kam koukáš, hnědý medvěde?</a:t>
            </a:r>
          </a:p>
          <a:p>
            <a:r>
              <a:rPr lang="cs-CZ" dirty="0"/>
              <a:t>Bill Martin Jr., Eric Carle, přel. Ondřej Mrázek</a:t>
            </a:r>
          </a:p>
          <a:p>
            <a:r>
              <a:rPr lang="cs-CZ" dirty="0"/>
              <a:t>u všech zvířat, dětí i paní učitelky je jen KOUKAT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CE46BEF-9B17-4627-B1EF-7BF0E3C37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3" r="590"/>
          <a:stretch/>
        </p:blipFill>
        <p:spPr>
          <a:xfrm>
            <a:off x="8538247" y="1690688"/>
            <a:ext cx="3653753" cy="49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1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DB7CB82A-B316-4AFD-BAEF-09717BC40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1299" cy="4702629"/>
          </a:xfrm>
          <a:prstGeom prst="rect">
            <a:avLst/>
          </a:prstGeom>
        </p:spPr>
      </p:pic>
      <p:pic>
        <p:nvPicPr>
          <p:cNvPr id="9" name="Obrázek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9479292E-3CCB-49BD-8C5B-D1611BE49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14" y="1125317"/>
            <a:ext cx="6716486" cy="573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9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375</Words>
  <Application>Microsoft Office PowerPoint</Application>
  <PresentationFormat>Širokoúhlá obrazovka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doplnění k morfologii zoom na svatého Martina</vt:lpstr>
      <vt:lpstr>doplňte přechodníkový tvar, pokud to jde</vt:lpstr>
      <vt:lpstr>doplňte přechodníkový tvar, pokud to jde</vt:lpstr>
      <vt:lpstr>bonus</vt:lpstr>
      <vt:lpstr>bonus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doplnění k morfologii zoom na svatého Martina</dc:title>
  <dc:creator>Hana Prokšová</dc:creator>
  <cp:lastModifiedBy>Prokšová, Hana</cp:lastModifiedBy>
  <cp:revision>7</cp:revision>
  <dcterms:created xsi:type="dcterms:W3CDTF">2020-11-10T09:00:22Z</dcterms:created>
  <dcterms:modified xsi:type="dcterms:W3CDTF">2020-11-11T09:26:54Z</dcterms:modified>
</cp:coreProperties>
</file>