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1"/>
  </p:handoutMasterIdLst>
  <p:sldIdLst>
    <p:sldId id="265" r:id="rId2"/>
    <p:sldId id="321" r:id="rId3"/>
    <p:sldId id="329" r:id="rId4"/>
    <p:sldId id="328" r:id="rId5"/>
    <p:sldId id="311" r:id="rId6"/>
    <p:sldId id="331" r:id="rId7"/>
    <p:sldId id="310" r:id="rId8"/>
    <p:sldId id="330" r:id="rId9"/>
    <p:sldId id="31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16.10.2019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tlumočení do AJ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tlumočení </a:t>
            </a:r>
            <a:r>
              <a:rPr lang="cs-CZ" dirty="0" err="1" smtClean="0"/>
              <a:t>ČJ</a:t>
            </a:r>
            <a:r>
              <a:rPr lang="cs-CZ" dirty="0" err="1"/>
              <a:t>→</a:t>
            </a:r>
            <a:r>
              <a:rPr lang="cs-CZ" dirty="0" err="1" smtClean="0"/>
              <a:t>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4346525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skupina 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tlumočení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err="1" smtClean="0"/>
              <a:t>debriefing</a:t>
            </a:r>
            <a:endParaRPr lang="cs-CZ" sz="28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rozbor vlastního T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inspirace:</a:t>
            </a:r>
          </a:p>
          <a:p>
            <a:pPr marL="679133" lvl="3" indent="-176213">
              <a:buFont typeface="Arial" panose="020B0604020202020204" pitchFamily="34" charset="0"/>
              <a:buChar char="•"/>
            </a:pPr>
            <a:r>
              <a:rPr lang="cs-CZ" sz="2400" dirty="0"/>
              <a:t>výstupy brainstormingu </a:t>
            </a:r>
            <a:r>
              <a:rPr lang="cs-CZ" sz="2400" dirty="0" smtClean="0"/>
              <a:t>z minula</a:t>
            </a:r>
            <a:endParaRPr lang="cs-CZ" sz="2400" dirty="0"/>
          </a:p>
          <a:p>
            <a:pPr marL="679133" lvl="3" indent="-176213">
              <a:buFont typeface="Arial" panose="020B0604020202020204" pitchFamily="34" charset="0"/>
              <a:buChar char="•"/>
            </a:pPr>
            <a:r>
              <a:rPr lang="cs-CZ" sz="2400" dirty="0"/>
              <a:t>výstupy z rozboru O a T Jiřího </a:t>
            </a:r>
            <a:r>
              <a:rPr lang="cs-CZ" sz="2400" dirty="0" err="1"/>
              <a:t>Payna</a:t>
            </a:r>
            <a:endParaRPr lang="cs-CZ" sz="2400" dirty="0"/>
          </a:p>
          <a:p>
            <a:pPr marL="679133" lvl="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884164" y="2170253"/>
            <a:ext cx="4346525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skupina B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err="1" smtClean="0"/>
              <a:t>pre</a:t>
            </a:r>
            <a:r>
              <a:rPr lang="cs-CZ" sz="2800" dirty="0" smtClean="0"/>
              <a:t>-briefing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výstupy brainstormingu z minula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výstupy z rozboru O a T Jiřího </a:t>
            </a:r>
            <a:r>
              <a:rPr lang="cs-CZ" sz="2400" dirty="0" err="1" smtClean="0"/>
              <a:t>Payna</a:t>
            </a:r>
            <a:endParaRPr lang="cs-CZ" sz="24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promyšlení strategie pro 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tlumočení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err="1" smtClean="0"/>
              <a:t>debriefing</a:t>
            </a:r>
            <a:endParaRPr lang="cs-CZ" sz="2800" dirty="0" smtClean="0"/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rozbor vlastního T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12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/>
              <a:t>→</a:t>
            </a:r>
            <a:r>
              <a:rPr lang="cs-CZ" dirty="0" err="1" smtClean="0"/>
              <a:t>AJ</a:t>
            </a:r>
            <a:r>
              <a:rPr lang="cs-CZ" dirty="0" smtClean="0"/>
              <a:t>: </a:t>
            </a:r>
            <a:r>
              <a:rPr lang="cs-CZ" dirty="0" err="1" smtClean="0"/>
              <a:t>Tigran</a:t>
            </a:r>
            <a:r>
              <a:rPr lang="cs-CZ" dirty="0" smtClean="0"/>
              <a:t> </a:t>
            </a:r>
            <a:r>
              <a:rPr lang="cs-CZ" dirty="0" err="1" smtClean="0"/>
              <a:t>Hovakimyan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err="1" smtClean="0"/>
              <a:t>TEDx</a:t>
            </a:r>
            <a:r>
              <a:rPr lang="cs-CZ" sz="2800" dirty="0" smtClean="0"/>
              <a:t> Prague: Naše a cizí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pohodové vyprávěcí tempo</a:t>
            </a:r>
          </a:p>
          <a:p>
            <a:pPr marL="173038" indent="0">
              <a:buNone/>
            </a:pPr>
            <a:r>
              <a:rPr lang="cs-CZ" sz="2800" dirty="0" smtClean="0"/>
              <a:t>humor</a:t>
            </a:r>
          </a:p>
          <a:p>
            <a:pPr marL="173038" indent="0">
              <a:buNone/>
            </a:pPr>
            <a:r>
              <a:rPr lang="cs-CZ" sz="2800" dirty="0" smtClean="0"/>
              <a:t>trocha interakce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práce s intonací</a:t>
            </a:r>
          </a:p>
          <a:p>
            <a:pPr marL="173038" indent="0">
              <a:buNone/>
            </a:pPr>
            <a:r>
              <a:rPr lang="cs-CZ" sz="2800" dirty="0" smtClean="0"/>
              <a:t>salámová technika</a:t>
            </a:r>
            <a:endParaRPr lang="cs-CZ" sz="2800" dirty="0"/>
          </a:p>
          <a:p>
            <a:pPr marL="630238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2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err="1"/>
              <a:t>→</a:t>
            </a:r>
            <a:r>
              <a:rPr lang="cs-CZ" dirty="0" err="1" smtClean="0"/>
              <a:t>AJ</a:t>
            </a:r>
            <a:r>
              <a:rPr lang="cs-CZ" dirty="0" smtClean="0"/>
              <a:t>: </a:t>
            </a:r>
            <a:r>
              <a:rPr lang="cs-CZ" dirty="0" err="1" smtClean="0"/>
              <a:t>Tigran</a:t>
            </a:r>
            <a:r>
              <a:rPr lang="cs-CZ" dirty="0" smtClean="0"/>
              <a:t> </a:t>
            </a:r>
            <a:r>
              <a:rPr lang="cs-CZ" dirty="0" err="1" smtClean="0"/>
              <a:t>Hovakimyan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40374"/>
            <a:ext cx="9720071" cy="4803493"/>
          </a:xfrm>
        </p:spPr>
        <p:txBody>
          <a:bodyPr>
            <a:normAutofit lnSpcReduction="10000"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celkový pocit z T do AJ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intonace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co konkrétně se povedlo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co konkrétně zlepšit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salámová technika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/>
              <a:t>co konkrétně se povedlo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400" dirty="0"/>
              <a:t>co konkrétně </a:t>
            </a:r>
            <a:r>
              <a:rPr lang="cs-CZ" sz="2400" dirty="0" smtClean="0"/>
              <a:t>zlepšit</a:t>
            </a:r>
          </a:p>
          <a:p>
            <a:pPr marL="176213" lvl="1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800" dirty="0" err="1" smtClean="0"/>
              <a:t>AOB</a:t>
            </a:r>
            <a:endParaRPr lang="cs-CZ" sz="2800" dirty="0" smtClean="0"/>
          </a:p>
          <a:p>
            <a:pPr marL="359093" lvl="2" indent="-176213">
              <a:lnSpc>
                <a:spcPct val="6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65000"/>
                  </a:schemeClr>
                </a:solidFill>
              </a:rPr>
              <a:t>zapeklitá pasáž, kterou chcete probrat</a:t>
            </a:r>
          </a:p>
          <a:p>
            <a:pPr marL="359093" lvl="2" indent="-176213">
              <a:lnSpc>
                <a:spcPct val="6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65000"/>
                  </a:schemeClr>
                </a:solidFill>
              </a:rPr>
              <a:t>co dalšího se povedlo</a:t>
            </a:r>
          </a:p>
          <a:p>
            <a:pPr marL="359093" lvl="2" indent="-176213">
              <a:lnSpc>
                <a:spcPct val="6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>
                    <a:lumMod val="65000"/>
                  </a:schemeClr>
                </a:solidFill>
              </a:rPr>
              <a:t>co dalšího zlepšit</a:t>
            </a:r>
          </a:p>
          <a:p>
            <a:pPr marL="359093" lvl="2" indent="-176213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bg1">
                  <a:lumMod val="65000"/>
                </a:schemeClr>
              </a:solidFill>
            </a:endParaRPr>
          </a:p>
          <a:p>
            <a:pPr marL="173736" lvl="1" indent="0">
              <a:buNone/>
            </a:pPr>
            <a:endParaRPr lang="cs-CZ" sz="2400" dirty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630238" indent="-457200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7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</a:t>
            </a:r>
            <a:r>
              <a:rPr lang="cs-CZ" dirty="0" err="1" smtClean="0"/>
              <a:t>O&amp;T</a:t>
            </a:r>
            <a:r>
              <a:rPr lang="cs-CZ" dirty="0" smtClean="0"/>
              <a:t> – Jiří </a:t>
            </a:r>
            <a:r>
              <a:rPr lang="cs-CZ" dirty="0" err="1" smtClean="0"/>
              <a:t>Payne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skupiny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zjistěte, zda se shodujete v některé z vytipovaných pasáží nebo v typu problematického jevu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proberte: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co je na dané pasáži/jevu obtížné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jak ji/ho tlumočník řešil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zda by se dalo na řešení něco vylepšit a případně jak</a:t>
            </a:r>
            <a:endParaRPr lang="cs-CZ" sz="2400" dirty="0"/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239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rozbor </a:t>
            </a:r>
            <a:r>
              <a:rPr lang="cs-CZ" dirty="0" err="1" smtClean="0"/>
              <a:t>O&amp;T</a:t>
            </a:r>
            <a:r>
              <a:rPr lang="cs-CZ" dirty="0" smtClean="0"/>
              <a:t> – Jiří </a:t>
            </a:r>
            <a:r>
              <a:rPr lang="cs-CZ" dirty="0" err="1" smtClean="0"/>
              <a:t>Payne</a:t>
            </a:r>
            <a:r>
              <a:rPr lang="cs-CZ" dirty="0" smtClean="0"/>
              <a:t> – ponaučení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při rozboru originálu se příště nezaměřujte pouze na lexikální jevy, ale také (hlavně) na jevy syntaktické</a:t>
            </a:r>
            <a:endParaRPr lang="cs-CZ" sz="3200" dirty="0" smtClean="0"/>
          </a:p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254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tlumočení do AJ –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28800"/>
            <a:ext cx="9720071" cy="4768770"/>
          </a:xfrm>
        </p:spPr>
        <p:txBody>
          <a:bodyPr>
            <a:normAutofit fontScale="70000" lnSpcReduction="20000"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dirty="0" smtClean="0"/>
              <a:t>intonace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důraz na konci věty – často si můžeme pomoci </a:t>
            </a:r>
            <a:r>
              <a:rPr lang="cs-CZ" sz="2800" dirty="0" err="1" smtClean="0"/>
              <a:t>nominalizací</a:t>
            </a:r>
            <a:endParaRPr lang="cs-CZ" sz="28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dirty="0"/>
              <a:t>salámová </a:t>
            </a:r>
            <a:r>
              <a:rPr lang="cs-CZ" sz="3300" dirty="0" smtClean="0"/>
              <a:t>technika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dirty="0" smtClean="0"/>
              <a:t>práce s posuvem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experimentovat s trochu delším</a:t>
            </a:r>
            <a:endParaRPr lang="cs-CZ" sz="28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dirty="0" smtClean="0"/>
              <a:t>anticipace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dirty="0" smtClean="0"/>
              <a:t>nekomplikovat si život – hledat jednoduchá řešení</a:t>
            </a:r>
            <a:endParaRPr lang="cs-CZ" sz="33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dirty="0"/>
              <a:t>neříkat </a:t>
            </a:r>
            <a:r>
              <a:rPr lang="cs-CZ" sz="3300" dirty="0" smtClean="0"/>
              <a:t>zbytečnosti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300" dirty="0" smtClean="0"/>
              <a:t>jazykové prostředky</a:t>
            </a:r>
            <a:endParaRPr lang="cs-CZ" sz="3300" dirty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vytýkací </a:t>
            </a:r>
            <a:r>
              <a:rPr lang="cs-CZ" sz="2800" dirty="0" smtClean="0"/>
              <a:t>konstrukce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časy </a:t>
            </a:r>
            <a:r>
              <a:rPr lang="cs-CZ" sz="2800" dirty="0" smtClean="0"/>
              <a:t>– </a:t>
            </a:r>
            <a:r>
              <a:rPr lang="cs-CZ" sz="2800" dirty="0" smtClean="0"/>
              <a:t>nutnost pracovat sousledností časů lze obejít použitím přímé řeči s patřičnou intonací</a:t>
            </a:r>
            <a:endParaRPr lang="cs-CZ" sz="28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err="1" smtClean="0"/>
              <a:t>nominálnost</a:t>
            </a: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 do 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dvojice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T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feedback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intonace</a:t>
            </a:r>
          </a:p>
          <a:p>
            <a:pPr marL="532829" lvl="2" indent="-176213">
              <a:buFont typeface="Arial" panose="020B0604020202020204" pitchFamily="34" charset="0"/>
              <a:buChar char="•"/>
            </a:pPr>
            <a:r>
              <a:rPr lang="cs-CZ" sz="2400" dirty="0" smtClean="0"/>
              <a:t>syntaktická řešení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54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1548</TotalTime>
  <Words>259</Words>
  <Application>Microsoft Office PowerPoint</Application>
  <PresentationFormat>Širokoúhlá obrazovka</PresentationFormat>
  <Paragraphs>82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 3</vt:lpstr>
      <vt:lpstr>Integrál</vt:lpstr>
      <vt:lpstr>tlumočení do AJ</vt:lpstr>
      <vt:lpstr>tlumočení ČJ→AJ</vt:lpstr>
      <vt:lpstr>ČJ→AJ: Tigran Hovakimyan</vt:lpstr>
      <vt:lpstr>ČJ→AJ: Tigran Hovakimyan – debriefing</vt:lpstr>
      <vt:lpstr>rozbor O&amp;T – Jiří Payne</vt:lpstr>
      <vt:lpstr>rozbor O&amp;T – Jiří Payne – ponaučení</vt:lpstr>
      <vt:lpstr>tlumočení do AJ – strategie</vt:lpstr>
      <vt:lpstr>list do aj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52</cp:revision>
  <dcterms:created xsi:type="dcterms:W3CDTF">2019-03-09T16:29:07Z</dcterms:created>
  <dcterms:modified xsi:type="dcterms:W3CDTF">2019-10-16T08:31:30Z</dcterms:modified>
</cp:coreProperties>
</file>