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69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24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1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05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08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2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86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9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9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2C2DB0-B8AD-40B5-B5A4-C803BBF07C82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B9A749-EF96-4FF6-94F4-FA194CED70B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2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yd.korpus.cz/PGPJNS91.syn" TargetMode="External"/><Relationship Id="rId2" Type="http://schemas.openxmlformats.org/officeDocument/2006/relationships/hyperlink" Target="http://ucnk.ff.cuni.cz/english/struktura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SYD</a:t>
            </a:r>
            <a:br>
              <a:rPr lang="cs-CZ" dirty="0" smtClean="0"/>
            </a:br>
            <a:r>
              <a:rPr lang="cs-CZ" dirty="0" smtClean="0"/>
              <a:t>KORPUSOVÝ PRŮZKUMNÍK VARIANT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67200"/>
            <a:ext cx="9144000" cy="990600"/>
          </a:xfrm>
        </p:spPr>
        <p:txBody>
          <a:bodyPr/>
          <a:lstStyle/>
          <a:p>
            <a:r>
              <a:rPr lang="cs-CZ" dirty="0" smtClean="0"/>
              <a:t>https://syd.korpus.cz/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33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psaném jazyce zjistíte užití slova v typech textů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7407" t="39977" r="9259" b="8525"/>
          <a:stretch/>
        </p:blipFill>
        <p:spPr bwMode="auto">
          <a:xfrm>
            <a:off x="1023938" y="2607939"/>
            <a:ext cx="9720262" cy="3378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1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 mluveném jazyce se dozvíte o užití slov mluvčími různého věku, pohlaví, vzdělání</a:t>
            </a:r>
            <a:br>
              <a:rPr lang="cs-CZ" dirty="0" smtClean="0"/>
            </a:br>
            <a:r>
              <a:rPr lang="cs-CZ" dirty="0" smtClean="0"/>
              <a:t>Najdete zde také nářeční mapu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6217" t="57613" r="7407" b="13933"/>
          <a:stretch/>
        </p:blipFill>
        <p:spPr bwMode="auto">
          <a:xfrm>
            <a:off x="661481" y="2084832"/>
            <a:ext cx="9975715" cy="2036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15742" t="15990" r="18254" b="10170"/>
          <a:stretch/>
        </p:blipFill>
        <p:spPr bwMode="auto">
          <a:xfrm>
            <a:off x="4134255" y="3112851"/>
            <a:ext cx="6177064" cy="3317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6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Kolokace</a:t>
            </a:r>
            <a:r>
              <a:rPr lang="cs-CZ" dirty="0" smtClean="0"/>
              <a:t> =</a:t>
            </a:r>
            <a:r>
              <a:rPr lang="cs-CZ" sz="2200" dirty="0" smtClean="0"/>
              <a:t> nejčastější spojení s dalšími slovy</a:t>
            </a:r>
            <a:br>
              <a:rPr lang="cs-CZ" sz="2200" dirty="0" smtClean="0"/>
            </a:br>
            <a:r>
              <a:rPr lang="cs-CZ" sz="2200" dirty="0" smtClean="0"/>
              <a:t>v závorce vidíte počet spojení</a:t>
            </a:r>
            <a:br>
              <a:rPr lang="cs-CZ" sz="2200" dirty="0" smtClean="0"/>
            </a:br>
            <a:r>
              <a:rPr lang="cs-CZ" sz="2200" dirty="0" smtClean="0"/>
              <a:t>když kliknete na slovo, objeví se </a:t>
            </a:r>
            <a:r>
              <a:rPr lang="cs-CZ" sz="2200" dirty="0" err="1" smtClean="0"/>
              <a:t>konkordanční</a:t>
            </a:r>
            <a:r>
              <a:rPr lang="cs-CZ" sz="2200" dirty="0" smtClean="0"/>
              <a:t> řádky s příklady</a:t>
            </a:r>
            <a:endParaRPr lang="cs-CZ" sz="2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7539" t="34567" r="8069" b="9936"/>
          <a:stretch/>
        </p:blipFill>
        <p:spPr bwMode="auto">
          <a:xfrm>
            <a:off x="1023938" y="2499574"/>
            <a:ext cx="9720262" cy="3595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3"/>
          <a:srcRect l="6878" t="21164" r="32805" b="9465"/>
          <a:stretch/>
        </p:blipFill>
        <p:spPr bwMode="auto">
          <a:xfrm>
            <a:off x="7976681" y="515566"/>
            <a:ext cx="3959157" cy="3297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019472" y="1945532"/>
            <a:ext cx="3210128" cy="4669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422187" y="1853550"/>
            <a:ext cx="68094" cy="18818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Pokud hledáte v historické části, najdete graf, který ukazuje průběh užití slov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5687" t="10348" r="7143" b="10405"/>
          <a:stretch/>
        </p:blipFill>
        <p:spPr bwMode="auto">
          <a:xfrm>
            <a:off x="1950815" y="2286000"/>
            <a:ext cx="7866508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87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/>
          <p:nvPr/>
        </p:nvPicPr>
        <p:blipFill rotWithShape="1">
          <a:blip r:embed="rId2"/>
          <a:srcRect l="29762" t="8474" r="30555" b="40187"/>
          <a:stretch/>
        </p:blipFill>
        <p:spPr bwMode="auto">
          <a:xfrm>
            <a:off x="1812757" y="673768"/>
            <a:ext cx="8630653" cy="5662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41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35801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/>
              <a:t>Aplikace </a:t>
            </a:r>
            <a:r>
              <a:rPr lang="cs-CZ" b="1" dirty="0" err="1" smtClean="0"/>
              <a:t>SyD</a:t>
            </a:r>
            <a:r>
              <a:rPr lang="cs-CZ" b="1" dirty="0" smtClean="0"/>
              <a:t> je jednoduchá!</a:t>
            </a:r>
            <a:br>
              <a:rPr lang="cs-CZ" b="1" dirty="0" smtClean="0"/>
            </a:br>
            <a:r>
              <a:rPr lang="cs-CZ" b="1" dirty="0" smtClean="0"/>
              <a:t>Naučí vás pracovat s korpusem</a:t>
            </a:r>
            <a:br>
              <a:rPr lang="cs-CZ" b="1" dirty="0" smtClean="0"/>
            </a:br>
            <a:r>
              <a:rPr lang="cs-CZ" b="1" dirty="0" smtClean="0"/>
              <a:t>ukáže vám, co můžete v korpuse najít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05725"/>
            <a:ext cx="10515600" cy="2471237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 err="1"/>
              <a:t>SyD</a:t>
            </a:r>
            <a:r>
              <a:rPr lang="en-US" dirty="0"/>
              <a:t> tool is designed for versatile exploration of variants both from the synchronic (contemporary language) and diachronic perspective. Based on the </a:t>
            </a:r>
            <a:r>
              <a:rPr lang="en-US" dirty="0">
                <a:hlinkClick r:id="rId2"/>
              </a:rPr>
              <a:t>CNC corpora</a:t>
            </a:r>
            <a:r>
              <a:rPr lang="en-US" dirty="0"/>
              <a:t>, it summarizes how frequently each particular variant is used in present as well as in the past. Try it out! Simply enter two or more competing variants of a single linguistic phenomenon and check the results, e.g. </a:t>
            </a:r>
            <a:r>
              <a:rPr lang="en-US" i="1" dirty="0" err="1">
                <a:hlinkClick r:id="rId3"/>
              </a:rPr>
              <a:t>téměř</a:t>
            </a:r>
            <a:r>
              <a:rPr lang="en-US" i="1" dirty="0">
                <a:hlinkClick r:id="rId3"/>
              </a:rPr>
              <a:t> × </a:t>
            </a:r>
            <a:r>
              <a:rPr lang="en-US" i="1" dirty="0" err="1">
                <a:hlinkClick r:id="rId3"/>
              </a:rPr>
              <a:t>skoro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6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Sem napište slovo, které hledáte</a:t>
            </a:r>
            <a:br>
              <a:rPr lang="cs-CZ" dirty="0" smtClean="0"/>
            </a:br>
            <a:r>
              <a:rPr lang="cs-CZ" dirty="0" smtClean="0"/>
              <a:t>                          můžete hledat víc slov najednou</a:t>
            </a:r>
            <a:br>
              <a:rPr lang="cs-CZ" dirty="0" smtClean="0"/>
            </a:br>
            <a:r>
              <a:rPr lang="cs-CZ" dirty="0" smtClean="0"/>
              <a:t>pomocí + přidáte další řádky vyhledávání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762" t="8474" r="30555" b="40187"/>
          <a:stretch/>
        </p:blipFill>
        <p:spPr bwMode="auto">
          <a:xfrm>
            <a:off x="3120153" y="2286000"/>
            <a:ext cx="5527832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>
            <a:off x="1381328" y="1293779"/>
            <a:ext cx="3433863" cy="3404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011694" y="2013626"/>
            <a:ext cx="3200400" cy="32976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9720072" cy="2021797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Co znamená lemma?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= všechny tvary slova, které hledáte</a:t>
            </a:r>
            <a:br>
              <a:rPr lang="cs-CZ" sz="2400" dirty="0" smtClean="0"/>
            </a:br>
            <a:r>
              <a:rPr lang="cs-CZ" sz="2400" dirty="0" smtClean="0"/>
              <a:t>např. když zadáte slovo </a:t>
            </a:r>
            <a:r>
              <a:rPr lang="cs-CZ" sz="2400" i="1" dirty="0" smtClean="0"/>
              <a:t>matka</a:t>
            </a:r>
            <a:r>
              <a:rPr lang="cs-CZ" sz="2400" dirty="0" smtClean="0"/>
              <a:t> a zaškrtnete lemma, vyhledají se vám všechny tvary paradigmatu</a:t>
            </a:r>
            <a:br>
              <a:rPr lang="cs-CZ" sz="2400" dirty="0" smtClean="0"/>
            </a:br>
            <a:r>
              <a:rPr lang="cs-CZ" sz="2400" dirty="0" smtClean="0"/>
              <a:t>Můžete ale také chtít najít jen určitý tvar, např. zadáte vyhledání slova </a:t>
            </a:r>
            <a:r>
              <a:rPr lang="cs-CZ" sz="2400" i="1" dirty="0" smtClean="0"/>
              <a:t>matčin</a:t>
            </a:r>
            <a:r>
              <a:rPr lang="cs-CZ" sz="2400" dirty="0" smtClean="0"/>
              <a:t>, potom lemma nezaškrtávejte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9762" t="8474" r="30555" b="40187"/>
          <a:stretch/>
        </p:blipFill>
        <p:spPr bwMode="auto">
          <a:xfrm>
            <a:off x="3520295" y="2694563"/>
            <a:ext cx="4727738" cy="3156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70060" y="2607012"/>
            <a:ext cx="3112852" cy="24708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8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Ukázka:</a:t>
            </a:r>
            <a:br>
              <a:rPr lang="cs-CZ" dirty="0" smtClean="0"/>
            </a:br>
            <a:r>
              <a:rPr lang="cs-CZ" dirty="0" smtClean="0"/>
              <a:t>(hledat můžete v současném jazyce nebo v historii. V historických korpusech je méně dat.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30555" t="11523" r="29762" b="20282"/>
          <a:stretch/>
        </p:blipFill>
        <p:spPr bwMode="auto">
          <a:xfrm>
            <a:off x="3803320" y="2286000"/>
            <a:ext cx="4161498" cy="4022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00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najdu?</a:t>
            </a:r>
            <a:br>
              <a:rPr lang="cs-CZ" dirty="0" smtClean="0"/>
            </a:br>
            <a:r>
              <a:rPr lang="cs-CZ" dirty="0" smtClean="0"/>
              <a:t>- nejdříve uvidím přehledný graf s % zastoupení v psaném i mluveném jazyce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3703" t="8701" r="5953" b="33686"/>
          <a:stretch/>
        </p:blipFill>
        <p:spPr bwMode="auto">
          <a:xfrm>
            <a:off x="1023938" y="2553984"/>
            <a:ext cx="9720262" cy="3486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2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Dále najdete přehled všech tvarů a jejich frekvenci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313" y="2286000"/>
            <a:ext cx="715151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 jednotlivých tvarech se dozvíte veškeré morfologické informace</a:t>
            </a:r>
            <a:br>
              <a:rPr lang="cs-CZ" sz="2800" dirty="0" smtClean="0"/>
            </a:br>
            <a:r>
              <a:rPr lang="cs-CZ" sz="2800" dirty="0" smtClean="0"/>
              <a:t>aplikaci můžete využít, když nevíte, jak se vytvoří tvar nějakého slovo, nebo naopak, když čtete slovo a netušíte o jaký morfologický tvar se jedná</a:t>
            </a:r>
            <a:endParaRPr lang="cs-CZ" sz="2800" dirty="0"/>
          </a:p>
        </p:txBody>
      </p:sp>
      <p:pic>
        <p:nvPicPr>
          <p:cNvPr id="6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9391" t="10347" r="10185" b="46854"/>
          <a:stretch/>
        </p:blipFill>
        <p:spPr bwMode="auto">
          <a:xfrm>
            <a:off x="622570" y="2363822"/>
            <a:ext cx="10121630" cy="338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98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62</TotalTime>
  <Words>87</Words>
  <Application>Microsoft Office PowerPoint</Application>
  <PresentationFormat>Širokoúhlá obrazovka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Integrál</vt:lpstr>
      <vt:lpstr>SYD KORPUSOVÝ PRŮZKUMNÍK VARIANT</vt:lpstr>
      <vt:lpstr>Prezentace aplikace PowerPoint</vt:lpstr>
      <vt:lpstr>Aplikace SyD je jednoduchá! Naučí vás pracovat s korpusem ukáže vám, co můžete v korpuse najít</vt:lpstr>
      <vt:lpstr>Sem napište slovo, které hledáte                           můžete hledat víc slov najednou pomocí + přidáte další řádky vyhledávání</vt:lpstr>
      <vt:lpstr>Co znamená lemma?  = všechny tvary slova, které hledáte např. když zadáte slovo matka a zaškrtnete lemma, vyhledají se vám všechny tvary paradigmatu Můžete ale také chtít najít jen určitý tvar, např. zadáte vyhledání slova matčin, potom lemma nezaškrtávejte</vt:lpstr>
      <vt:lpstr>Ukázka: (hledat můžete v současném jazyce nebo v historii. V historických korpusech je méně dat.</vt:lpstr>
      <vt:lpstr>Co najdu? - nejdříve uvidím přehledný graf s % zastoupení v psaném i mluveném jazyce</vt:lpstr>
      <vt:lpstr>Dále najdete přehled všech tvarů a jejich frekvenci</vt:lpstr>
      <vt:lpstr>O jednotlivých tvarech se dozvíte veškeré morfologické informace aplikaci můžete využít, když nevíte, jak se vytvoří tvar nějakého slovo, nebo naopak, když čtete slovo a netušíte o jaký morfologický tvar se jedná</vt:lpstr>
      <vt:lpstr>V psaném jazyce zjistíte užití slova v typech textů</vt:lpstr>
      <vt:lpstr>V mluveném jazyce se dozvíte o užití slov mluvčími různého věku, pohlaví, vzdělání Najdete zde také nářeční mapu</vt:lpstr>
      <vt:lpstr>Kolokace = nejčastější spojení s dalšími slovy v závorce vidíte počet spojení když kliknete na slovo, objeví se konkordanční řádky s příklady</vt:lpstr>
      <vt:lpstr>Pokud hledáte v historické části, najdete graf, který ukazuje průběh užití slov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 KORPUSOVÝ PRŮZKUMNÍK VARIANT</dc:title>
  <dc:creator>FFUK</dc:creator>
  <cp:lastModifiedBy>FFUK</cp:lastModifiedBy>
  <cp:revision>6</cp:revision>
  <dcterms:created xsi:type="dcterms:W3CDTF">2020-10-14T08:44:45Z</dcterms:created>
  <dcterms:modified xsi:type="dcterms:W3CDTF">2020-10-14T09:47:29Z</dcterms:modified>
</cp:coreProperties>
</file>