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3" d="100"/>
          <a:sy n="103" d="100"/>
        </p:scale>
        <p:origin x="126" y="3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DC404E-69E5-4270-9DE0-362C71744F42}"/>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C3D2F965-CD51-4B55-97F6-30415030E35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5986EFEC-77E2-4AC2-BE59-264188CAC61D}"/>
              </a:ext>
            </a:extLst>
          </p:cNvPr>
          <p:cNvSpPr>
            <a:spLocks noGrp="1"/>
          </p:cNvSpPr>
          <p:nvPr>
            <p:ph type="dt" sz="half" idx="10"/>
          </p:nvPr>
        </p:nvSpPr>
        <p:spPr/>
        <p:txBody>
          <a:bodyPr/>
          <a:lstStyle/>
          <a:p>
            <a:fld id="{F75CCD67-EB4A-4739-AA65-873E46B243A9}" type="datetimeFigureOut">
              <a:rPr lang="cs-CZ" smtClean="0"/>
              <a:t>02.04.2020</a:t>
            </a:fld>
            <a:endParaRPr lang="cs-CZ"/>
          </a:p>
        </p:txBody>
      </p:sp>
      <p:sp>
        <p:nvSpPr>
          <p:cNvPr id="5" name="Zástupný symbol pro zápatí 4">
            <a:extLst>
              <a:ext uri="{FF2B5EF4-FFF2-40B4-BE49-F238E27FC236}">
                <a16:creationId xmlns:a16="http://schemas.microsoft.com/office/drawing/2014/main" id="{3161613C-97FB-4A12-B953-63286CE1564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1758813-373A-4EB6-B9DB-0407E7AAAAA3}"/>
              </a:ext>
            </a:extLst>
          </p:cNvPr>
          <p:cNvSpPr>
            <a:spLocks noGrp="1"/>
          </p:cNvSpPr>
          <p:nvPr>
            <p:ph type="sldNum" sz="quarter" idx="12"/>
          </p:nvPr>
        </p:nvSpPr>
        <p:spPr/>
        <p:txBody>
          <a:bodyPr/>
          <a:lstStyle/>
          <a:p>
            <a:fld id="{38F635BD-5CD5-47A2-8DDF-CDC627942DC2}" type="slidenum">
              <a:rPr lang="cs-CZ" smtClean="0"/>
              <a:t>‹#›</a:t>
            </a:fld>
            <a:endParaRPr lang="cs-CZ"/>
          </a:p>
        </p:txBody>
      </p:sp>
    </p:spTree>
    <p:extLst>
      <p:ext uri="{BB962C8B-B14F-4D97-AF65-F5344CB8AC3E}">
        <p14:creationId xmlns:p14="http://schemas.microsoft.com/office/powerpoint/2010/main" val="3980954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556970A-1A0B-42E8-9B63-FA9B9447B0C2}"/>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66F51AC8-E0F1-4A65-A513-79F1C343B090}"/>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5ECA988-70D1-4AF5-A6CB-6202515DB10F}"/>
              </a:ext>
            </a:extLst>
          </p:cNvPr>
          <p:cNvSpPr>
            <a:spLocks noGrp="1"/>
          </p:cNvSpPr>
          <p:nvPr>
            <p:ph type="dt" sz="half" idx="10"/>
          </p:nvPr>
        </p:nvSpPr>
        <p:spPr/>
        <p:txBody>
          <a:bodyPr/>
          <a:lstStyle/>
          <a:p>
            <a:fld id="{F75CCD67-EB4A-4739-AA65-873E46B243A9}" type="datetimeFigureOut">
              <a:rPr lang="cs-CZ" smtClean="0"/>
              <a:t>02.04.2020</a:t>
            </a:fld>
            <a:endParaRPr lang="cs-CZ"/>
          </a:p>
        </p:txBody>
      </p:sp>
      <p:sp>
        <p:nvSpPr>
          <p:cNvPr id="5" name="Zástupný symbol pro zápatí 4">
            <a:extLst>
              <a:ext uri="{FF2B5EF4-FFF2-40B4-BE49-F238E27FC236}">
                <a16:creationId xmlns:a16="http://schemas.microsoft.com/office/drawing/2014/main" id="{75F8B3BB-8D94-457A-89E1-7D8BD06AC3B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F3067BE-F342-4349-BD2A-5F917AD836F7}"/>
              </a:ext>
            </a:extLst>
          </p:cNvPr>
          <p:cNvSpPr>
            <a:spLocks noGrp="1"/>
          </p:cNvSpPr>
          <p:nvPr>
            <p:ph type="sldNum" sz="quarter" idx="12"/>
          </p:nvPr>
        </p:nvSpPr>
        <p:spPr/>
        <p:txBody>
          <a:bodyPr/>
          <a:lstStyle/>
          <a:p>
            <a:fld id="{38F635BD-5CD5-47A2-8DDF-CDC627942DC2}" type="slidenum">
              <a:rPr lang="cs-CZ" smtClean="0"/>
              <a:t>‹#›</a:t>
            </a:fld>
            <a:endParaRPr lang="cs-CZ"/>
          </a:p>
        </p:txBody>
      </p:sp>
    </p:spTree>
    <p:extLst>
      <p:ext uri="{BB962C8B-B14F-4D97-AF65-F5344CB8AC3E}">
        <p14:creationId xmlns:p14="http://schemas.microsoft.com/office/powerpoint/2010/main" val="22290265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8B645228-F231-4127-B3CC-2B92B0BBB5EB}"/>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124157D4-0B82-4BF6-A2DC-C66730872CBA}"/>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9C3DCB5-2A73-4F2B-8642-C4C982E7C52D}"/>
              </a:ext>
            </a:extLst>
          </p:cNvPr>
          <p:cNvSpPr>
            <a:spLocks noGrp="1"/>
          </p:cNvSpPr>
          <p:nvPr>
            <p:ph type="dt" sz="half" idx="10"/>
          </p:nvPr>
        </p:nvSpPr>
        <p:spPr/>
        <p:txBody>
          <a:bodyPr/>
          <a:lstStyle/>
          <a:p>
            <a:fld id="{F75CCD67-EB4A-4739-AA65-873E46B243A9}" type="datetimeFigureOut">
              <a:rPr lang="cs-CZ" smtClean="0"/>
              <a:t>02.04.2020</a:t>
            </a:fld>
            <a:endParaRPr lang="cs-CZ"/>
          </a:p>
        </p:txBody>
      </p:sp>
      <p:sp>
        <p:nvSpPr>
          <p:cNvPr id="5" name="Zástupný symbol pro zápatí 4">
            <a:extLst>
              <a:ext uri="{FF2B5EF4-FFF2-40B4-BE49-F238E27FC236}">
                <a16:creationId xmlns:a16="http://schemas.microsoft.com/office/drawing/2014/main" id="{A6CB29AD-F410-4AB8-92B2-63C2C44079D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DD620EB-98FA-4C96-889B-DA978F0CE29A}"/>
              </a:ext>
            </a:extLst>
          </p:cNvPr>
          <p:cNvSpPr>
            <a:spLocks noGrp="1"/>
          </p:cNvSpPr>
          <p:nvPr>
            <p:ph type="sldNum" sz="quarter" idx="12"/>
          </p:nvPr>
        </p:nvSpPr>
        <p:spPr/>
        <p:txBody>
          <a:bodyPr/>
          <a:lstStyle/>
          <a:p>
            <a:fld id="{38F635BD-5CD5-47A2-8DDF-CDC627942DC2}" type="slidenum">
              <a:rPr lang="cs-CZ" smtClean="0"/>
              <a:t>‹#›</a:t>
            </a:fld>
            <a:endParaRPr lang="cs-CZ"/>
          </a:p>
        </p:txBody>
      </p:sp>
    </p:spTree>
    <p:extLst>
      <p:ext uri="{BB962C8B-B14F-4D97-AF65-F5344CB8AC3E}">
        <p14:creationId xmlns:p14="http://schemas.microsoft.com/office/powerpoint/2010/main" val="3969189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CF9689-FED6-4BA0-AF0D-E47A6C988215}"/>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532DC2B1-71B7-479B-AB75-2CB81CB309ED}"/>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CEF6EFF-E7B7-46D1-B4D8-9AA189917AD3}"/>
              </a:ext>
            </a:extLst>
          </p:cNvPr>
          <p:cNvSpPr>
            <a:spLocks noGrp="1"/>
          </p:cNvSpPr>
          <p:nvPr>
            <p:ph type="dt" sz="half" idx="10"/>
          </p:nvPr>
        </p:nvSpPr>
        <p:spPr/>
        <p:txBody>
          <a:bodyPr/>
          <a:lstStyle/>
          <a:p>
            <a:fld id="{F75CCD67-EB4A-4739-AA65-873E46B243A9}" type="datetimeFigureOut">
              <a:rPr lang="cs-CZ" smtClean="0"/>
              <a:t>02.04.2020</a:t>
            </a:fld>
            <a:endParaRPr lang="cs-CZ"/>
          </a:p>
        </p:txBody>
      </p:sp>
      <p:sp>
        <p:nvSpPr>
          <p:cNvPr id="5" name="Zástupný symbol pro zápatí 4">
            <a:extLst>
              <a:ext uri="{FF2B5EF4-FFF2-40B4-BE49-F238E27FC236}">
                <a16:creationId xmlns:a16="http://schemas.microsoft.com/office/drawing/2014/main" id="{89C98306-F9DE-4572-A882-3886BDC92A5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AD3C4F2-AE00-4394-A064-C4E072276954}"/>
              </a:ext>
            </a:extLst>
          </p:cNvPr>
          <p:cNvSpPr>
            <a:spLocks noGrp="1"/>
          </p:cNvSpPr>
          <p:nvPr>
            <p:ph type="sldNum" sz="quarter" idx="12"/>
          </p:nvPr>
        </p:nvSpPr>
        <p:spPr/>
        <p:txBody>
          <a:bodyPr/>
          <a:lstStyle/>
          <a:p>
            <a:fld id="{38F635BD-5CD5-47A2-8DDF-CDC627942DC2}" type="slidenum">
              <a:rPr lang="cs-CZ" smtClean="0"/>
              <a:t>‹#›</a:t>
            </a:fld>
            <a:endParaRPr lang="cs-CZ"/>
          </a:p>
        </p:txBody>
      </p:sp>
    </p:spTree>
    <p:extLst>
      <p:ext uri="{BB962C8B-B14F-4D97-AF65-F5344CB8AC3E}">
        <p14:creationId xmlns:p14="http://schemas.microsoft.com/office/powerpoint/2010/main" val="3440023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DF3C05-E514-450E-B4C8-BEB685CED302}"/>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27EB3E4C-7F80-493C-88ED-45EBAC724E1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F6EA3FBC-1656-4E55-B5EE-A8DA43992375}"/>
              </a:ext>
            </a:extLst>
          </p:cNvPr>
          <p:cNvSpPr>
            <a:spLocks noGrp="1"/>
          </p:cNvSpPr>
          <p:nvPr>
            <p:ph type="dt" sz="half" idx="10"/>
          </p:nvPr>
        </p:nvSpPr>
        <p:spPr/>
        <p:txBody>
          <a:bodyPr/>
          <a:lstStyle/>
          <a:p>
            <a:fld id="{F75CCD67-EB4A-4739-AA65-873E46B243A9}" type="datetimeFigureOut">
              <a:rPr lang="cs-CZ" smtClean="0"/>
              <a:t>02.04.2020</a:t>
            </a:fld>
            <a:endParaRPr lang="cs-CZ"/>
          </a:p>
        </p:txBody>
      </p:sp>
      <p:sp>
        <p:nvSpPr>
          <p:cNvPr id="5" name="Zástupný symbol pro zápatí 4">
            <a:extLst>
              <a:ext uri="{FF2B5EF4-FFF2-40B4-BE49-F238E27FC236}">
                <a16:creationId xmlns:a16="http://schemas.microsoft.com/office/drawing/2014/main" id="{BAA7DE87-074A-4AE0-A3C8-A72023D6316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716B9CD-D728-4EA7-8051-369780A48F5E}"/>
              </a:ext>
            </a:extLst>
          </p:cNvPr>
          <p:cNvSpPr>
            <a:spLocks noGrp="1"/>
          </p:cNvSpPr>
          <p:nvPr>
            <p:ph type="sldNum" sz="quarter" idx="12"/>
          </p:nvPr>
        </p:nvSpPr>
        <p:spPr/>
        <p:txBody>
          <a:bodyPr/>
          <a:lstStyle/>
          <a:p>
            <a:fld id="{38F635BD-5CD5-47A2-8DDF-CDC627942DC2}" type="slidenum">
              <a:rPr lang="cs-CZ" smtClean="0"/>
              <a:t>‹#›</a:t>
            </a:fld>
            <a:endParaRPr lang="cs-CZ"/>
          </a:p>
        </p:txBody>
      </p:sp>
    </p:spTree>
    <p:extLst>
      <p:ext uri="{BB962C8B-B14F-4D97-AF65-F5344CB8AC3E}">
        <p14:creationId xmlns:p14="http://schemas.microsoft.com/office/powerpoint/2010/main" val="3101173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196432-C618-416B-960E-D281DC88E350}"/>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BEBE2C02-7D9F-477D-8B9E-6E6ADD49C00B}"/>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90E019D9-089A-4CBA-B9C6-A09D3D224F63}"/>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985EBF70-78E5-49FC-8B49-B1932E852AE1}"/>
              </a:ext>
            </a:extLst>
          </p:cNvPr>
          <p:cNvSpPr>
            <a:spLocks noGrp="1"/>
          </p:cNvSpPr>
          <p:nvPr>
            <p:ph type="dt" sz="half" idx="10"/>
          </p:nvPr>
        </p:nvSpPr>
        <p:spPr/>
        <p:txBody>
          <a:bodyPr/>
          <a:lstStyle/>
          <a:p>
            <a:fld id="{F75CCD67-EB4A-4739-AA65-873E46B243A9}" type="datetimeFigureOut">
              <a:rPr lang="cs-CZ" smtClean="0"/>
              <a:t>02.04.2020</a:t>
            </a:fld>
            <a:endParaRPr lang="cs-CZ"/>
          </a:p>
        </p:txBody>
      </p:sp>
      <p:sp>
        <p:nvSpPr>
          <p:cNvPr id="6" name="Zástupný symbol pro zápatí 5">
            <a:extLst>
              <a:ext uri="{FF2B5EF4-FFF2-40B4-BE49-F238E27FC236}">
                <a16:creationId xmlns:a16="http://schemas.microsoft.com/office/drawing/2014/main" id="{8F121CF4-EC9C-482D-A84C-AAF8F26AC67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1E8184EA-BA29-48C1-9D70-71B3939D41E2}"/>
              </a:ext>
            </a:extLst>
          </p:cNvPr>
          <p:cNvSpPr>
            <a:spLocks noGrp="1"/>
          </p:cNvSpPr>
          <p:nvPr>
            <p:ph type="sldNum" sz="quarter" idx="12"/>
          </p:nvPr>
        </p:nvSpPr>
        <p:spPr/>
        <p:txBody>
          <a:bodyPr/>
          <a:lstStyle/>
          <a:p>
            <a:fld id="{38F635BD-5CD5-47A2-8DDF-CDC627942DC2}" type="slidenum">
              <a:rPr lang="cs-CZ" smtClean="0"/>
              <a:t>‹#›</a:t>
            </a:fld>
            <a:endParaRPr lang="cs-CZ"/>
          </a:p>
        </p:txBody>
      </p:sp>
    </p:spTree>
    <p:extLst>
      <p:ext uri="{BB962C8B-B14F-4D97-AF65-F5344CB8AC3E}">
        <p14:creationId xmlns:p14="http://schemas.microsoft.com/office/powerpoint/2010/main" val="723675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629CEAD-F942-4036-807C-39E2B2EF921E}"/>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9E204BC5-C44F-4A65-BBE1-40B142DCF98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27D9690B-AD33-49EA-B3ED-A5CB4E4346F3}"/>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73E33C83-EA45-4542-8FF1-51B2A2C1917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6F0825B9-834A-4FC1-BDFE-0BE99DCD12F5}"/>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289557CC-EA33-44E2-AA93-7A24F4AD2375}"/>
              </a:ext>
            </a:extLst>
          </p:cNvPr>
          <p:cNvSpPr>
            <a:spLocks noGrp="1"/>
          </p:cNvSpPr>
          <p:nvPr>
            <p:ph type="dt" sz="half" idx="10"/>
          </p:nvPr>
        </p:nvSpPr>
        <p:spPr/>
        <p:txBody>
          <a:bodyPr/>
          <a:lstStyle/>
          <a:p>
            <a:fld id="{F75CCD67-EB4A-4739-AA65-873E46B243A9}" type="datetimeFigureOut">
              <a:rPr lang="cs-CZ" smtClean="0"/>
              <a:t>02.04.2020</a:t>
            </a:fld>
            <a:endParaRPr lang="cs-CZ"/>
          </a:p>
        </p:txBody>
      </p:sp>
      <p:sp>
        <p:nvSpPr>
          <p:cNvPr id="8" name="Zástupný symbol pro zápatí 7">
            <a:extLst>
              <a:ext uri="{FF2B5EF4-FFF2-40B4-BE49-F238E27FC236}">
                <a16:creationId xmlns:a16="http://schemas.microsoft.com/office/drawing/2014/main" id="{32E5DD33-BA8C-4D95-A031-1B68A9F04B02}"/>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4802EC87-C4B1-4D79-81D3-4F5AFF1769DA}"/>
              </a:ext>
            </a:extLst>
          </p:cNvPr>
          <p:cNvSpPr>
            <a:spLocks noGrp="1"/>
          </p:cNvSpPr>
          <p:nvPr>
            <p:ph type="sldNum" sz="quarter" idx="12"/>
          </p:nvPr>
        </p:nvSpPr>
        <p:spPr/>
        <p:txBody>
          <a:bodyPr/>
          <a:lstStyle/>
          <a:p>
            <a:fld id="{38F635BD-5CD5-47A2-8DDF-CDC627942DC2}" type="slidenum">
              <a:rPr lang="cs-CZ" smtClean="0"/>
              <a:t>‹#›</a:t>
            </a:fld>
            <a:endParaRPr lang="cs-CZ"/>
          </a:p>
        </p:txBody>
      </p:sp>
    </p:spTree>
    <p:extLst>
      <p:ext uri="{BB962C8B-B14F-4D97-AF65-F5344CB8AC3E}">
        <p14:creationId xmlns:p14="http://schemas.microsoft.com/office/powerpoint/2010/main" val="19018790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8E0FF1C-58CC-44E9-BAE7-2C91A012DCF6}"/>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F689A716-B3FC-4E3F-BA86-09A2E4535E3C}"/>
              </a:ext>
            </a:extLst>
          </p:cNvPr>
          <p:cNvSpPr>
            <a:spLocks noGrp="1"/>
          </p:cNvSpPr>
          <p:nvPr>
            <p:ph type="dt" sz="half" idx="10"/>
          </p:nvPr>
        </p:nvSpPr>
        <p:spPr/>
        <p:txBody>
          <a:bodyPr/>
          <a:lstStyle/>
          <a:p>
            <a:fld id="{F75CCD67-EB4A-4739-AA65-873E46B243A9}" type="datetimeFigureOut">
              <a:rPr lang="cs-CZ" smtClean="0"/>
              <a:t>02.04.2020</a:t>
            </a:fld>
            <a:endParaRPr lang="cs-CZ"/>
          </a:p>
        </p:txBody>
      </p:sp>
      <p:sp>
        <p:nvSpPr>
          <p:cNvPr id="4" name="Zástupný symbol pro zápatí 3">
            <a:extLst>
              <a:ext uri="{FF2B5EF4-FFF2-40B4-BE49-F238E27FC236}">
                <a16:creationId xmlns:a16="http://schemas.microsoft.com/office/drawing/2014/main" id="{ED99056B-BD43-4EAF-9A45-67F57A3C6F8B}"/>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3348ED77-E3C4-43A3-806E-50312FCC8EBB}"/>
              </a:ext>
            </a:extLst>
          </p:cNvPr>
          <p:cNvSpPr>
            <a:spLocks noGrp="1"/>
          </p:cNvSpPr>
          <p:nvPr>
            <p:ph type="sldNum" sz="quarter" idx="12"/>
          </p:nvPr>
        </p:nvSpPr>
        <p:spPr/>
        <p:txBody>
          <a:bodyPr/>
          <a:lstStyle/>
          <a:p>
            <a:fld id="{38F635BD-5CD5-47A2-8DDF-CDC627942DC2}" type="slidenum">
              <a:rPr lang="cs-CZ" smtClean="0"/>
              <a:t>‹#›</a:t>
            </a:fld>
            <a:endParaRPr lang="cs-CZ"/>
          </a:p>
        </p:txBody>
      </p:sp>
    </p:spTree>
    <p:extLst>
      <p:ext uri="{BB962C8B-B14F-4D97-AF65-F5344CB8AC3E}">
        <p14:creationId xmlns:p14="http://schemas.microsoft.com/office/powerpoint/2010/main" val="373559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A15BF149-C4F4-4B70-A06D-EE1DAA1B34CB}"/>
              </a:ext>
            </a:extLst>
          </p:cNvPr>
          <p:cNvSpPr>
            <a:spLocks noGrp="1"/>
          </p:cNvSpPr>
          <p:nvPr>
            <p:ph type="dt" sz="half" idx="10"/>
          </p:nvPr>
        </p:nvSpPr>
        <p:spPr/>
        <p:txBody>
          <a:bodyPr/>
          <a:lstStyle/>
          <a:p>
            <a:fld id="{F75CCD67-EB4A-4739-AA65-873E46B243A9}" type="datetimeFigureOut">
              <a:rPr lang="cs-CZ" smtClean="0"/>
              <a:t>02.04.2020</a:t>
            </a:fld>
            <a:endParaRPr lang="cs-CZ"/>
          </a:p>
        </p:txBody>
      </p:sp>
      <p:sp>
        <p:nvSpPr>
          <p:cNvPr id="3" name="Zástupný symbol pro zápatí 2">
            <a:extLst>
              <a:ext uri="{FF2B5EF4-FFF2-40B4-BE49-F238E27FC236}">
                <a16:creationId xmlns:a16="http://schemas.microsoft.com/office/drawing/2014/main" id="{0DA2C255-ACBE-429A-9745-AFB64B16D777}"/>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CB6F0452-E531-4BED-8D2A-AC2D2DD0C0F0}"/>
              </a:ext>
            </a:extLst>
          </p:cNvPr>
          <p:cNvSpPr>
            <a:spLocks noGrp="1"/>
          </p:cNvSpPr>
          <p:nvPr>
            <p:ph type="sldNum" sz="quarter" idx="12"/>
          </p:nvPr>
        </p:nvSpPr>
        <p:spPr/>
        <p:txBody>
          <a:bodyPr/>
          <a:lstStyle/>
          <a:p>
            <a:fld id="{38F635BD-5CD5-47A2-8DDF-CDC627942DC2}" type="slidenum">
              <a:rPr lang="cs-CZ" smtClean="0"/>
              <a:t>‹#›</a:t>
            </a:fld>
            <a:endParaRPr lang="cs-CZ"/>
          </a:p>
        </p:txBody>
      </p:sp>
    </p:spTree>
    <p:extLst>
      <p:ext uri="{BB962C8B-B14F-4D97-AF65-F5344CB8AC3E}">
        <p14:creationId xmlns:p14="http://schemas.microsoft.com/office/powerpoint/2010/main" val="17827794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2BC5A2-85FC-4B3C-B86C-B16068336C73}"/>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13A91150-BE6C-43EC-899E-5B4D6F1E28E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5CF8BCA1-342F-4A86-BC0A-8BEDD53B56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54173EEE-8746-4C7F-91C5-ADA18BEF5640}"/>
              </a:ext>
            </a:extLst>
          </p:cNvPr>
          <p:cNvSpPr>
            <a:spLocks noGrp="1"/>
          </p:cNvSpPr>
          <p:nvPr>
            <p:ph type="dt" sz="half" idx="10"/>
          </p:nvPr>
        </p:nvSpPr>
        <p:spPr/>
        <p:txBody>
          <a:bodyPr/>
          <a:lstStyle/>
          <a:p>
            <a:fld id="{F75CCD67-EB4A-4739-AA65-873E46B243A9}" type="datetimeFigureOut">
              <a:rPr lang="cs-CZ" smtClean="0"/>
              <a:t>02.04.2020</a:t>
            </a:fld>
            <a:endParaRPr lang="cs-CZ"/>
          </a:p>
        </p:txBody>
      </p:sp>
      <p:sp>
        <p:nvSpPr>
          <p:cNvPr id="6" name="Zástupný symbol pro zápatí 5">
            <a:extLst>
              <a:ext uri="{FF2B5EF4-FFF2-40B4-BE49-F238E27FC236}">
                <a16:creationId xmlns:a16="http://schemas.microsoft.com/office/drawing/2014/main" id="{07719F5B-25C4-4D88-807B-55519DB90337}"/>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3515AAF2-5B63-4629-8F03-D8388380AC43}"/>
              </a:ext>
            </a:extLst>
          </p:cNvPr>
          <p:cNvSpPr>
            <a:spLocks noGrp="1"/>
          </p:cNvSpPr>
          <p:nvPr>
            <p:ph type="sldNum" sz="quarter" idx="12"/>
          </p:nvPr>
        </p:nvSpPr>
        <p:spPr/>
        <p:txBody>
          <a:bodyPr/>
          <a:lstStyle/>
          <a:p>
            <a:fld id="{38F635BD-5CD5-47A2-8DDF-CDC627942DC2}" type="slidenum">
              <a:rPr lang="cs-CZ" smtClean="0"/>
              <a:t>‹#›</a:t>
            </a:fld>
            <a:endParaRPr lang="cs-CZ"/>
          </a:p>
        </p:txBody>
      </p:sp>
    </p:spTree>
    <p:extLst>
      <p:ext uri="{BB962C8B-B14F-4D97-AF65-F5344CB8AC3E}">
        <p14:creationId xmlns:p14="http://schemas.microsoft.com/office/powerpoint/2010/main" val="2707225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2F4BEF-8E17-4BDE-9613-76C76A8726FA}"/>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E081E199-CF59-4611-8499-DF6764522B3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3B7870BC-786E-497F-8DE6-20685A5C3F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7FD1F8EE-4C11-4DC5-BB5F-BE7AD079D00C}"/>
              </a:ext>
            </a:extLst>
          </p:cNvPr>
          <p:cNvSpPr>
            <a:spLocks noGrp="1"/>
          </p:cNvSpPr>
          <p:nvPr>
            <p:ph type="dt" sz="half" idx="10"/>
          </p:nvPr>
        </p:nvSpPr>
        <p:spPr/>
        <p:txBody>
          <a:bodyPr/>
          <a:lstStyle/>
          <a:p>
            <a:fld id="{F75CCD67-EB4A-4739-AA65-873E46B243A9}" type="datetimeFigureOut">
              <a:rPr lang="cs-CZ" smtClean="0"/>
              <a:t>02.04.2020</a:t>
            </a:fld>
            <a:endParaRPr lang="cs-CZ"/>
          </a:p>
        </p:txBody>
      </p:sp>
      <p:sp>
        <p:nvSpPr>
          <p:cNvPr id="6" name="Zástupný symbol pro zápatí 5">
            <a:extLst>
              <a:ext uri="{FF2B5EF4-FFF2-40B4-BE49-F238E27FC236}">
                <a16:creationId xmlns:a16="http://schemas.microsoft.com/office/drawing/2014/main" id="{1968FB11-ACB2-4A66-8CD1-3E7EFB2F06C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4AF7AE72-EF35-47B5-B45C-4164C3FF4A71}"/>
              </a:ext>
            </a:extLst>
          </p:cNvPr>
          <p:cNvSpPr>
            <a:spLocks noGrp="1"/>
          </p:cNvSpPr>
          <p:nvPr>
            <p:ph type="sldNum" sz="quarter" idx="12"/>
          </p:nvPr>
        </p:nvSpPr>
        <p:spPr/>
        <p:txBody>
          <a:bodyPr/>
          <a:lstStyle/>
          <a:p>
            <a:fld id="{38F635BD-5CD5-47A2-8DDF-CDC627942DC2}" type="slidenum">
              <a:rPr lang="cs-CZ" smtClean="0"/>
              <a:t>‹#›</a:t>
            </a:fld>
            <a:endParaRPr lang="cs-CZ"/>
          </a:p>
        </p:txBody>
      </p:sp>
    </p:spTree>
    <p:extLst>
      <p:ext uri="{BB962C8B-B14F-4D97-AF65-F5344CB8AC3E}">
        <p14:creationId xmlns:p14="http://schemas.microsoft.com/office/powerpoint/2010/main" val="3160565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11EC58F1-18AA-49EA-9B20-257C4AB326F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EFEE610D-94F1-47DA-B079-19691901448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00245FAE-56CD-4F97-87DD-15CE8743A22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5CCD67-EB4A-4739-AA65-873E46B243A9}" type="datetimeFigureOut">
              <a:rPr lang="cs-CZ" smtClean="0"/>
              <a:t>02.04.2020</a:t>
            </a:fld>
            <a:endParaRPr lang="cs-CZ"/>
          </a:p>
        </p:txBody>
      </p:sp>
      <p:sp>
        <p:nvSpPr>
          <p:cNvPr id="5" name="Zástupný symbol pro zápatí 4">
            <a:extLst>
              <a:ext uri="{FF2B5EF4-FFF2-40B4-BE49-F238E27FC236}">
                <a16:creationId xmlns:a16="http://schemas.microsoft.com/office/drawing/2014/main" id="{0CB3845D-8670-47CB-9C20-3DB240C8286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31BEDBCC-CC47-4290-A39C-0696BBA498C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F635BD-5CD5-47A2-8DDF-CDC627942DC2}" type="slidenum">
              <a:rPr lang="cs-CZ" smtClean="0"/>
              <a:t>‹#›</a:t>
            </a:fld>
            <a:endParaRPr lang="cs-CZ"/>
          </a:p>
        </p:txBody>
      </p:sp>
    </p:spTree>
    <p:extLst>
      <p:ext uri="{BB962C8B-B14F-4D97-AF65-F5344CB8AC3E}">
        <p14:creationId xmlns:p14="http://schemas.microsoft.com/office/powerpoint/2010/main" val="5249502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0CC3FB-8B3B-4AE0-8ECC-2E03B976BFB2}"/>
              </a:ext>
            </a:extLst>
          </p:cNvPr>
          <p:cNvSpPr>
            <a:spLocks noGrp="1"/>
          </p:cNvSpPr>
          <p:nvPr>
            <p:ph type="ctrTitle"/>
          </p:nvPr>
        </p:nvSpPr>
        <p:spPr/>
        <p:txBody>
          <a:bodyPr>
            <a:normAutofit/>
          </a:bodyPr>
          <a:lstStyle/>
          <a:p>
            <a:r>
              <a:rPr lang="cs-CZ" sz="2800" dirty="0" err="1"/>
              <a:t>Modern</a:t>
            </a:r>
            <a:r>
              <a:rPr lang="de-DE" sz="2800" dirty="0"/>
              <a:t>e und Postmoderne - I</a:t>
            </a:r>
            <a:endParaRPr lang="cs-CZ" sz="2800" dirty="0"/>
          </a:p>
        </p:txBody>
      </p:sp>
      <p:sp>
        <p:nvSpPr>
          <p:cNvPr id="3" name="Podnadpis 2">
            <a:extLst>
              <a:ext uri="{FF2B5EF4-FFF2-40B4-BE49-F238E27FC236}">
                <a16:creationId xmlns:a16="http://schemas.microsoft.com/office/drawing/2014/main" id="{978AE6C2-536C-439A-A9F0-2DA27A81F560}"/>
              </a:ext>
            </a:extLst>
          </p:cNvPr>
          <p:cNvSpPr>
            <a:spLocks noGrp="1"/>
          </p:cNvSpPr>
          <p:nvPr>
            <p:ph type="subTitle" idx="1"/>
          </p:nvPr>
        </p:nvSpPr>
        <p:spPr/>
        <p:txBody>
          <a:bodyPr/>
          <a:lstStyle/>
          <a:p>
            <a:r>
              <a:rPr lang="de-DE"/>
              <a:t>Peter Handke (* 1942): </a:t>
            </a:r>
            <a:r>
              <a:rPr lang="de-DE" dirty="0"/>
              <a:t>Versuch über die Jukebox (1990)</a:t>
            </a:r>
            <a:endParaRPr lang="cs-CZ" dirty="0"/>
          </a:p>
        </p:txBody>
      </p:sp>
    </p:spTree>
    <p:extLst>
      <p:ext uri="{BB962C8B-B14F-4D97-AF65-F5344CB8AC3E}">
        <p14:creationId xmlns:p14="http://schemas.microsoft.com/office/powerpoint/2010/main" val="3838161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6B518A-90C0-44F8-82B2-64AC4DB038C5}"/>
              </a:ext>
            </a:extLst>
          </p:cNvPr>
          <p:cNvSpPr>
            <a:spLocks noGrp="1"/>
          </p:cNvSpPr>
          <p:nvPr>
            <p:ph type="title"/>
          </p:nvPr>
        </p:nvSpPr>
        <p:spPr/>
        <p:txBody>
          <a:bodyPr>
            <a:normAutofit/>
          </a:bodyPr>
          <a:lstStyle/>
          <a:p>
            <a:pPr algn="ctr"/>
            <a:r>
              <a:rPr lang="de-DE" sz="2800" dirty="0"/>
              <a:t>Kurzer Inhalt</a:t>
            </a:r>
            <a:endParaRPr lang="cs-CZ" sz="2800" dirty="0"/>
          </a:p>
        </p:txBody>
      </p:sp>
      <p:sp>
        <p:nvSpPr>
          <p:cNvPr id="3" name="Zástupný obsah 2">
            <a:extLst>
              <a:ext uri="{FF2B5EF4-FFF2-40B4-BE49-F238E27FC236}">
                <a16:creationId xmlns:a16="http://schemas.microsoft.com/office/drawing/2014/main" id="{0E067E1C-7C44-4778-AFDE-AB8A7EFF5AC4}"/>
              </a:ext>
            </a:extLst>
          </p:cNvPr>
          <p:cNvSpPr>
            <a:spLocks noGrp="1"/>
          </p:cNvSpPr>
          <p:nvPr>
            <p:ph idx="1"/>
          </p:nvPr>
        </p:nvSpPr>
        <p:spPr/>
        <p:txBody>
          <a:bodyPr>
            <a:normAutofit/>
          </a:bodyPr>
          <a:lstStyle/>
          <a:p>
            <a:pPr algn="just"/>
            <a:r>
              <a:rPr lang="de-DE" sz="1800" dirty="0"/>
              <a:t>Der Ich-Erzähler reist in ein spanisches Bergdorf auf der Suche nach seinem Gegenstand, seinem Schreib-Rhythmus und dem geeigneten Ort des Schreibens. Alles, was erzählt wird, scheint nur insofern von Bedeutung zu sein, als es das Erzählen selbst in Gang setzt, als sein Vorwand, sein Anlass, sein Rhythmus, sein Gegenstand. Das schreibende Ich nimmt nur wahr, was dem erzählenden Ich beim Aufbau der erzählten Welt von Nutzen sein könnte. Umgekehrt interessiert das erzählende Ich sich für das erlebende Ich nur insofern, als es ein Schreibendes oder zum Schreiben Entschlossenes ist. Der Text scheint auf den ersten Blick in einem poetisch-metapoetischen Zirkel befangen zu sein. Als Reisender, der sich in einem ihm fremden Sprachraum aufhält, ein Unsteter, Nicht-Sesshafter, nirgends Beheimateter, ständig nach Heimat Suchender, an jedem Aufenthaltsort Fremder und Nichtzugehöriger, ist der Schreiber ein Außenseiter. Und an den Reiseorten, so entlegen sie an sich schon sein mögen, zieht es ihn nicht ins Zentrum, sondern eher an den Rand: zu den Bahnhöfen, ins Hinterzimmer, ins von niemandem besuchte China-restaurant, in die stillen, nicht frequentierten Lokale.</a:t>
            </a:r>
          </a:p>
        </p:txBody>
      </p:sp>
    </p:spTree>
    <p:extLst>
      <p:ext uri="{BB962C8B-B14F-4D97-AF65-F5344CB8AC3E}">
        <p14:creationId xmlns:p14="http://schemas.microsoft.com/office/powerpoint/2010/main" val="2696527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BBE572-7379-4F44-B2CF-689A4E10BB51}"/>
              </a:ext>
            </a:extLst>
          </p:cNvPr>
          <p:cNvSpPr>
            <a:spLocks noGrp="1"/>
          </p:cNvSpPr>
          <p:nvPr>
            <p:ph type="title"/>
          </p:nvPr>
        </p:nvSpPr>
        <p:spPr/>
        <p:txBody>
          <a:bodyPr>
            <a:normAutofit/>
          </a:bodyPr>
          <a:lstStyle/>
          <a:p>
            <a:pPr algn="ctr"/>
            <a:r>
              <a:rPr lang="de-DE" sz="2800" dirty="0"/>
              <a:t>Fragestellung</a:t>
            </a:r>
            <a:endParaRPr lang="cs-CZ" sz="2800" dirty="0"/>
          </a:p>
        </p:txBody>
      </p:sp>
      <p:sp>
        <p:nvSpPr>
          <p:cNvPr id="3" name="Zástupný obsah 2">
            <a:extLst>
              <a:ext uri="{FF2B5EF4-FFF2-40B4-BE49-F238E27FC236}">
                <a16:creationId xmlns:a16="http://schemas.microsoft.com/office/drawing/2014/main" id="{C7FF088E-C33F-4862-9DBC-F7FB0851C5CC}"/>
              </a:ext>
            </a:extLst>
          </p:cNvPr>
          <p:cNvSpPr>
            <a:spLocks noGrp="1"/>
          </p:cNvSpPr>
          <p:nvPr>
            <p:ph idx="1"/>
          </p:nvPr>
        </p:nvSpPr>
        <p:spPr/>
        <p:txBody>
          <a:bodyPr>
            <a:normAutofit/>
          </a:bodyPr>
          <a:lstStyle/>
          <a:p>
            <a:pPr algn="just"/>
            <a:r>
              <a:rPr lang="de-DE" sz="1800" b="1" i="1" dirty="0"/>
              <a:t>Ist das eine literarisierte Version des poststrukturalistischen Programms, die implizite Hierarchie in der Unterscheidung zwischen Zentrum und Peripherie wenn nicht aufzuheben, so doch umzukehren?</a:t>
            </a:r>
          </a:p>
          <a:p>
            <a:pPr lvl="1" algn="just"/>
            <a:r>
              <a:rPr lang="de-DE" sz="1400" dirty="0"/>
              <a:t>Der Zug zum Rand ist hier für den Erzählzusammenhang funktional. Nämlich nur in entlegenen Dörfern oder verfallenen Baracken findet der Schreiber das, was er sucht: eine Jukebox. Schon der Titel kündigt sie als Objekt der Beschreibung an. Vom Titel her hätte man auch einen Sachtext erwarten können, einen Entwurf zu einem Lexikonartikel beispielweise. </a:t>
            </a:r>
          </a:p>
          <a:p>
            <a:pPr lvl="1" algn="just"/>
            <a:r>
              <a:rPr lang="de-DE" sz="1400" dirty="0"/>
              <a:t>Die Jukebox ist hier aber nicht nur postmodern Gegenstand der Beschreibung, sie ist auch Schreib- und Erinnerungsanlass und als solcher </a:t>
            </a:r>
            <a:r>
              <a:rPr lang="de-DE" sz="1400" b="1" dirty="0"/>
              <a:t>Medium der Reflexion</a:t>
            </a:r>
            <a:r>
              <a:rPr lang="de-DE" sz="1400" dirty="0"/>
              <a:t>, wie der Selbsterfahrung des sie beschreibenden Subjekts. Als konkreter Gegenstand ging von ihr auf den Schreiber in seiner Jugend faszinierende Wirkung aus. Seine Suche nach den Resten der Jukebox-Kultur ist eine Suche nach den Spuren ihrer Wirkung in ihm selbst.</a:t>
            </a:r>
            <a:endParaRPr lang="cs-CZ" sz="1400" dirty="0"/>
          </a:p>
        </p:txBody>
      </p:sp>
    </p:spTree>
    <p:extLst>
      <p:ext uri="{BB962C8B-B14F-4D97-AF65-F5344CB8AC3E}">
        <p14:creationId xmlns:p14="http://schemas.microsoft.com/office/powerpoint/2010/main" val="8420272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8692428-9693-428D-9003-5F9581B4E018}"/>
              </a:ext>
            </a:extLst>
          </p:cNvPr>
          <p:cNvSpPr>
            <a:spLocks noGrp="1"/>
          </p:cNvSpPr>
          <p:nvPr>
            <p:ph type="title"/>
          </p:nvPr>
        </p:nvSpPr>
        <p:spPr/>
        <p:txBody>
          <a:bodyPr>
            <a:normAutofit/>
          </a:bodyPr>
          <a:lstStyle/>
          <a:p>
            <a:pPr algn="ctr"/>
            <a:r>
              <a:rPr lang="de-DE" sz="2800" dirty="0"/>
              <a:t>Die Jukebox</a:t>
            </a:r>
            <a:endParaRPr lang="cs-CZ" sz="2800" dirty="0"/>
          </a:p>
        </p:txBody>
      </p:sp>
      <p:sp>
        <p:nvSpPr>
          <p:cNvPr id="3" name="Zástupný obsah 2">
            <a:extLst>
              <a:ext uri="{FF2B5EF4-FFF2-40B4-BE49-F238E27FC236}">
                <a16:creationId xmlns:a16="http://schemas.microsoft.com/office/drawing/2014/main" id="{9FEBE5BB-C4D2-45CC-9809-C5BA5A835100}"/>
              </a:ext>
            </a:extLst>
          </p:cNvPr>
          <p:cNvSpPr>
            <a:spLocks noGrp="1"/>
          </p:cNvSpPr>
          <p:nvPr>
            <p:ph idx="1"/>
          </p:nvPr>
        </p:nvSpPr>
        <p:spPr/>
        <p:txBody>
          <a:bodyPr>
            <a:normAutofit/>
          </a:bodyPr>
          <a:lstStyle/>
          <a:p>
            <a:pPr algn="just"/>
            <a:r>
              <a:rPr lang="de-DE" sz="1600" dirty="0"/>
              <a:t>Ursprünglich war sie Medium der kulturellen Selbstbehauptung der Schwarzen gegen das von Weißen diktierte Radioprogramm in den Südstaaten der USA in den 1920er und in den 1930er Jahren. Nach dem Zweiten Weltkrieg verbreitete sie sich in Europa als Zeichen des Importprodukts des amerikanischen Kulturimperialismus, der später von der </a:t>
            </a:r>
            <a:r>
              <a:rPr lang="de-DE" sz="1600" dirty="0" err="1"/>
              <a:t>HiFi</a:t>
            </a:r>
            <a:r>
              <a:rPr lang="de-DE" sz="1600" dirty="0"/>
              <a:t>-Technologie verdrängt wurde. Nicht für den Schreiber, für ihn ist sie mehr als ein Beispiel für eine weltumfassende Einheitskultur. Den Schreiber interessiert die Vielfalt in der Einheit und die Einheit in der Vielfalt, die Variationen im Plattenangebot – Chansons, arabisches Lied, Beatles, Rockmusik.</a:t>
            </a:r>
          </a:p>
          <a:p>
            <a:pPr algn="just"/>
            <a:r>
              <a:rPr lang="de-DE" sz="1600" dirty="0"/>
              <a:t>Neue Lieder (Beatles), die aus der Jukebox kamen, wurden ihm zur neuen Heimat, als er die alte verlor. Die Jukebox steht ihm für eine Heimat, die gerade nicht mehr</a:t>
            </a:r>
            <a:r>
              <a:rPr lang="de-DE" sz="1600" b="1" dirty="0"/>
              <a:t> lokal </a:t>
            </a:r>
            <a:r>
              <a:rPr lang="de-DE" sz="1600" dirty="0"/>
              <a:t>definiert werden kann und die zu finden Voraussetzung fürs Schreiben ist. Die an den Rand des kulturellen Lebens gedrängte Jukebox ist es, bei der und durch die der ebensolche Randexistenz führende Schriftsteller zu sich selbst und den Quellen seiner Produktivität findet. Sie liefert ihm nicht nur den Stoff und den Rhythmus, sie bringt ihn auch in Kontakt mit sich selbst und den verlorenen Spuren der eigenen Biographie.</a:t>
            </a:r>
          </a:p>
          <a:p>
            <a:pPr algn="just"/>
            <a:r>
              <a:rPr lang="de-DE" sz="1600" dirty="0"/>
              <a:t>Anfänglich schienen die Zeichen nur da zu sein, um sich in neue Zeichen weiter zu zeugen. Nun aber erscheinen die Zeichen, die sprachlichen wie die außersprachlichen, die vom erlebenden Ich wahrgenommenen wie die vom erzählenden Ich gesetzten, als Medien der Erinnerung und der Selbstfindung des schreibenden Subjekts.</a:t>
            </a:r>
          </a:p>
          <a:p>
            <a:pPr algn="just"/>
            <a:endParaRPr lang="cs-CZ" sz="1800" dirty="0"/>
          </a:p>
        </p:txBody>
      </p:sp>
    </p:spTree>
    <p:extLst>
      <p:ext uri="{BB962C8B-B14F-4D97-AF65-F5344CB8AC3E}">
        <p14:creationId xmlns:p14="http://schemas.microsoft.com/office/powerpoint/2010/main" val="14944126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6EF14B-85DC-4666-B54C-B8E0D1E9DBE8}"/>
              </a:ext>
            </a:extLst>
          </p:cNvPr>
          <p:cNvSpPr>
            <a:spLocks noGrp="1"/>
          </p:cNvSpPr>
          <p:nvPr>
            <p:ph type="title"/>
          </p:nvPr>
        </p:nvSpPr>
        <p:spPr/>
        <p:txBody>
          <a:bodyPr>
            <a:normAutofit/>
          </a:bodyPr>
          <a:lstStyle/>
          <a:p>
            <a:pPr algn="ctr"/>
            <a:r>
              <a:rPr lang="de-DE" sz="2800" dirty="0"/>
              <a:t>Schlussbemerkung</a:t>
            </a:r>
            <a:endParaRPr lang="cs-CZ" sz="2800" dirty="0"/>
          </a:p>
        </p:txBody>
      </p:sp>
      <p:sp>
        <p:nvSpPr>
          <p:cNvPr id="3" name="Zástupný obsah 2">
            <a:extLst>
              <a:ext uri="{FF2B5EF4-FFF2-40B4-BE49-F238E27FC236}">
                <a16:creationId xmlns:a16="http://schemas.microsoft.com/office/drawing/2014/main" id="{63FC218B-3FAB-413D-A5C1-5B5AE4503371}"/>
              </a:ext>
            </a:extLst>
          </p:cNvPr>
          <p:cNvSpPr>
            <a:spLocks noGrp="1"/>
          </p:cNvSpPr>
          <p:nvPr>
            <p:ph idx="1"/>
          </p:nvPr>
        </p:nvSpPr>
        <p:spPr/>
        <p:txBody>
          <a:bodyPr>
            <a:normAutofit/>
          </a:bodyPr>
          <a:lstStyle/>
          <a:p>
            <a:pPr algn="just"/>
            <a:r>
              <a:rPr lang="de-DE" sz="1800" dirty="0"/>
              <a:t>So gelesen, erweist sich dieser Text </a:t>
            </a:r>
            <a:r>
              <a:rPr lang="de-DE" sz="1800" i="1" dirty="0"/>
              <a:t>nicht als postmodern, sondern als modern</a:t>
            </a:r>
            <a:r>
              <a:rPr lang="de-DE" sz="1800" dirty="0"/>
              <a:t>. Da die Jukebox-Musik sowohl Thema als auch Form gewordener Rhythmus ist, ist </a:t>
            </a:r>
            <a:r>
              <a:rPr lang="de-DE" sz="1800" b="1" dirty="0"/>
              <a:t>das Kriterium der Doppelkodierung, der Verbindung von Hochkultur und Trivialkultur, </a:t>
            </a:r>
            <a:r>
              <a:rPr lang="de-DE" sz="1800" dirty="0"/>
              <a:t>zwar </a:t>
            </a:r>
            <a:r>
              <a:rPr lang="de-DE" sz="1800" i="1" dirty="0"/>
              <a:t>erfüllt</a:t>
            </a:r>
            <a:r>
              <a:rPr lang="de-DE" sz="1800" dirty="0"/>
              <a:t>, </a:t>
            </a:r>
            <a:r>
              <a:rPr lang="de-DE" sz="1800" b="1" dirty="0"/>
              <a:t>das Subjekt wird </a:t>
            </a:r>
            <a:r>
              <a:rPr lang="de-DE" sz="1800" dirty="0"/>
              <a:t>durch sie aber </a:t>
            </a:r>
            <a:r>
              <a:rPr lang="de-DE" sz="1800" b="1" dirty="0"/>
              <a:t>nicht in Frage gestellt</a:t>
            </a:r>
            <a:r>
              <a:rPr lang="de-DE" sz="1800" dirty="0"/>
              <a:t>, sondern als </a:t>
            </a:r>
            <a:r>
              <a:rPr lang="de-DE" sz="1800" b="1" dirty="0"/>
              <a:t>zeichenlesendes und zeichensetzendes </a:t>
            </a:r>
            <a:r>
              <a:rPr lang="de-DE" sz="1800" dirty="0"/>
              <a:t>sogar</a:t>
            </a:r>
            <a:r>
              <a:rPr lang="de-DE" sz="1800" b="1" dirty="0"/>
              <a:t> gestärkt</a:t>
            </a:r>
            <a:r>
              <a:rPr lang="de-DE" sz="1800" dirty="0"/>
              <a:t>.</a:t>
            </a:r>
          </a:p>
          <a:p>
            <a:pPr algn="just"/>
            <a:r>
              <a:rPr lang="de-DE" sz="1800" b="1" i="1" dirty="0"/>
              <a:t>Der Text fragt eher nach den Möglichkeiten gelingender Identitätskonstitution unter den paradoxen Bedingungen postmoderner Heterogenität, Intertextualität und Mehrsprachigkeit bei sich gleichzeitig weltweit verbreitender Einheitskultur, ist demnach ein moderner Text über unsere postmoderne Kultur.</a:t>
            </a:r>
            <a:endParaRPr lang="cs-CZ" sz="1800" b="1" i="1" dirty="0"/>
          </a:p>
        </p:txBody>
      </p:sp>
    </p:spTree>
    <p:extLst>
      <p:ext uri="{BB962C8B-B14F-4D97-AF65-F5344CB8AC3E}">
        <p14:creationId xmlns:p14="http://schemas.microsoft.com/office/powerpoint/2010/main" val="3629713379"/>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TotalTime>
  <Words>743</Words>
  <Application>Microsoft Office PowerPoint</Application>
  <PresentationFormat>Širokoúhlá obrazovka</PresentationFormat>
  <Paragraphs>15</Paragraphs>
  <Slides>5</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5</vt:i4>
      </vt:variant>
    </vt:vector>
  </HeadingPairs>
  <TitlesOfParts>
    <vt:vector size="9" baseType="lpstr">
      <vt:lpstr>Arial</vt:lpstr>
      <vt:lpstr>Calibri</vt:lpstr>
      <vt:lpstr>Calibri Light</vt:lpstr>
      <vt:lpstr>Motiv Office</vt:lpstr>
      <vt:lpstr>Moderne und Postmoderne - I</vt:lpstr>
      <vt:lpstr>Kurzer Inhalt</vt:lpstr>
      <vt:lpstr>Fragestellung</vt:lpstr>
      <vt:lpstr>Die Jukebox</vt:lpstr>
      <vt:lpstr>Schlussbemerkung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Moderne und Postmoderne - I</dc:title>
  <dc:creator>Milan Tvrdík</dc:creator>
  <cp:lastModifiedBy>Milan Tvrdík</cp:lastModifiedBy>
  <cp:revision>9</cp:revision>
  <dcterms:created xsi:type="dcterms:W3CDTF">2020-03-31T08:04:09Z</dcterms:created>
  <dcterms:modified xsi:type="dcterms:W3CDTF">2020-04-02T09:06:00Z</dcterms:modified>
</cp:coreProperties>
</file>