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4"/>
  </p:handoutMasterIdLst>
  <p:sldIdLst>
    <p:sldId id="265" r:id="rId2"/>
    <p:sldId id="335" r:id="rId3"/>
    <p:sldId id="420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319" r:id="rId13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r>
              <a:rPr lang="cs-CZ" dirty="0" smtClean="0"/>
              <a:t>: spolupráce v kabině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taylor</a:t>
            </a:r>
            <a:r>
              <a:rPr lang="cs-CZ" dirty="0" smtClean="0"/>
              <a:t>: diversity in business 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8293" y="1869310"/>
            <a:ext cx="10473873" cy="47629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7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anticipace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8293" y="1869310"/>
            <a:ext cx="10473873" cy="47629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a na základě čeho lze anticipovat?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0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 – opětovné tlumočení </a:t>
            </a:r>
            <a:r>
              <a:rPr lang="cs-CZ" dirty="0" err="1" smtClean="0"/>
              <a:t>Blooma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8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spolupráce v kabině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trénink tlumočnické výdrže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anticipace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Taylor</a:t>
            </a:r>
            <a:r>
              <a:rPr lang="cs-CZ" sz="3600" dirty="0" smtClean="0"/>
              <a:t>: diversity in business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Keefe</a:t>
            </a:r>
            <a:r>
              <a:rPr lang="cs-CZ" sz="3600" dirty="0" smtClean="0"/>
              <a:t>: média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2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v kabině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Na čem všem se s kolegou v kabině před začátkem tlumočení domluvit?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S čím vším můžete kolegovi při tlumočení pomoci?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Jak to udělat, abyste skutečně pomohli (a ne komplikovali život)?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aklimatizace v nové v kabině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všechno potřebujete vědět?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7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taylor</a:t>
            </a:r>
            <a:r>
              <a:rPr lang="cs-CZ" dirty="0" smtClean="0"/>
              <a:t>: diversity in business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8294" y="1869310"/>
            <a:ext cx="10191740" cy="4762983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 publiku členové vlády a zástupci neziskových organizací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hovořil </a:t>
            </a:r>
            <a:r>
              <a:rPr lang="cs-CZ" sz="3600" dirty="0"/>
              <a:t>odpoledne → </a:t>
            </a:r>
            <a:r>
              <a:rPr lang="cs-CZ" sz="3600" dirty="0" smtClean="0"/>
              <a:t>na začátku odkazuje na dopolední část programu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diversity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affirmative</a:t>
            </a:r>
            <a:r>
              <a:rPr lang="cs-CZ" sz="3600" dirty="0" smtClean="0"/>
              <a:t> </a:t>
            </a:r>
            <a:r>
              <a:rPr lang="cs-CZ" sz="3600" dirty="0" err="1" smtClean="0"/>
              <a:t>action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turnover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9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taylor</a:t>
            </a:r>
            <a:r>
              <a:rPr lang="cs-CZ" dirty="0" smtClean="0"/>
              <a:t>: diversity in business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8294" y="1869310"/>
            <a:ext cx="10191740" cy="47629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20 minut = každý 10 minut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domluvte se v kabině na spolupráci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zaměřte se na anticipaci</a:t>
            </a:r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0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taylor</a:t>
            </a:r>
            <a:r>
              <a:rPr lang="cs-CZ" dirty="0" smtClean="0"/>
              <a:t>: diversity in business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8293" y="1869310"/>
            <a:ext cx="10473873" cy="47629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Kdy jste začali pociťovat únavu?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Bylo pro vás jednodušší tlumočit jako první, nebo jako druhý?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J</a:t>
            </a:r>
            <a:r>
              <a:rPr lang="cs-CZ" sz="3600" dirty="0" smtClean="0"/>
              <a:t>ak probíhala spolupráce v kabině?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Co fungovalo?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Co zlepšit?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4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2100</TotalTime>
  <Words>189</Words>
  <Application>Microsoft Office PowerPoint</Application>
  <PresentationFormat>Širokoúhlá obrazovka</PresentationFormat>
  <Paragraphs>40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Integrál</vt:lpstr>
      <vt:lpstr>STI: spolupráce v kabině</vt:lpstr>
      <vt:lpstr>DÚ – opětovné tlumočení Blooma?</vt:lpstr>
      <vt:lpstr>co vás dnes čeká</vt:lpstr>
      <vt:lpstr>co vás dnes čeká</vt:lpstr>
      <vt:lpstr>spolupráce v kabině</vt:lpstr>
      <vt:lpstr>aklimatizace v nové v kabině</vt:lpstr>
      <vt:lpstr>taylor: diversity in business</vt:lpstr>
      <vt:lpstr>taylor: diversity in business</vt:lpstr>
      <vt:lpstr>taylor: diversity in business – debriefing</vt:lpstr>
      <vt:lpstr>taylor: diversity in business – feedback</vt:lpstr>
      <vt:lpstr>anticipace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149</cp:revision>
  <cp:lastPrinted>2020-02-24T11:22:20Z</cp:lastPrinted>
  <dcterms:created xsi:type="dcterms:W3CDTF">2019-03-09T16:29:07Z</dcterms:created>
  <dcterms:modified xsi:type="dcterms:W3CDTF">2020-03-10T09:58:35Z</dcterms:modified>
</cp:coreProperties>
</file>