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0"/>
  </p:handoutMasterIdLst>
  <p:sldIdLst>
    <p:sldId id="265" r:id="rId2"/>
    <p:sldId id="289" r:id="rId3"/>
    <p:sldId id="422" r:id="rId4"/>
    <p:sldId id="423" r:id="rId5"/>
    <p:sldId id="424" r:id="rId6"/>
    <p:sldId id="425" r:id="rId7"/>
    <p:sldId id="426" r:id="rId8"/>
    <p:sldId id="319" r:id="rId9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panelová diskuse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170989" y="2321029"/>
            <a:ext cx="3549291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PANELISTÉ</a:t>
            </a: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hlavní hybatelé diskuse</a:t>
            </a:r>
          </a:p>
          <a:p>
            <a:pPr marL="128016" lvl="1" indent="0">
              <a:buNone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DISKUTUJÍCÍ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reagují na vyjádření </a:t>
            </a:r>
            <a:r>
              <a:rPr lang="cs-CZ" sz="3200" dirty="0" err="1" smtClean="0"/>
              <a:t>panelistů</a:t>
            </a:r>
            <a:endParaRPr lang="cs-CZ" sz="32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6931" y="2305211"/>
            <a:ext cx="3426128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err="1" smtClean="0"/>
              <a:t>FEEDBACKÁŘI</a:t>
            </a:r>
            <a:endParaRPr lang="cs-CZ" sz="3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dávají feedback na: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3200" dirty="0" smtClean="0"/>
              <a:t>celkové zvládnutí 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3200" dirty="0" smtClean="0"/>
              <a:t>prezentaci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3200" dirty="0" smtClean="0"/>
              <a:t>obsah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31157" y="2321028"/>
            <a:ext cx="3244897" cy="406639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tlumočí ;)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panelová diskuse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096858"/>
              </p:ext>
            </p:extLst>
          </p:nvPr>
        </p:nvGraphicFramePr>
        <p:xfrm>
          <a:off x="3248403" y="2129401"/>
          <a:ext cx="7014785" cy="4300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List" r:id="rId4" imgW="3076544" imgH="1885950" progId="Excel.Sheet.12">
                  <p:embed/>
                </p:oleObj>
              </mc:Choice>
              <mc:Fallback>
                <p:oleObj name="List" r:id="rId4" imgW="3076544" imgH="18859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48403" y="2129401"/>
                        <a:ext cx="7014785" cy="4300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67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Mají studentské protesty a stávky za klima smysl?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119" y="2643326"/>
            <a:ext cx="9720071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Gwen</a:t>
            </a:r>
            <a:r>
              <a:rPr lang="cs-CZ" sz="3600" dirty="0" smtClean="0"/>
              <a:t> </a:t>
            </a:r>
            <a:r>
              <a:rPr lang="cs-CZ" sz="3600" dirty="0" err="1" smtClean="0"/>
              <a:t>Harrington</a:t>
            </a:r>
            <a:r>
              <a:rPr lang="cs-CZ" sz="3600" dirty="0" smtClean="0"/>
              <a:t> – University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smtClean="0"/>
              <a:t>Leeds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Greta Thunberg – aktivistka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Natálie </a:t>
            </a:r>
            <a:r>
              <a:rPr lang="cs-CZ" sz="3600" dirty="0" smtClean="0"/>
              <a:t>Hlaváčková – Trikolóra </a:t>
            </a:r>
            <a:r>
              <a:rPr lang="cs-CZ" sz="3600" dirty="0"/>
              <a:t>hnutí </a:t>
            </a:r>
            <a:r>
              <a:rPr lang="cs-CZ" sz="3600" dirty="0" smtClean="0"/>
              <a:t>občanů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158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panelová diskuse – debriefing + 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Opakování: V čem je interaktivní formát tlumočnicky specifický?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Jak konkrétně se to projevilo v dnešní diskusi?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Na co se s ohledem na tato specifika musí tlumočník soustředit?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462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panelová diskuse – debriefing + 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236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panelová diskuse – 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196" y="2173770"/>
            <a:ext cx="10325318" cy="40663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>
                <a:sym typeface="Wingdings 3" panose="05040102010807070707" pitchFamily="18" charset="2"/>
              </a:rPr>
              <a:t>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obsah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>
                <a:sym typeface="Wingdings 3" panose="05040102010807070707" pitchFamily="18" charset="2"/>
              </a:rPr>
              <a:t>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26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3042</TotalTime>
  <Words>121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Integrál</vt:lpstr>
      <vt:lpstr>List</vt:lpstr>
      <vt:lpstr>KTI</vt:lpstr>
      <vt:lpstr>panelová diskuse</vt:lpstr>
      <vt:lpstr>panelová diskuse</vt:lpstr>
      <vt:lpstr>Mají studentské protesty a stávky za klima smysl?</vt:lpstr>
      <vt:lpstr>panelová diskuse – debriefing + FB</vt:lpstr>
      <vt:lpstr>panelová diskuse – debriefing + FB</vt:lpstr>
      <vt:lpstr>panelová diskuse – FB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241</cp:revision>
  <cp:lastPrinted>2019-11-14T17:13:18Z</cp:lastPrinted>
  <dcterms:created xsi:type="dcterms:W3CDTF">2019-03-09T16:29:07Z</dcterms:created>
  <dcterms:modified xsi:type="dcterms:W3CDTF">2019-12-17T11:29:55Z</dcterms:modified>
</cp:coreProperties>
</file>