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3" autoAdjust="0"/>
    <p:restoredTop sz="94660"/>
  </p:normalViewPr>
  <p:slideViewPr>
    <p:cSldViewPr snapToGrid="0">
      <p:cViewPr>
        <p:scale>
          <a:sx n="89" d="100"/>
          <a:sy n="89" d="100"/>
        </p:scale>
        <p:origin x="68" y="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DDABE-97B1-45CB-8D82-57F94941E81B}" type="datetimeFigureOut">
              <a:rPr lang="cs-CZ" smtClean="0"/>
              <a:t>02.12.2021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D1BFF-257E-43AA-B06A-F75DFFA567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7520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DDABE-97B1-45CB-8D82-57F94941E81B}" type="datetimeFigureOut">
              <a:rPr lang="cs-CZ" smtClean="0"/>
              <a:t>02.12.2021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D1BFF-257E-43AA-B06A-F75DFFA567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3244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DDABE-97B1-45CB-8D82-57F94941E81B}" type="datetimeFigureOut">
              <a:rPr lang="cs-CZ" smtClean="0"/>
              <a:t>02.12.2021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D1BFF-257E-43AA-B06A-F75DFFA567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4042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DDABE-97B1-45CB-8D82-57F94941E81B}" type="datetimeFigureOut">
              <a:rPr lang="cs-CZ" smtClean="0"/>
              <a:t>02.12.2021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D1BFF-257E-43AA-B06A-F75DFFA567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1387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DDABE-97B1-45CB-8D82-57F94941E81B}" type="datetimeFigureOut">
              <a:rPr lang="cs-CZ" smtClean="0"/>
              <a:t>02.12.2021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D1BFF-257E-43AA-B06A-F75DFFA567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8433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DDABE-97B1-45CB-8D82-57F94941E81B}" type="datetimeFigureOut">
              <a:rPr lang="cs-CZ" smtClean="0"/>
              <a:t>02.12.2021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D1BFF-257E-43AA-B06A-F75DFFA567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2909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DDABE-97B1-45CB-8D82-57F94941E81B}" type="datetimeFigureOut">
              <a:rPr lang="cs-CZ" smtClean="0"/>
              <a:t>02.12.2021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D1BFF-257E-43AA-B06A-F75DFFA567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673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DDABE-97B1-45CB-8D82-57F94941E81B}" type="datetimeFigureOut">
              <a:rPr lang="cs-CZ" smtClean="0"/>
              <a:t>02.12.2021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D1BFF-257E-43AA-B06A-F75DFFA567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6190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DDABE-97B1-45CB-8D82-57F94941E81B}" type="datetimeFigureOut">
              <a:rPr lang="cs-CZ" smtClean="0"/>
              <a:t>02.12.2021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D1BFF-257E-43AA-B06A-F75DFFA567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2748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DDABE-97B1-45CB-8D82-57F94941E81B}" type="datetimeFigureOut">
              <a:rPr lang="cs-CZ" smtClean="0"/>
              <a:t>02.12.2021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D1BFF-257E-43AA-B06A-F75DFFA567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6670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DDABE-97B1-45CB-8D82-57F94941E81B}" type="datetimeFigureOut">
              <a:rPr lang="cs-CZ" smtClean="0"/>
              <a:t>02.12.2021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D1BFF-257E-43AA-B06A-F75DFFA567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8006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DDABE-97B1-45CB-8D82-57F94941E81B}" type="datetimeFigureOut">
              <a:rPr lang="cs-CZ" smtClean="0"/>
              <a:t>02.12.2021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D1BFF-257E-43AA-B06A-F75DFFA567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5503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Změna pracovního zařazení a </a:t>
            </a:r>
            <a:r>
              <a:rPr lang="cs-CZ" dirty="0" err="1" smtClean="0"/>
              <a:t>Outplacement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8220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Principy a cíle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Principy:</a:t>
            </a:r>
          </a:p>
          <a:p>
            <a:pPr>
              <a:buFontTx/>
              <a:buChar char="-"/>
            </a:pPr>
            <a:r>
              <a:rPr lang="cs-CZ" dirty="0" smtClean="0"/>
              <a:t>Důstojnost</a:t>
            </a:r>
          </a:p>
          <a:p>
            <a:pPr>
              <a:buFontTx/>
              <a:buChar char="-"/>
            </a:pPr>
            <a:r>
              <a:rPr lang="cs-CZ" dirty="0" err="1" smtClean="0"/>
              <a:t>Trasparentnost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Cíle:</a:t>
            </a:r>
            <a:endParaRPr lang="cs-CZ" dirty="0"/>
          </a:p>
          <a:p>
            <a:pPr>
              <a:buFontTx/>
              <a:buChar char="-"/>
            </a:pPr>
            <a:r>
              <a:rPr lang="cs-CZ" dirty="0" smtClean="0"/>
              <a:t>Interní (odcházející)</a:t>
            </a:r>
          </a:p>
          <a:p>
            <a:pPr>
              <a:buFontTx/>
              <a:buChar char="-"/>
            </a:pPr>
            <a:r>
              <a:rPr lang="cs-CZ" dirty="0" smtClean="0"/>
              <a:t>Interní (zůstávající)</a:t>
            </a:r>
          </a:p>
          <a:p>
            <a:pPr>
              <a:buFontTx/>
              <a:buChar char="-"/>
            </a:pPr>
            <a:r>
              <a:rPr lang="cs-CZ" dirty="0" smtClean="0"/>
              <a:t>Externí</a:t>
            </a:r>
          </a:p>
        </p:txBody>
      </p:sp>
    </p:spTree>
    <p:extLst>
      <p:ext uri="{BB962C8B-B14F-4D97-AF65-F5344CB8AC3E}">
        <p14:creationId xmlns:p14="http://schemas.microsoft.com/office/powerpoint/2010/main" val="3879858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Kontext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Neuspokojivý pracovní výkon</a:t>
            </a:r>
          </a:p>
          <a:p>
            <a:pPr lvl="1"/>
            <a:r>
              <a:rPr lang="cs-CZ" dirty="0" smtClean="0"/>
              <a:t>Nedostatečné výsledky</a:t>
            </a:r>
          </a:p>
          <a:p>
            <a:pPr lvl="1"/>
            <a:r>
              <a:rPr lang="cs-CZ" dirty="0" smtClean="0"/>
              <a:t>Nevhodné postupy / Nevhodný přístup</a:t>
            </a:r>
          </a:p>
          <a:p>
            <a:pPr lvl="1"/>
            <a:r>
              <a:rPr lang="cs-CZ" dirty="0" smtClean="0"/>
              <a:t>Nevyužívaný potenciál</a:t>
            </a:r>
          </a:p>
          <a:p>
            <a:pPr lvl="1"/>
            <a:r>
              <a:rPr lang="cs-CZ" dirty="0" smtClean="0"/>
              <a:t>Poškozování vztahů</a:t>
            </a:r>
          </a:p>
          <a:p>
            <a:r>
              <a:rPr lang="cs-CZ" dirty="0" smtClean="0"/>
              <a:t>Nepoměr mezi pracovním výkonem a nároky současné pozice</a:t>
            </a:r>
            <a:endParaRPr lang="cs-CZ" dirty="0"/>
          </a:p>
          <a:p>
            <a:pPr lvl="1"/>
            <a:r>
              <a:rPr lang="cs-CZ" dirty="0" smtClean="0"/>
              <a:t>„povýšení“</a:t>
            </a:r>
          </a:p>
          <a:p>
            <a:pPr lvl="1"/>
            <a:r>
              <a:rPr lang="cs-CZ" dirty="0" smtClean="0"/>
              <a:t>„změna pracovního zařazení“</a:t>
            </a:r>
            <a:endParaRPr lang="cs-CZ" dirty="0"/>
          </a:p>
          <a:p>
            <a:r>
              <a:rPr lang="cs-CZ" dirty="0" smtClean="0"/>
              <a:t>Změny v prostředí organizace, změna strategie</a:t>
            </a:r>
          </a:p>
          <a:p>
            <a:pPr lvl="1"/>
            <a:r>
              <a:rPr lang="cs-CZ" dirty="0" smtClean="0"/>
              <a:t>Vývoj hospodářské situace</a:t>
            </a:r>
          </a:p>
          <a:p>
            <a:pPr lvl="1"/>
            <a:r>
              <a:rPr lang="cs-CZ" dirty="0" smtClean="0"/>
              <a:t>Inovace (technologie)</a:t>
            </a:r>
          </a:p>
          <a:p>
            <a:pPr lvl="1"/>
            <a:r>
              <a:rPr lang="cs-CZ" dirty="0" smtClean="0"/>
              <a:t>Změna zaměření organizace</a:t>
            </a:r>
          </a:p>
          <a:p>
            <a:pPr lvl="1"/>
            <a:r>
              <a:rPr lang="cs-CZ" dirty="0" smtClean="0"/>
              <a:t>Změna legislativy</a:t>
            </a:r>
          </a:p>
          <a:p>
            <a:pPr marL="457200" lvl="1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773591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Outplacement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8121" y="1825625"/>
            <a:ext cx="909575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396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2352" y="585787"/>
            <a:ext cx="10241880" cy="591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57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Souvislosti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Interní – odcházející</a:t>
            </a:r>
          </a:p>
          <a:p>
            <a:r>
              <a:rPr lang="cs-CZ" dirty="0" smtClean="0"/>
              <a:t>Interní – zůstávající</a:t>
            </a:r>
          </a:p>
          <a:p>
            <a:r>
              <a:rPr lang="cs-CZ" dirty="0" smtClean="0"/>
              <a:t>Externí – zákazníci, dodavatelé, potenciální zaměstnanci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332453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89</Words>
  <Application>Microsoft Office PowerPoint</Application>
  <PresentationFormat>Širokoúhlá obrazovka</PresentationFormat>
  <Paragraphs>29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Motiv Office</vt:lpstr>
      <vt:lpstr>Změna pracovního zařazení a Outplacement</vt:lpstr>
      <vt:lpstr>Principy a cíle</vt:lpstr>
      <vt:lpstr>Kontext</vt:lpstr>
      <vt:lpstr>Outplacement</vt:lpstr>
      <vt:lpstr>Prezentace aplikace PowerPoint</vt:lpstr>
      <vt:lpstr>Souvislosti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Změna pracovního zařazení a Outplacement</dc:title>
  <dc:creator>Matěj Lejsal</dc:creator>
  <cp:lastModifiedBy>Matěj Lejsal</cp:lastModifiedBy>
  <cp:revision>2</cp:revision>
  <dcterms:created xsi:type="dcterms:W3CDTF">2021-12-02T07:19:50Z</dcterms:created>
  <dcterms:modified xsi:type="dcterms:W3CDTF">2021-12-02T07:25:53Z</dcterms:modified>
</cp:coreProperties>
</file>