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79" r:id="rId4"/>
    <p:sldId id="268" r:id="rId5"/>
    <p:sldId id="280" r:id="rId6"/>
    <p:sldId id="274" r:id="rId7"/>
    <p:sldId id="269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88937B1-8DAF-434F-AAC6-C59339C35CD1}">
          <p14:sldIdLst>
            <p14:sldId id="256"/>
            <p14:sldId id="278"/>
            <p14:sldId id="279"/>
            <p14:sldId id="268"/>
            <p14:sldId id="280"/>
            <p14:sldId id="274"/>
            <p14:sldId id="269"/>
            <p14:sldId id="262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9AE84-4B23-453B-A876-8CC8F08C938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134C254-D2FB-441F-9D7E-D5E73F6959A1}">
      <dgm:prSet/>
      <dgm:spPr/>
      <dgm:t>
        <a:bodyPr/>
        <a:lstStyle/>
        <a:p>
          <a:r>
            <a:rPr lang="cs-CZ" b="1"/>
            <a:t>uzel (vertex, node) </a:t>
          </a:r>
          <a:r>
            <a:rPr lang="cs-CZ"/>
            <a:t>= aktér/entita</a:t>
          </a:r>
          <a:endParaRPr lang="en-US"/>
        </a:p>
      </dgm:t>
    </dgm:pt>
    <dgm:pt modelId="{D9EF3CA4-7F53-4AD0-B0B0-0BA3F1D2D985}" type="parTrans" cxnId="{0119A046-DCD3-499C-B30D-D1427E9C0B38}">
      <dgm:prSet/>
      <dgm:spPr/>
      <dgm:t>
        <a:bodyPr/>
        <a:lstStyle/>
        <a:p>
          <a:endParaRPr lang="en-US"/>
        </a:p>
      </dgm:t>
    </dgm:pt>
    <dgm:pt modelId="{93B7093F-B2E4-4690-871E-6E655A73DF1A}" type="sibTrans" cxnId="{0119A046-DCD3-499C-B30D-D1427E9C0B38}">
      <dgm:prSet/>
      <dgm:spPr/>
      <dgm:t>
        <a:bodyPr/>
        <a:lstStyle/>
        <a:p>
          <a:endParaRPr lang="en-US"/>
        </a:p>
      </dgm:t>
    </dgm:pt>
    <dgm:pt modelId="{08705105-1277-4733-89E7-1F6BAACDD84E}">
      <dgm:prSet/>
      <dgm:spPr/>
      <dgm:t>
        <a:bodyPr/>
        <a:lstStyle/>
        <a:p>
          <a:r>
            <a:rPr lang="cs-CZ" b="1"/>
            <a:t>hrana, vazba (tie, edge, arrow) </a:t>
          </a:r>
          <a:r>
            <a:rPr lang="cs-CZ"/>
            <a:t>= vztah; vlastnosti: </a:t>
          </a:r>
          <a:r>
            <a:rPr lang="cs-CZ" b="1"/>
            <a:t>síla a orientace </a:t>
          </a:r>
          <a:endParaRPr lang="en-US"/>
        </a:p>
      </dgm:t>
    </dgm:pt>
    <dgm:pt modelId="{541EFDA7-54C5-4AC9-B822-FBDADC4BD2C3}" type="parTrans" cxnId="{978067B9-1670-433C-A8F4-47F2DDBB483E}">
      <dgm:prSet/>
      <dgm:spPr/>
      <dgm:t>
        <a:bodyPr/>
        <a:lstStyle/>
        <a:p>
          <a:endParaRPr lang="en-US"/>
        </a:p>
      </dgm:t>
    </dgm:pt>
    <dgm:pt modelId="{75140277-03D4-4AAB-9B9D-3C2CC7BC6AA7}" type="sibTrans" cxnId="{978067B9-1670-433C-A8F4-47F2DDBB483E}">
      <dgm:prSet/>
      <dgm:spPr/>
      <dgm:t>
        <a:bodyPr/>
        <a:lstStyle/>
        <a:p>
          <a:endParaRPr lang="en-US"/>
        </a:p>
      </dgm:t>
    </dgm:pt>
    <dgm:pt modelId="{31FCF621-DAF0-427A-8079-EAC11A58134C}">
      <dgm:prSet/>
      <dgm:spPr/>
      <dgm:t>
        <a:bodyPr/>
        <a:lstStyle/>
        <a:p>
          <a:r>
            <a:rPr lang="cs-CZ" b="1"/>
            <a:t>síť</a:t>
          </a:r>
          <a:r>
            <a:rPr lang="cs-CZ"/>
            <a:t> se skládá z =&gt; uzly (heuristicky rovnocenné) + hrany (jeden vztah = jeden typ hran = jedna síť) =&gt; existuje samozřejmě více druhů sítí</a:t>
          </a:r>
          <a:endParaRPr lang="en-US"/>
        </a:p>
      </dgm:t>
    </dgm:pt>
    <dgm:pt modelId="{504A62B9-5C30-4CCC-BFC2-17B3EEB39488}" type="parTrans" cxnId="{7DE7AA39-A5A2-4D98-BC58-95C25EBBCD8D}">
      <dgm:prSet/>
      <dgm:spPr/>
      <dgm:t>
        <a:bodyPr/>
        <a:lstStyle/>
        <a:p>
          <a:endParaRPr lang="en-US"/>
        </a:p>
      </dgm:t>
    </dgm:pt>
    <dgm:pt modelId="{BEA3137E-EDDA-401B-BE6A-AB29A49CD07E}" type="sibTrans" cxnId="{7DE7AA39-A5A2-4D98-BC58-95C25EBBCD8D}">
      <dgm:prSet/>
      <dgm:spPr/>
      <dgm:t>
        <a:bodyPr/>
        <a:lstStyle/>
        <a:p>
          <a:endParaRPr lang="en-US"/>
        </a:p>
      </dgm:t>
    </dgm:pt>
    <dgm:pt modelId="{B8DBE720-D330-4340-8861-8978D1143E04}" type="pres">
      <dgm:prSet presAssocID="{5229AE84-4B23-453B-A876-8CC8F08C9380}" presName="linear" presStyleCnt="0">
        <dgm:presLayoutVars>
          <dgm:animLvl val="lvl"/>
          <dgm:resizeHandles val="exact"/>
        </dgm:presLayoutVars>
      </dgm:prSet>
      <dgm:spPr/>
    </dgm:pt>
    <dgm:pt modelId="{65E5C63B-0837-443C-842A-97D1D27ECC77}" type="pres">
      <dgm:prSet presAssocID="{6134C254-D2FB-441F-9D7E-D5E73F6959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70110F6-69BB-443E-9EF0-1450062E7321}" type="pres">
      <dgm:prSet presAssocID="{93B7093F-B2E4-4690-871E-6E655A73DF1A}" presName="spacer" presStyleCnt="0"/>
      <dgm:spPr/>
    </dgm:pt>
    <dgm:pt modelId="{404DB302-4586-451E-96D2-49F0451AF1D1}" type="pres">
      <dgm:prSet presAssocID="{08705105-1277-4733-89E7-1F6BAACDD84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E30E1B3-E8C4-4760-980E-1651C2EFFF0E}" type="pres">
      <dgm:prSet presAssocID="{75140277-03D4-4AAB-9B9D-3C2CC7BC6AA7}" presName="spacer" presStyleCnt="0"/>
      <dgm:spPr/>
    </dgm:pt>
    <dgm:pt modelId="{21949362-7585-4C81-B9E7-11BA0993E9BB}" type="pres">
      <dgm:prSet presAssocID="{31FCF621-DAF0-427A-8079-EAC11A58134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EF6EC13-B9D1-4C5E-9ADD-7BD646AF0A30}" type="presOf" srcId="{08705105-1277-4733-89E7-1F6BAACDD84E}" destId="{404DB302-4586-451E-96D2-49F0451AF1D1}" srcOrd="0" destOrd="0" presId="urn:microsoft.com/office/officeart/2005/8/layout/vList2"/>
    <dgm:cxn modelId="{7DE7AA39-A5A2-4D98-BC58-95C25EBBCD8D}" srcId="{5229AE84-4B23-453B-A876-8CC8F08C9380}" destId="{31FCF621-DAF0-427A-8079-EAC11A58134C}" srcOrd="2" destOrd="0" parTransId="{504A62B9-5C30-4CCC-BFC2-17B3EEB39488}" sibTransId="{BEA3137E-EDDA-401B-BE6A-AB29A49CD07E}"/>
    <dgm:cxn modelId="{70BBFC5F-4B30-472F-94DF-A8F510DB7758}" type="presOf" srcId="{6134C254-D2FB-441F-9D7E-D5E73F6959A1}" destId="{65E5C63B-0837-443C-842A-97D1D27ECC77}" srcOrd="0" destOrd="0" presId="urn:microsoft.com/office/officeart/2005/8/layout/vList2"/>
    <dgm:cxn modelId="{0119A046-DCD3-499C-B30D-D1427E9C0B38}" srcId="{5229AE84-4B23-453B-A876-8CC8F08C9380}" destId="{6134C254-D2FB-441F-9D7E-D5E73F6959A1}" srcOrd="0" destOrd="0" parTransId="{D9EF3CA4-7F53-4AD0-B0B0-0BA3F1D2D985}" sibTransId="{93B7093F-B2E4-4690-871E-6E655A73DF1A}"/>
    <dgm:cxn modelId="{17D14984-3C4F-4038-8059-CD983EC362D6}" type="presOf" srcId="{31FCF621-DAF0-427A-8079-EAC11A58134C}" destId="{21949362-7585-4C81-B9E7-11BA0993E9BB}" srcOrd="0" destOrd="0" presId="urn:microsoft.com/office/officeart/2005/8/layout/vList2"/>
    <dgm:cxn modelId="{978067B9-1670-433C-A8F4-47F2DDBB483E}" srcId="{5229AE84-4B23-453B-A876-8CC8F08C9380}" destId="{08705105-1277-4733-89E7-1F6BAACDD84E}" srcOrd="1" destOrd="0" parTransId="{541EFDA7-54C5-4AC9-B822-FBDADC4BD2C3}" sibTransId="{75140277-03D4-4AAB-9B9D-3C2CC7BC6AA7}"/>
    <dgm:cxn modelId="{5FC734FA-3103-4A82-8B4F-45A674EDBD44}" type="presOf" srcId="{5229AE84-4B23-453B-A876-8CC8F08C9380}" destId="{B8DBE720-D330-4340-8861-8978D1143E04}" srcOrd="0" destOrd="0" presId="urn:microsoft.com/office/officeart/2005/8/layout/vList2"/>
    <dgm:cxn modelId="{69233363-7BA7-4601-A3C0-45B3C7F4F96C}" type="presParOf" srcId="{B8DBE720-D330-4340-8861-8978D1143E04}" destId="{65E5C63B-0837-443C-842A-97D1D27ECC77}" srcOrd="0" destOrd="0" presId="urn:microsoft.com/office/officeart/2005/8/layout/vList2"/>
    <dgm:cxn modelId="{3FBB6028-3640-4B59-A440-38A85A5E7B54}" type="presParOf" srcId="{B8DBE720-D330-4340-8861-8978D1143E04}" destId="{370110F6-69BB-443E-9EF0-1450062E7321}" srcOrd="1" destOrd="0" presId="urn:microsoft.com/office/officeart/2005/8/layout/vList2"/>
    <dgm:cxn modelId="{9EF7458D-BF6E-435E-9270-201F08E60DBA}" type="presParOf" srcId="{B8DBE720-D330-4340-8861-8978D1143E04}" destId="{404DB302-4586-451E-96D2-49F0451AF1D1}" srcOrd="2" destOrd="0" presId="urn:microsoft.com/office/officeart/2005/8/layout/vList2"/>
    <dgm:cxn modelId="{74036AD1-CB91-433E-8D69-0A313456E915}" type="presParOf" srcId="{B8DBE720-D330-4340-8861-8978D1143E04}" destId="{4E30E1B3-E8C4-4760-980E-1651C2EFFF0E}" srcOrd="3" destOrd="0" presId="urn:microsoft.com/office/officeart/2005/8/layout/vList2"/>
    <dgm:cxn modelId="{80F15EA7-757B-4A7D-A5F9-C4DC92419885}" type="presParOf" srcId="{B8DBE720-D330-4340-8861-8978D1143E04}" destId="{21949362-7585-4C81-B9E7-11BA0993E9B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9632F5-8173-4A4E-860B-B0B5F7D015B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C39FBDA-F888-4110-8F12-38F1DD5533F6}">
      <dgm:prSet/>
      <dgm:spPr/>
      <dgm:t>
        <a:bodyPr/>
        <a:lstStyle/>
        <a:p>
          <a:r>
            <a:rPr lang="cs-CZ"/>
            <a:t>Každý uzel je </a:t>
          </a:r>
          <a:r>
            <a:rPr lang="cs-CZ" b="1"/>
            <a:t>viditelný</a:t>
          </a:r>
          <a:endParaRPr lang="en-US"/>
        </a:p>
      </dgm:t>
    </dgm:pt>
    <dgm:pt modelId="{9141A5E9-7711-477E-8264-6574F973EDC0}" type="parTrans" cxnId="{02449B4B-3849-46FE-BD32-E8DEE1C35214}">
      <dgm:prSet/>
      <dgm:spPr/>
      <dgm:t>
        <a:bodyPr/>
        <a:lstStyle/>
        <a:p>
          <a:endParaRPr lang="en-US"/>
        </a:p>
      </dgm:t>
    </dgm:pt>
    <dgm:pt modelId="{FE5A9C5E-DDEF-4DC3-80D3-1D08B812260C}" type="sibTrans" cxnId="{02449B4B-3849-46FE-BD32-E8DEE1C35214}">
      <dgm:prSet/>
      <dgm:spPr/>
      <dgm:t>
        <a:bodyPr/>
        <a:lstStyle/>
        <a:p>
          <a:endParaRPr lang="en-US"/>
        </a:p>
      </dgm:t>
    </dgm:pt>
    <dgm:pt modelId="{75FB43A2-955E-437E-A6F1-FEDD5FD74766}">
      <dgm:prSet/>
      <dgm:spPr/>
      <dgm:t>
        <a:bodyPr/>
        <a:lstStyle/>
        <a:p>
          <a:r>
            <a:rPr lang="cs-CZ"/>
            <a:t>U každého uzlu lze spočítat degree (stupeň)</a:t>
          </a:r>
          <a:endParaRPr lang="en-US"/>
        </a:p>
      </dgm:t>
    </dgm:pt>
    <dgm:pt modelId="{B1FD2EF2-DF04-42ED-8695-424102B92A1B}" type="parTrans" cxnId="{DBA23235-BEEE-4846-86A0-BE0D993718A7}">
      <dgm:prSet/>
      <dgm:spPr/>
      <dgm:t>
        <a:bodyPr/>
        <a:lstStyle/>
        <a:p>
          <a:endParaRPr lang="en-US"/>
        </a:p>
      </dgm:t>
    </dgm:pt>
    <dgm:pt modelId="{6097BE75-F620-455F-AC45-40AFCF8FC73D}" type="sibTrans" cxnId="{DBA23235-BEEE-4846-86A0-BE0D993718A7}">
      <dgm:prSet/>
      <dgm:spPr/>
      <dgm:t>
        <a:bodyPr/>
        <a:lstStyle/>
        <a:p>
          <a:endParaRPr lang="en-US"/>
        </a:p>
      </dgm:t>
    </dgm:pt>
    <dgm:pt modelId="{7BC03E27-3C16-4188-B929-51EB108E94EC}">
      <dgm:prSet/>
      <dgm:spPr/>
      <dgm:t>
        <a:bodyPr/>
        <a:lstStyle/>
        <a:p>
          <a:r>
            <a:rPr lang="cs-CZ"/>
            <a:t>Každou hranu lze sledovat od zdroje až k cíli</a:t>
          </a:r>
          <a:endParaRPr lang="en-US"/>
        </a:p>
      </dgm:t>
    </dgm:pt>
    <dgm:pt modelId="{F4BA0E62-49AF-4A6A-AD22-C2698F533CC6}" type="parTrans" cxnId="{AF3815EB-C957-418E-9D8C-238374458F7A}">
      <dgm:prSet/>
      <dgm:spPr/>
      <dgm:t>
        <a:bodyPr/>
        <a:lstStyle/>
        <a:p>
          <a:endParaRPr lang="en-US"/>
        </a:p>
      </dgm:t>
    </dgm:pt>
    <dgm:pt modelId="{6359EEE4-5A70-466D-BF5D-D9C4D6CF615A}" type="sibTrans" cxnId="{AF3815EB-C957-418E-9D8C-238374458F7A}">
      <dgm:prSet/>
      <dgm:spPr/>
      <dgm:t>
        <a:bodyPr/>
        <a:lstStyle/>
        <a:p>
          <a:endParaRPr lang="en-US"/>
        </a:p>
      </dgm:t>
    </dgm:pt>
    <dgm:pt modelId="{B8A824AD-5250-4D83-BDB6-F760DE604F6F}">
      <dgm:prSet/>
      <dgm:spPr/>
      <dgm:t>
        <a:bodyPr/>
        <a:lstStyle/>
        <a:p>
          <a:r>
            <a:rPr lang="cs-CZ"/>
            <a:t>Podskupiny i izoláty lze identifikovat</a:t>
          </a:r>
          <a:endParaRPr lang="en-US"/>
        </a:p>
      </dgm:t>
    </dgm:pt>
    <dgm:pt modelId="{808193E1-8426-47EE-8593-6709D1060A3C}" type="parTrans" cxnId="{99BE4365-A0A4-4225-8E2F-A91C10C9E27F}">
      <dgm:prSet/>
      <dgm:spPr/>
      <dgm:t>
        <a:bodyPr/>
        <a:lstStyle/>
        <a:p>
          <a:endParaRPr lang="en-US"/>
        </a:p>
      </dgm:t>
    </dgm:pt>
    <dgm:pt modelId="{C2E0D08B-033B-4533-B8A5-BD590F58C5AB}" type="sibTrans" cxnId="{99BE4365-A0A4-4225-8E2F-A91C10C9E27F}">
      <dgm:prSet/>
      <dgm:spPr/>
      <dgm:t>
        <a:bodyPr/>
        <a:lstStyle/>
        <a:p>
          <a:endParaRPr lang="en-US"/>
        </a:p>
      </dgm:t>
    </dgm:pt>
    <dgm:pt modelId="{97D2082B-E920-49AE-BE5F-84DA421D0A23}">
      <dgm:prSet/>
      <dgm:spPr/>
      <dgm:t>
        <a:bodyPr/>
        <a:lstStyle/>
        <a:p>
          <a:r>
            <a:rPr lang="cs-CZ"/>
            <a:t>Dobrá vizualizace pak není jen na efekt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 základní </a:t>
          </a:r>
          <a:r>
            <a:rPr lang="cs-CZ" b="1"/>
            <a:t>přehled</a:t>
          </a:r>
          <a:r>
            <a:rPr lang="cs-CZ"/>
            <a:t> &amp; předání </a:t>
          </a:r>
          <a:r>
            <a:rPr lang="cs-CZ" b="1"/>
            <a:t>„message“ </a:t>
          </a:r>
          <a:endParaRPr lang="en-US"/>
        </a:p>
      </dgm:t>
    </dgm:pt>
    <dgm:pt modelId="{50E21D55-C8DA-442D-A8F3-0BEDEB37E13D}" type="parTrans" cxnId="{93B7EC57-64B7-4C2B-B959-84D4CA2E3B81}">
      <dgm:prSet/>
      <dgm:spPr/>
      <dgm:t>
        <a:bodyPr/>
        <a:lstStyle/>
        <a:p>
          <a:endParaRPr lang="en-US"/>
        </a:p>
      </dgm:t>
    </dgm:pt>
    <dgm:pt modelId="{A8C34CB4-D47A-41D4-9AD9-737864560F98}" type="sibTrans" cxnId="{93B7EC57-64B7-4C2B-B959-84D4CA2E3B81}">
      <dgm:prSet/>
      <dgm:spPr/>
      <dgm:t>
        <a:bodyPr/>
        <a:lstStyle/>
        <a:p>
          <a:endParaRPr lang="en-US"/>
        </a:p>
      </dgm:t>
    </dgm:pt>
    <dgm:pt modelId="{A5E08DEE-D599-4EFE-8A7B-C374F132AA06}" type="pres">
      <dgm:prSet presAssocID="{429632F5-8173-4A4E-860B-B0B5F7D015B5}" presName="linear" presStyleCnt="0">
        <dgm:presLayoutVars>
          <dgm:animLvl val="lvl"/>
          <dgm:resizeHandles val="exact"/>
        </dgm:presLayoutVars>
      </dgm:prSet>
      <dgm:spPr/>
    </dgm:pt>
    <dgm:pt modelId="{5C3B6F75-A335-43DD-9DA4-1B47B7F8B933}" type="pres">
      <dgm:prSet presAssocID="{6C39FBDA-F888-4110-8F12-38F1DD5533F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8CF982B-60B2-421C-AD60-DB122B281BCD}" type="pres">
      <dgm:prSet presAssocID="{FE5A9C5E-DDEF-4DC3-80D3-1D08B812260C}" presName="spacer" presStyleCnt="0"/>
      <dgm:spPr/>
    </dgm:pt>
    <dgm:pt modelId="{26F35B64-2EC0-4923-84A7-6B0B92A7E384}" type="pres">
      <dgm:prSet presAssocID="{75FB43A2-955E-437E-A6F1-FEDD5FD7476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8CD87DE-B32B-43CC-8AEF-61ED255D6CC0}" type="pres">
      <dgm:prSet presAssocID="{6097BE75-F620-455F-AC45-40AFCF8FC73D}" presName="spacer" presStyleCnt="0"/>
      <dgm:spPr/>
    </dgm:pt>
    <dgm:pt modelId="{0A6627F6-650E-4FD4-9987-1F1DEFC482E5}" type="pres">
      <dgm:prSet presAssocID="{7BC03E27-3C16-4188-B929-51EB108E94E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88E04E3-5E20-438A-AC59-89BF25582CB7}" type="pres">
      <dgm:prSet presAssocID="{6359EEE4-5A70-466D-BF5D-D9C4D6CF615A}" presName="spacer" presStyleCnt="0"/>
      <dgm:spPr/>
    </dgm:pt>
    <dgm:pt modelId="{8B59900B-65FB-480E-8C75-EF5BD6423611}" type="pres">
      <dgm:prSet presAssocID="{B8A824AD-5250-4D83-BDB6-F760DE604F6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0572AC2-94D4-421A-BA08-02EC9023129D}" type="pres">
      <dgm:prSet presAssocID="{C2E0D08B-033B-4533-B8A5-BD590F58C5AB}" presName="spacer" presStyleCnt="0"/>
      <dgm:spPr/>
    </dgm:pt>
    <dgm:pt modelId="{11E6E625-AABB-487D-A17D-A83745037587}" type="pres">
      <dgm:prSet presAssocID="{97D2082B-E920-49AE-BE5F-84DA421D0A2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CBD2A0D-F45E-4BCD-9156-BC4A7DE502B8}" type="presOf" srcId="{75FB43A2-955E-437E-A6F1-FEDD5FD74766}" destId="{26F35B64-2EC0-4923-84A7-6B0B92A7E384}" srcOrd="0" destOrd="0" presId="urn:microsoft.com/office/officeart/2005/8/layout/vList2"/>
    <dgm:cxn modelId="{DBA23235-BEEE-4846-86A0-BE0D993718A7}" srcId="{429632F5-8173-4A4E-860B-B0B5F7D015B5}" destId="{75FB43A2-955E-437E-A6F1-FEDD5FD74766}" srcOrd="1" destOrd="0" parTransId="{B1FD2EF2-DF04-42ED-8695-424102B92A1B}" sibTransId="{6097BE75-F620-455F-AC45-40AFCF8FC73D}"/>
    <dgm:cxn modelId="{8325B63F-8F54-4BF4-AE41-DB925ABD587C}" type="presOf" srcId="{7BC03E27-3C16-4188-B929-51EB108E94EC}" destId="{0A6627F6-650E-4FD4-9987-1F1DEFC482E5}" srcOrd="0" destOrd="0" presId="urn:microsoft.com/office/officeart/2005/8/layout/vList2"/>
    <dgm:cxn modelId="{78B53045-A86B-4F15-B6FD-3E388B8C99A3}" type="presOf" srcId="{429632F5-8173-4A4E-860B-B0B5F7D015B5}" destId="{A5E08DEE-D599-4EFE-8A7B-C374F132AA06}" srcOrd="0" destOrd="0" presId="urn:microsoft.com/office/officeart/2005/8/layout/vList2"/>
    <dgm:cxn modelId="{99BE4365-A0A4-4225-8E2F-A91C10C9E27F}" srcId="{429632F5-8173-4A4E-860B-B0B5F7D015B5}" destId="{B8A824AD-5250-4D83-BDB6-F760DE604F6F}" srcOrd="3" destOrd="0" parTransId="{808193E1-8426-47EE-8593-6709D1060A3C}" sibTransId="{C2E0D08B-033B-4533-B8A5-BD590F58C5AB}"/>
    <dgm:cxn modelId="{02449B4B-3849-46FE-BD32-E8DEE1C35214}" srcId="{429632F5-8173-4A4E-860B-B0B5F7D015B5}" destId="{6C39FBDA-F888-4110-8F12-38F1DD5533F6}" srcOrd="0" destOrd="0" parTransId="{9141A5E9-7711-477E-8264-6574F973EDC0}" sibTransId="{FE5A9C5E-DDEF-4DC3-80D3-1D08B812260C}"/>
    <dgm:cxn modelId="{93B7EC57-64B7-4C2B-B959-84D4CA2E3B81}" srcId="{429632F5-8173-4A4E-860B-B0B5F7D015B5}" destId="{97D2082B-E920-49AE-BE5F-84DA421D0A23}" srcOrd="4" destOrd="0" parTransId="{50E21D55-C8DA-442D-A8F3-0BEDEB37E13D}" sibTransId="{A8C34CB4-D47A-41D4-9AD9-737864560F98}"/>
    <dgm:cxn modelId="{E345079C-D51F-4E85-8F2C-42EC536FB3BB}" type="presOf" srcId="{B8A824AD-5250-4D83-BDB6-F760DE604F6F}" destId="{8B59900B-65FB-480E-8C75-EF5BD6423611}" srcOrd="0" destOrd="0" presId="urn:microsoft.com/office/officeart/2005/8/layout/vList2"/>
    <dgm:cxn modelId="{F82816A4-F1D7-45E1-8E7F-F46FDD7E8AC8}" type="presOf" srcId="{6C39FBDA-F888-4110-8F12-38F1DD5533F6}" destId="{5C3B6F75-A335-43DD-9DA4-1B47B7F8B933}" srcOrd="0" destOrd="0" presId="urn:microsoft.com/office/officeart/2005/8/layout/vList2"/>
    <dgm:cxn modelId="{AF3815EB-C957-418E-9D8C-238374458F7A}" srcId="{429632F5-8173-4A4E-860B-B0B5F7D015B5}" destId="{7BC03E27-3C16-4188-B929-51EB108E94EC}" srcOrd="2" destOrd="0" parTransId="{F4BA0E62-49AF-4A6A-AD22-C2698F533CC6}" sibTransId="{6359EEE4-5A70-466D-BF5D-D9C4D6CF615A}"/>
    <dgm:cxn modelId="{F44F63EE-05DA-4456-ABF5-A666EB64B9E1}" type="presOf" srcId="{97D2082B-E920-49AE-BE5F-84DA421D0A23}" destId="{11E6E625-AABB-487D-A17D-A83745037587}" srcOrd="0" destOrd="0" presId="urn:microsoft.com/office/officeart/2005/8/layout/vList2"/>
    <dgm:cxn modelId="{31B62884-BAAA-48BF-88AF-D0BAC14B754F}" type="presParOf" srcId="{A5E08DEE-D599-4EFE-8A7B-C374F132AA06}" destId="{5C3B6F75-A335-43DD-9DA4-1B47B7F8B933}" srcOrd="0" destOrd="0" presId="urn:microsoft.com/office/officeart/2005/8/layout/vList2"/>
    <dgm:cxn modelId="{7D7F049E-9E1F-4E25-ACB2-46420621475B}" type="presParOf" srcId="{A5E08DEE-D599-4EFE-8A7B-C374F132AA06}" destId="{B8CF982B-60B2-421C-AD60-DB122B281BCD}" srcOrd="1" destOrd="0" presId="urn:microsoft.com/office/officeart/2005/8/layout/vList2"/>
    <dgm:cxn modelId="{0858AC93-BC2D-45C9-B526-EB234BBC2636}" type="presParOf" srcId="{A5E08DEE-D599-4EFE-8A7B-C374F132AA06}" destId="{26F35B64-2EC0-4923-84A7-6B0B92A7E384}" srcOrd="2" destOrd="0" presId="urn:microsoft.com/office/officeart/2005/8/layout/vList2"/>
    <dgm:cxn modelId="{CED86404-99CD-455F-A410-4B34DB0A7D7F}" type="presParOf" srcId="{A5E08DEE-D599-4EFE-8A7B-C374F132AA06}" destId="{98CD87DE-B32B-43CC-8AEF-61ED255D6CC0}" srcOrd="3" destOrd="0" presId="urn:microsoft.com/office/officeart/2005/8/layout/vList2"/>
    <dgm:cxn modelId="{E3CA73DA-8264-4E9E-B44F-48F798979D4C}" type="presParOf" srcId="{A5E08DEE-D599-4EFE-8A7B-C374F132AA06}" destId="{0A6627F6-650E-4FD4-9987-1F1DEFC482E5}" srcOrd="4" destOrd="0" presId="urn:microsoft.com/office/officeart/2005/8/layout/vList2"/>
    <dgm:cxn modelId="{C6E10585-232E-45AE-846E-EC3B8501126C}" type="presParOf" srcId="{A5E08DEE-D599-4EFE-8A7B-C374F132AA06}" destId="{C88E04E3-5E20-438A-AC59-89BF25582CB7}" srcOrd="5" destOrd="0" presId="urn:microsoft.com/office/officeart/2005/8/layout/vList2"/>
    <dgm:cxn modelId="{D34D0F6E-F971-4013-B258-FE718C5CDCCF}" type="presParOf" srcId="{A5E08DEE-D599-4EFE-8A7B-C374F132AA06}" destId="{8B59900B-65FB-480E-8C75-EF5BD6423611}" srcOrd="6" destOrd="0" presId="urn:microsoft.com/office/officeart/2005/8/layout/vList2"/>
    <dgm:cxn modelId="{467F053E-6881-492D-9AE0-1590B12CFAB6}" type="presParOf" srcId="{A5E08DEE-D599-4EFE-8A7B-C374F132AA06}" destId="{60572AC2-94D4-421A-BA08-02EC9023129D}" srcOrd="7" destOrd="0" presId="urn:microsoft.com/office/officeart/2005/8/layout/vList2"/>
    <dgm:cxn modelId="{11C5DB51-59BA-40FC-8769-621D10967D0E}" type="presParOf" srcId="{A5E08DEE-D599-4EFE-8A7B-C374F132AA06}" destId="{11E6E625-AABB-487D-A17D-A8374503758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6B55C6-F2C2-4CC3-84E2-B0A3D8FB579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08DDC07-C29E-4ED6-8A6D-515D2A0CF16F}">
      <dgm:prSet/>
      <dgm:spPr/>
      <dgm:t>
        <a:bodyPr/>
        <a:lstStyle/>
        <a:p>
          <a:r>
            <a:rPr lang="cs-CZ"/>
            <a:t>NE!!!</a:t>
          </a:r>
          <a:endParaRPr lang="en-US"/>
        </a:p>
      </dgm:t>
    </dgm:pt>
    <dgm:pt modelId="{0AFB6414-DC2B-4D2F-A2DC-EC83EA9EDD41}" type="parTrans" cxnId="{CD8A8DFA-3DB0-4DC8-904C-65AB321E6199}">
      <dgm:prSet/>
      <dgm:spPr/>
      <dgm:t>
        <a:bodyPr/>
        <a:lstStyle/>
        <a:p>
          <a:endParaRPr lang="en-US"/>
        </a:p>
      </dgm:t>
    </dgm:pt>
    <dgm:pt modelId="{E846C18B-B066-487E-A454-C4E8E0950372}" type="sibTrans" cxnId="{CD8A8DFA-3DB0-4DC8-904C-65AB321E6199}">
      <dgm:prSet/>
      <dgm:spPr/>
      <dgm:t>
        <a:bodyPr/>
        <a:lstStyle/>
        <a:p>
          <a:endParaRPr lang="en-US"/>
        </a:p>
      </dgm:t>
    </dgm:pt>
    <dgm:pt modelId="{281022F3-A0D2-4E0D-91C9-E6DCD1FE6643}">
      <dgm:prSet/>
      <dgm:spPr/>
      <dgm:t>
        <a:bodyPr/>
        <a:lstStyle/>
        <a:p>
          <a:r>
            <a:rPr lang="cs-CZ" b="1"/>
            <a:t>lze je připojit do nodelistu v Gephi</a:t>
          </a:r>
          <a:endParaRPr lang="en-US"/>
        </a:p>
      </dgm:t>
    </dgm:pt>
    <dgm:pt modelId="{082E84C8-78F3-45CA-910C-F72A12FD4026}" type="parTrans" cxnId="{C5FFA128-E521-4D5C-9454-D501F37A94EF}">
      <dgm:prSet/>
      <dgm:spPr/>
      <dgm:t>
        <a:bodyPr/>
        <a:lstStyle/>
        <a:p>
          <a:endParaRPr lang="en-US"/>
        </a:p>
      </dgm:t>
    </dgm:pt>
    <dgm:pt modelId="{CF8C7071-6B44-4A3C-AF5C-DE949C548BA0}" type="sibTrans" cxnId="{C5FFA128-E521-4D5C-9454-D501F37A94EF}">
      <dgm:prSet/>
      <dgm:spPr/>
      <dgm:t>
        <a:bodyPr/>
        <a:lstStyle/>
        <a:p>
          <a:endParaRPr lang="en-US"/>
        </a:p>
      </dgm:t>
    </dgm:pt>
    <dgm:pt modelId="{85BFB377-890E-4CC5-B6DE-499D5A72A063}">
      <dgm:prSet/>
      <dgm:spPr/>
      <dgm:t>
        <a:bodyPr/>
        <a:lstStyle/>
        <a:p>
          <a:r>
            <a:rPr lang="cs-CZ"/>
            <a:t>podle nich lze </a:t>
          </a:r>
          <a:r>
            <a:rPr lang="cs-CZ" b="1"/>
            <a:t>třídit nebo porovnávat </a:t>
          </a:r>
          <a:r>
            <a:rPr lang="cs-CZ"/>
            <a:t>uzly (v metrikách vyberu kategorii/atribut a nastavím podmínky jeho další vizualizace)</a:t>
          </a:r>
          <a:endParaRPr lang="en-US"/>
        </a:p>
      </dgm:t>
    </dgm:pt>
    <dgm:pt modelId="{9E0554C5-E785-4BE6-A64A-2DBD5CB3EAB1}" type="parTrans" cxnId="{F3250147-109D-4272-9720-8E30D9139EEA}">
      <dgm:prSet/>
      <dgm:spPr/>
      <dgm:t>
        <a:bodyPr/>
        <a:lstStyle/>
        <a:p>
          <a:endParaRPr lang="en-US"/>
        </a:p>
      </dgm:t>
    </dgm:pt>
    <dgm:pt modelId="{EA312B30-6CCE-468D-95B5-379F19EA5C60}" type="sibTrans" cxnId="{F3250147-109D-4272-9720-8E30D9139EEA}">
      <dgm:prSet/>
      <dgm:spPr/>
      <dgm:t>
        <a:bodyPr/>
        <a:lstStyle/>
        <a:p>
          <a:endParaRPr lang="en-US"/>
        </a:p>
      </dgm:t>
    </dgm:pt>
    <dgm:pt modelId="{1044158C-085F-4D8B-A599-201A85A47FA1}">
      <dgm:prSet/>
      <dgm:spPr/>
      <dgm:t>
        <a:bodyPr/>
        <a:lstStyle/>
        <a:p>
          <a:r>
            <a:rPr lang="cs-CZ"/>
            <a:t>různé síťové proměnné (výsledné metriky) lze následně užít také jako atributy</a:t>
          </a:r>
          <a:endParaRPr lang="en-US"/>
        </a:p>
      </dgm:t>
    </dgm:pt>
    <dgm:pt modelId="{8DC4DF54-A13B-4766-ACE8-EEEECB713058}" type="parTrans" cxnId="{34C41AE0-53A0-4C3A-AE49-D34CC74C4846}">
      <dgm:prSet/>
      <dgm:spPr/>
      <dgm:t>
        <a:bodyPr/>
        <a:lstStyle/>
        <a:p>
          <a:endParaRPr lang="en-US"/>
        </a:p>
      </dgm:t>
    </dgm:pt>
    <dgm:pt modelId="{D77B5579-1FE3-4773-9913-E72FB005F980}" type="sibTrans" cxnId="{34C41AE0-53A0-4C3A-AE49-D34CC74C4846}">
      <dgm:prSet/>
      <dgm:spPr/>
      <dgm:t>
        <a:bodyPr/>
        <a:lstStyle/>
        <a:p>
          <a:endParaRPr lang="en-US"/>
        </a:p>
      </dgm:t>
    </dgm:pt>
    <dgm:pt modelId="{6DB7BABF-9C21-4C3A-9A53-2D182F7CBD2E}" type="pres">
      <dgm:prSet presAssocID="{7B6B55C6-F2C2-4CC3-84E2-B0A3D8FB5799}" presName="root" presStyleCnt="0">
        <dgm:presLayoutVars>
          <dgm:dir/>
          <dgm:resizeHandles val="exact"/>
        </dgm:presLayoutVars>
      </dgm:prSet>
      <dgm:spPr/>
    </dgm:pt>
    <dgm:pt modelId="{ED6F4824-DD0B-45A0-A784-03BCC2C34AB0}" type="pres">
      <dgm:prSet presAssocID="{908DDC07-C29E-4ED6-8A6D-515D2A0CF16F}" presName="compNode" presStyleCnt="0"/>
      <dgm:spPr/>
    </dgm:pt>
    <dgm:pt modelId="{7BB75321-64CE-4FB0-9050-615DDDF79E5A}" type="pres">
      <dgm:prSet presAssocID="{908DDC07-C29E-4ED6-8A6D-515D2A0CF16F}" presName="bgRect" presStyleLbl="bgShp" presStyleIdx="0" presStyleCnt="4"/>
      <dgm:spPr/>
    </dgm:pt>
    <dgm:pt modelId="{18A3BCAA-3104-4FD9-AACD-9D525953907C}" type="pres">
      <dgm:prSet presAssocID="{908DDC07-C29E-4ED6-8A6D-515D2A0CF16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B74A0740-0CE3-4035-8605-566F238FB16F}" type="pres">
      <dgm:prSet presAssocID="{908DDC07-C29E-4ED6-8A6D-515D2A0CF16F}" presName="spaceRect" presStyleCnt="0"/>
      <dgm:spPr/>
    </dgm:pt>
    <dgm:pt modelId="{21A265C0-7F65-4EB5-A7C4-F059F07E5E3B}" type="pres">
      <dgm:prSet presAssocID="{908DDC07-C29E-4ED6-8A6D-515D2A0CF16F}" presName="parTx" presStyleLbl="revTx" presStyleIdx="0" presStyleCnt="4">
        <dgm:presLayoutVars>
          <dgm:chMax val="0"/>
          <dgm:chPref val="0"/>
        </dgm:presLayoutVars>
      </dgm:prSet>
      <dgm:spPr/>
    </dgm:pt>
    <dgm:pt modelId="{11474981-35B0-453C-9581-57878CEE31EE}" type="pres">
      <dgm:prSet presAssocID="{E846C18B-B066-487E-A454-C4E8E0950372}" presName="sibTrans" presStyleCnt="0"/>
      <dgm:spPr/>
    </dgm:pt>
    <dgm:pt modelId="{40194434-76BE-4177-9535-F9EF34E83F47}" type="pres">
      <dgm:prSet presAssocID="{281022F3-A0D2-4E0D-91C9-E6DCD1FE6643}" presName="compNode" presStyleCnt="0"/>
      <dgm:spPr/>
    </dgm:pt>
    <dgm:pt modelId="{9018F088-6554-4460-BBC5-5FD9D4644437}" type="pres">
      <dgm:prSet presAssocID="{281022F3-A0D2-4E0D-91C9-E6DCD1FE6643}" presName="bgRect" presStyleLbl="bgShp" presStyleIdx="1" presStyleCnt="4"/>
      <dgm:spPr/>
    </dgm:pt>
    <dgm:pt modelId="{440B71E5-A278-4CFD-83CA-1699A2E33BE5}" type="pres">
      <dgm:prSet presAssocID="{281022F3-A0D2-4E0D-91C9-E6DCD1FE66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perclip"/>
        </a:ext>
      </dgm:extLst>
    </dgm:pt>
    <dgm:pt modelId="{4A50A7FF-C7B3-4BE9-BA1F-E1F09AD3D36B}" type="pres">
      <dgm:prSet presAssocID="{281022F3-A0D2-4E0D-91C9-E6DCD1FE6643}" presName="spaceRect" presStyleCnt="0"/>
      <dgm:spPr/>
    </dgm:pt>
    <dgm:pt modelId="{66E0FAF2-B988-4527-BCFB-0F85404D06C2}" type="pres">
      <dgm:prSet presAssocID="{281022F3-A0D2-4E0D-91C9-E6DCD1FE6643}" presName="parTx" presStyleLbl="revTx" presStyleIdx="1" presStyleCnt="4">
        <dgm:presLayoutVars>
          <dgm:chMax val="0"/>
          <dgm:chPref val="0"/>
        </dgm:presLayoutVars>
      </dgm:prSet>
      <dgm:spPr/>
    </dgm:pt>
    <dgm:pt modelId="{A17F612E-C435-4215-93F9-86478691D14E}" type="pres">
      <dgm:prSet presAssocID="{CF8C7071-6B44-4A3C-AF5C-DE949C548BA0}" presName="sibTrans" presStyleCnt="0"/>
      <dgm:spPr/>
    </dgm:pt>
    <dgm:pt modelId="{0D8D1EB4-07A8-427B-AE52-31835AC1E2CD}" type="pres">
      <dgm:prSet presAssocID="{85BFB377-890E-4CC5-B6DE-499D5A72A063}" presName="compNode" presStyleCnt="0"/>
      <dgm:spPr/>
    </dgm:pt>
    <dgm:pt modelId="{E3AE2965-D38E-4678-9702-D4F38645AEAC}" type="pres">
      <dgm:prSet presAssocID="{85BFB377-890E-4CC5-B6DE-499D5A72A063}" presName="bgRect" presStyleLbl="bgShp" presStyleIdx="2" presStyleCnt="4"/>
      <dgm:spPr/>
    </dgm:pt>
    <dgm:pt modelId="{E14BABA3-1BC8-4C05-9C07-AB5A7776D26B}" type="pres">
      <dgm:prSet presAssocID="{85BFB377-890E-4CC5-B6DE-499D5A72A06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99A80452-9FFB-4E2F-B8B9-74EA8E173A0B}" type="pres">
      <dgm:prSet presAssocID="{85BFB377-890E-4CC5-B6DE-499D5A72A063}" presName="spaceRect" presStyleCnt="0"/>
      <dgm:spPr/>
    </dgm:pt>
    <dgm:pt modelId="{065340DA-5776-4EB2-99C9-F8F7215A0B6E}" type="pres">
      <dgm:prSet presAssocID="{85BFB377-890E-4CC5-B6DE-499D5A72A063}" presName="parTx" presStyleLbl="revTx" presStyleIdx="2" presStyleCnt="4">
        <dgm:presLayoutVars>
          <dgm:chMax val="0"/>
          <dgm:chPref val="0"/>
        </dgm:presLayoutVars>
      </dgm:prSet>
      <dgm:spPr/>
    </dgm:pt>
    <dgm:pt modelId="{3642D8AE-0F33-4923-B3B9-688F4AB5BD20}" type="pres">
      <dgm:prSet presAssocID="{EA312B30-6CCE-468D-95B5-379F19EA5C60}" presName="sibTrans" presStyleCnt="0"/>
      <dgm:spPr/>
    </dgm:pt>
    <dgm:pt modelId="{F325B600-C898-4C97-B52A-F18F4D13F0D0}" type="pres">
      <dgm:prSet presAssocID="{1044158C-085F-4D8B-A599-201A85A47FA1}" presName="compNode" presStyleCnt="0"/>
      <dgm:spPr/>
    </dgm:pt>
    <dgm:pt modelId="{DC754720-DDFF-4090-B015-A98DBFEF2F34}" type="pres">
      <dgm:prSet presAssocID="{1044158C-085F-4D8B-A599-201A85A47FA1}" presName="bgRect" presStyleLbl="bgShp" presStyleIdx="3" presStyleCnt="4"/>
      <dgm:spPr/>
    </dgm:pt>
    <dgm:pt modelId="{0E93DFFA-C05E-4297-8991-3461B0F9E6ED}" type="pres">
      <dgm:prSet presAssocID="{1044158C-085F-4D8B-A599-201A85A47FA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67EB3167-375C-410C-A59E-6C0EE755CE7B}" type="pres">
      <dgm:prSet presAssocID="{1044158C-085F-4D8B-A599-201A85A47FA1}" presName="spaceRect" presStyleCnt="0"/>
      <dgm:spPr/>
    </dgm:pt>
    <dgm:pt modelId="{39D1889A-F63E-4A60-8A14-484A5BF71357}" type="pres">
      <dgm:prSet presAssocID="{1044158C-085F-4D8B-A599-201A85A47FA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5FFA128-E521-4D5C-9454-D501F37A94EF}" srcId="{7B6B55C6-F2C2-4CC3-84E2-B0A3D8FB5799}" destId="{281022F3-A0D2-4E0D-91C9-E6DCD1FE6643}" srcOrd="1" destOrd="0" parTransId="{082E84C8-78F3-45CA-910C-F72A12FD4026}" sibTransId="{CF8C7071-6B44-4A3C-AF5C-DE949C548BA0}"/>
    <dgm:cxn modelId="{5E697231-B335-4E7B-9F3E-7DFFA4C34967}" type="presOf" srcId="{281022F3-A0D2-4E0D-91C9-E6DCD1FE6643}" destId="{66E0FAF2-B988-4527-BCFB-0F85404D06C2}" srcOrd="0" destOrd="0" presId="urn:microsoft.com/office/officeart/2018/2/layout/IconVerticalSolidList"/>
    <dgm:cxn modelId="{F3250147-109D-4272-9720-8E30D9139EEA}" srcId="{7B6B55C6-F2C2-4CC3-84E2-B0A3D8FB5799}" destId="{85BFB377-890E-4CC5-B6DE-499D5A72A063}" srcOrd="2" destOrd="0" parTransId="{9E0554C5-E785-4BE6-A64A-2DBD5CB3EAB1}" sibTransId="{EA312B30-6CCE-468D-95B5-379F19EA5C60}"/>
    <dgm:cxn modelId="{FABEFA74-4F05-440C-AAE6-B6F859A79EA7}" type="presOf" srcId="{1044158C-085F-4D8B-A599-201A85A47FA1}" destId="{39D1889A-F63E-4A60-8A14-484A5BF71357}" srcOrd="0" destOrd="0" presId="urn:microsoft.com/office/officeart/2018/2/layout/IconVerticalSolidList"/>
    <dgm:cxn modelId="{FBF25AA7-4B56-466C-8CBC-C88310B0D184}" type="presOf" srcId="{7B6B55C6-F2C2-4CC3-84E2-B0A3D8FB5799}" destId="{6DB7BABF-9C21-4C3A-9A53-2D182F7CBD2E}" srcOrd="0" destOrd="0" presId="urn:microsoft.com/office/officeart/2018/2/layout/IconVerticalSolidList"/>
    <dgm:cxn modelId="{474AC0CA-EFD1-47A5-A434-A3316C9354B7}" type="presOf" srcId="{85BFB377-890E-4CC5-B6DE-499D5A72A063}" destId="{065340DA-5776-4EB2-99C9-F8F7215A0B6E}" srcOrd="0" destOrd="0" presId="urn:microsoft.com/office/officeart/2018/2/layout/IconVerticalSolidList"/>
    <dgm:cxn modelId="{34C41AE0-53A0-4C3A-AE49-D34CC74C4846}" srcId="{7B6B55C6-F2C2-4CC3-84E2-B0A3D8FB5799}" destId="{1044158C-085F-4D8B-A599-201A85A47FA1}" srcOrd="3" destOrd="0" parTransId="{8DC4DF54-A13B-4766-ACE8-EEEECB713058}" sibTransId="{D77B5579-1FE3-4773-9913-E72FB005F980}"/>
    <dgm:cxn modelId="{E51BA4E0-7196-42B2-910C-F4AAC688C2EB}" type="presOf" srcId="{908DDC07-C29E-4ED6-8A6D-515D2A0CF16F}" destId="{21A265C0-7F65-4EB5-A7C4-F059F07E5E3B}" srcOrd="0" destOrd="0" presId="urn:microsoft.com/office/officeart/2018/2/layout/IconVerticalSolidList"/>
    <dgm:cxn modelId="{CD8A8DFA-3DB0-4DC8-904C-65AB321E6199}" srcId="{7B6B55C6-F2C2-4CC3-84E2-B0A3D8FB5799}" destId="{908DDC07-C29E-4ED6-8A6D-515D2A0CF16F}" srcOrd="0" destOrd="0" parTransId="{0AFB6414-DC2B-4D2F-A2DC-EC83EA9EDD41}" sibTransId="{E846C18B-B066-487E-A454-C4E8E0950372}"/>
    <dgm:cxn modelId="{FDEFC4AC-3AA4-4C16-8885-B0071F0AE19F}" type="presParOf" srcId="{6DB7BABF-9C21-4C3A-9A53-2D182F7CBD2E}" destId="{ED6F4824-DD0B-45A0-A784-03BCC2C34AB0}" srcOrd="0" destOrd="0" presId="urn:microsoft.com/office/officeart/2018/2/layout/IconVerticalSolidList"/>
    <dgm:cxn modelId="{8C7A3BE2-E48D-4ED8-BC39-F91FAACF7775}" type="presParOf" srcId="{ED6F4824-DD0B-45A0-A784-03BCC2C34AB0}" destId="{7BB75321-64CE-4FB0-9050-615DDDF79E5A}" srcOrd="0" destOrd="0" presId="urn:microsoft.com/office/officeart/2018/2/layout/IconVerticalSolidList"/>
    <dgm:cxn modelId="{0A1159A0-16C1-4BA9-8478-4C20061E5FC1}" type="presParOf" srcId="{ED6F4824-DD0B-45A0-A784-03BCC2C34AB0}" destId="{18A3BCAA-3104-4FD9-AACD-9D525953907C}" srcOrd="1" destOrd="0" presId="urn:microsoft.com/office/officeart/2018/2/layout/IconVerticalSolidList"/>
    <dgm:cxn modelId="{D0629879-5363-4FE7-A1B1-410C5E041F8E}" type="presParOf" srcId="{ED6F4824-DD0B-45A0-A784-03BCC2C34AB0}" destId="{B74A0740-0CE3-4035-8605-566F238FB16F}" srcOrd="2" destOrd="0" presId="urn:microsoft.com/office/officeart/2018/2/layout/IconVerticalSolidList"/>
    <dgm:cxn modelId="{C4EB05D6-6586-47E2-8E81-9EB4A1A9069A}" type="presParOf" srcId="{ED6F4824-DD0B-45A0-A784-03BCC2C34AB0}" destId="{21A265C0-7F65-4EB5-A7C4-F059F07E5E3B}" srcOrd="3" destOrd="0" presId="urn:microsoft.com/office/officeart/2018/2/layout/IconVerticalSolidList"/>
    <dgm:cxn modelId="{2250B2CA-71BF-40CC-9A19-9596A9A70FCD}" type="presParOf" srcId="{6DB7BABF-9C21-4C3A-9A53-2D182F7CBD2E}" destId="{11474981-35B0-453C-9581-57878CEE31EE}" srcOrd="1" destOrd="0" presId="urn:microsoft.com/office/officeart/2018/2/layout/IconVerticalSolidList"/>
    <dgm:cxn modelId="{F070EB65-21BE-42EA-907F-4FFFC1F07032}" type="presParOf" srcId="{6DB7BABF-9C21-4C3A-9A53-2D182F7CBD2E}" destId="{40194434-76BE-4177-9535-F9EF34E83F47}" srcOrd="2" destOrd="0" presId="urn:microsoft.com/office/officeart/2018/2/layout/IconVerticalSolidList"/>
    <dgm:cxn modelId="{05C60111-13E0-4B8B-9499-62FCBECD445A}" type="presParOf" srcId="{40194434-76BE-4177-9535-F9EF34E83F47}" destId="{9018F088-6554-4460-BBC5-5FD9D4644437}" srcOrd="0" destOrd="0" presId="urn:microsoft.com/office/officeart/2018/2/layout/IconVerticalSolidList"/>
    <dgm:cxn modelId="{2A2F1415-E9C6-4670-8458-F666E8B480AD}" type="presParOf" srcId="{40194434-76BE-4177-9535-F9EF34E83F47}" destId="{440B71E5-A278-4CFD-83CA-1699A2E33BE5}" srcOrd="1" destOrd="0" presId="urn:microsoft.com/office/officeart/2018/2/layout/IconVerticalSolidList"/>
    <dgm:cxn modelId="{3832729C-745E-4039-A218-28E4AAE8A94F}" type="presParOf" srcId="{40194434-76BE-4177-9535-F9EF34E83F47}" destId="{4A50A7FF-C7B3-4BE9-BA1F-E1F09AD3D36B}" srcOrd="2" destOrd="0" presId="urn:microsoft.com/office/officeart/2018/2/layout/IconVerticalSolidList"/>
    <dgm:cxn modelId="{5175FA50-8776-4B7E-AAA0-5342F148286A}" type="presParOf" srcId="{40194434-76BE-4177-9535-F9EF34E83F47}" destId="{66E0FAF2-B988-4527-BCFB-0F85404D06C2}" srcOrd="3" destOrd="0" presId="urn:microsoft.com/office/officeart/2018/2/layout/IconVerticalSolidList"/>
    <dgm:cxn modelId="{7DF1A115-4225-4ACD-A0D7-CB316302485D}" type="presParOf" srcId="{6DB7BABF-9C21-4C3A-9A53-2D182F7CBD2E}" destId="{A17F612E-C435-4215-93F9-86478691D14E}" srcOrd="3" destOrd="0" presId="urn:microsoft.com/office/officeart/2018/2/layout/IconVerticalSolidList"/>
    <dgm:cxn modelId="{A2FF788E-C169-4F43-BA6E-F43E402D8F76}" type="presParOf" srcId="{6DB7BABF-9C21-4C3A-9A53-2D182F7CBD2E}" destId="{0D8D1EB4-07A8-427B-AE52-31835AC1E2CD}" srcOrd="4" destOrd="0" presId="urn:microsoft.com/office/officeart/2018/2/layout/IconVerticalSolidList"/>
    <dgm:cxn modelId="{195BFE0F-C122-4B28-B940-27BB52E74F64}" type="presParOf" srcId="{0D8D1EB4-07A8-427B-AE52-31835AC1E2CD}" destId="{E3AE2965-D38E-4678-9702-D4F38645AEAC}" srcOrd="0" destOrd="0" presId="urn:microsoft.com/office/officeart/2018/2/layout/IconVerticalSolidList"/>
    <dgm:cxn modelId="{1BCA17FD-74B2-45DC-88C0-4716228F617F}" type="presParOf" srcId="{0D8D1EB4-07A8-427B-AE52-31835AC1E2CD}" destId="{E14BABA3-1BC8-4C05-9C07-AB5A7776D26B}" srcOrd="1" destOrd="0" presId="urn:microsoft.com/office/officeart/2018/2/layout/IconVerticalSolidList"/>
    <dgm:cxn modelId="{561D1000-A2C3-424A-870B-00AE562165DD}" type="presParOf" srcId="{0D8D1EB4-07A8-427B-AE52-31835AC1E2CD}" destId="{99A80452-9FFB-4E2F-B8B9-74EA8E173A0B}" srcOrd="2" destOrd="0" presId="urn:microsoft.com/office/officeart/2018/2/layout/IconVerticalSolidList"/>
    <dgm:cxn modelId="{82AA1BA8-3970-4D9F-B9A7-415A66F92DCC}" type="presParOf" srcId="{0D8D1EB4-07A8-427B-AE52-31835AC1E2CD}" destId="{065340DA-5776-4EB2-99C9-F8F7215A0B6E}" srcOrd="3" destOrd="0" presId="urn:microsoft.com/office/officeart/2018/2/layout/IconVerticalSolidList"/>
    <dgm:cxn modelId="{F4584F7C-C9CB-4562-B625-B7BCDDA075B7}" type="presParOf" srcId="{6DB7BABF-9C21-4C3A-9A53-2D182F7CBD2E}" destId="{3642D8AE-0F33-4923-B3B9-688F4AB5BD20}" srcOrd="5" destOrd="0" presId="urn:microsoft.com/office/officeart/2018/2/layout/IconVerticalSolidList"/>
    <dgm:cxn modelId="{16C43258-F3B4-43F5-89A3-53DF28D60953}" type="presParOf" srcId="{6DB7BABF-9C21-4C3A-9A53-2D182F7CBD2E}" destId="{F325B600-C898-4C97-B52A-F18F4D13F0D0}" srcOrd="6" destOrd="0" presId="urn:microsoft.com/office/officeart/2018/2/layout/IconVerticalSolidList"/>
    <dgm:cxn modelId="{060F8CC0-9880-4F1B-8A8C-B36EA80A8886}" type="presParOf" srcId="{F325B600-C898-4C97-B52A-F18F4D13F0D0}" destId="{DC754720-DDFF-4090-B015-A98DBFEF2F34}" srcOrd="0" destOrd="0" presId="urn:microsoft.com/office/officeart/2018/2/layout/IconVerticalSolidList"/>
    <dgm:cxn modelId="{EA076CE5-70B9-42D8-B22A-2CAAF6120F88}" type="presParOf" srcId="{F325B600-C898-4C97-B52A-F18F4D13F0D0}" destId="{0E93DFFA-C05E-4297-8991-3461B0F9E6ED}" srcOrd="1" destOrd="0" presId="urn:microsoft.com/office/officeart/2018/2/layout/IconVerticalSolidList"/>
    <dgm:cxn modelId="{E14C4CCD-BACC-4E15-A977-36297F41A73B}" type="presParOf" srcId="{F325B600-C898-4C97-B52A-F18F4D13F0D0}" destId="{67EB3167-375C-410C-A59E-6C0EE755CE7B}" srcOrd="2" destOrd="0" presId="urn:microsoft.com/office/officeart/2018/2/layout/IconVerticalSolidList"/>
    <dgm:cxn modelId="{406AAD6A-70C7-422A-A421-19DF228C7F01}" type="presParOf" srcId="{F325B600-C898-4C97-B52A-F18F4D13F0D0}" destId="{39D1889A-F63E-4A60-8A14-484A5BF713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5FF813-F1B2-4679-9F3C-427C5ACA7291}" type="doc">
      <dgm:prSet loTypeId="urn:microsoft.com/office/officeart/2005/8/layout/matrix2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ECA306-97D1-4A1A-9DF1-BAC2AC58DF9D}">
      <dgm:prSet/>
      <dgm:spPr/>
      <dgm:t>
        <a:bodyPr/>
        <a:lstStyle/>
        <a:p>
          <a:r>
            <a:rPr lang="cs-CZ" b="1"/>
            <a:t>klasická (whole network): </a:t>
          </a:r>
          <a:r>
            <a:rPr lang="cs-CZ"/>
            <a:t>ideální varianta – jeden typ uzlů a jeden typ vazby mezi nimi</a:t>
          </a:r>
          <a:endParaRPr lang="en-US"/>
        </a:p>
      </dgm:t>
    </dgm:pt>
    <dgm:pt modelId="{47FBA2A6-16EC-4727-B79B-C92C2DC04FA6}" type="parTrans" cxnId="{8533A23A-9B7C-46BB-A4BE-976E9B100A84}">
      <dgm:prSet/>
      <dgm:spPr/>
      <dgm:t>
        <a:bodyPr/>
        <a:lstStyle/>
        <a:p>
          <a:endParaRPr lang="en-US"/>
        </a:p>
      </dgm:t>
    </dgm:pt>
    <dgm:pt modelId="{C9A48CDC-5978-493B-9A9F-F083EDB49A4E}" type="sibTrans" cxnId="{8533A23A-9B7C-46BB-A4BE-976E9B100A84}">
      <dgm:prSet/>
      <dgm:spPr/>
      <dgm:t>
        <a:bodyPr/>
        <a:lstStyle/>
        <a:p>
          <a:endParaRPr lang="en-US"/>
        </a:p>
      </dgm:t>
    </dgm:pt>
    <dgm:pt modelId="{94DD80FE-0014-49F9-8232-B23E7DB2002F}">
      <dgm:prSet/>
      <dgm:spPr/>
      <dgm:t>
        <a:bodyPr/>
        <a:lstStyle/>
        <a:p>
          <a:r>
            <a:rPr lang="cs-CZ" b="1"/>
            <a:t>egocentrická (ego network): </a:t>
          </a:r>
          <a:r>
            <a:rPr lang="cs-CZ"/>
            <a:t>jeden uzel a všechny na něj přímo navázané + vztahy mezi nimi </a:t>
          </a:r>
          <a:endParaRPr lang="en-US"/>
        </a:p>
      </dgm:t>
    </dgm:pt>
    <dgm:pt modelId="{82B0B0EA-5DAA-4EAF-A00E-2A5D95A77F37}" type="parTrans" cxnId="{3EFC3D2C-9F39-4428-B05D-A3520780A354}">
      <dgm:prSet/>
      <dgm:spPr/>
      <dgm:t>
        <a:bodyPr/>
        <a:lstStyle/>
        <a:p>
          <a:endParaRPr lang="en-US"/>
        </a:p>
      </dgm:t>
    </dgm:pt>
    <dgm:pt modelId="{7211A835-AF6B-4281-B80D-40049C92D9A5}" type="sibTrans" cxnId="{3EFC3D2C-9F39-4428-B05D-A3520780A354}">
      <dgm:prSet/>
      <dgm:spPr/>
      <dgm:t>
        <a:bodyPr/>
        <a:lstStyle/>
        <a:p>
          <a:endParaRPr lang="en-US"/>
        </a:p>
      </dgm:t>
    </dgm:pt>
    <dgm:pt modelId="{F2F3E48C-1742-45CD-AEE9-AD1E4F57B187}">
      <dgm:prSet/>
      <dgm:spPr/>
      <dgm:t>
        <a:bodyPr/>
        <a:lstStyle/>
        <a:p>
          <a:r>
            <a:rPr lang="cs-CZ" b="1"/>
            <a:t>bimodální (two-mode network): </a:t>
          </a:r>
          <a:r>
            <a:rPr lang="cs-CZ"/>
            <a:t>2 typy uzlů s jedním typem vazby pouze napříč  těmito typy (lidé a členství  ve spolcích; afiliace; události X aktéři)</a:t>
          </a:r>
          <a:endParaRPr lang="en-US"/>
        </a:p>
      </dgm:t>
    </dgm:pt>
    <dgm:pt modelId="{BAA64313-1FD4-42E5-B61D-572608165A0A}" type="parTrans" cxnId="{7AD8F6A3-32A4-464A-9C8A-7F822B56702B}">
      <dgm:prSet/>
      <dgm:spPr/>
      <dgm:t>
        <a:bodyPr/>
        <a:lstStyle/>
        <a:p>
          <a:endParaRPr lang="en-US"/>
        </a:p>
      </dgm:t>
    </dgm:pt>
    <dgm:pt modelId="{59938A19-D9E7-40CF-88F9-4B7BA607A0FE}" type="sibTrans" cxnId="{7AD8F6A3-32A4-464A-9C8A-7F822B56702B}">
      <dgm:prSet/>
      <dgm:spPr/>
      <dgm:t>
        <a:bodyPr/>
        <a:lstStyle/>
        <a:p>
          <a:endParaRPr lang="en-US"/>
        </a:p>
      </dgm:t>
    </dgm:pt>
    <dgm:pt modelId="{68EF95CA-F5F5-4BD3-AEF3-0C452D591415}">
      <dgm:prSet/>
      <dgm:spPr/>
      <dgm:t>
        <a:bodyPr/>
        <a:lstStyle/>
        <a:p>
          <a:r>
            <a:rPr lang="cs-CZ" b="1"/>
            <a:t>multiplexní (multiplex): </a:t>
          </a:r>
          <a:r>
            <a:rPr lang="cs-CZ"/>
            <a:t>jeden soubor uzlů a mezi nimi 2 nebo víc typů vazeb (žáci a mezi  nimi přátelství, pomoc a volnočasové aktivity)</a:t>
          </a:r>
          <a:endParaRPr lang="en-US"/>
        </a:p>
      </dgm:t>
    </dgm:pt>
    <dgm:pt modelId="{C99DD528-4D51-4CB8-93FD-E8BBBCF98C33}" type="parTrans" cxnId="{F7B26DDC-2441-4E70-998D-DC0AE1F07F17}">
      <dgm:prSet/>
      <dgm:spPr/>
      <dgm:t>
        <a:bodyPr/>
        <a:lstStyle/>
        <a:p>
          <a:endParaRPr lang="en-US"/>
        </a:p>
      </dgm:t>
    </dgm:pt>
    <dgm:pt modelId="{2B36EF3C-2030-423F-9998-4BB134A0D40C}" type="sibTrans" cxnId="{F7B26DDC-2441-4E70-998D-DC0AE1F07F17}">
      <dgm:prSet/>
      <dgm:spPr/>
      <dgm:t>
        <a:bodyPr/>
        <a:lstStyle/>
        <a:p>
          <a:endParaRPr lang="en-US"/>
        </a:p>
      </dgm:t>
    </dgm:pt>
    <dgm:pt modelId="{640EA2E7-774E-43BC-A607-C92C9AB3B33F}" type="pres">
      <dgm:prSet presAssocID="{B35FF813-F1B2-4679-9F3C-427C5ACA7291}" presName="matrix" presStyleCnt="0">
        <dgm:presLayoutVars>
          <dgm:chMax val="1"/>
          <dgm:dir/>
          <dgm:resizeHandles val="exact"/>
        </dgm:presLayoutVars>
      </dgm:prSet>
      <dgm:spPr/>
    </dgm:pt>
    <dgm:pt modelId="{29D28493-6B9A-48D5-AB4D-16D065769744}" type="pres">
      <dgm:prSet presAssocID="{B35FF813-F1B2-4679-9F3C-427C5ACA7291}" presName="axisShape" presStyleLbl="bgShp" presStyleIdx="0" presStyleCnt="1"/>
      <dgm:spPr/>
    </dgm:pt>
    <dgm:pt modelId="{FDD68189-CBF4-49D7-B1A9-214DBB941E3A}" type="pres">
      <dgm:prSet presAssocID="{B35FF813-F1B2-4679-9F3C-427C5ACA7291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9E3411B-F0EE-4F91-AD5B-E67FEFEA1C0B}" type="pres">
      <dgm:prSet presAssocID="{B35FF813-F1B2-4679-9F3C-427C5ACA7291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E8B47E7-E3A8-4D3A-8B10-2C0240D4AFF1}" type="pres">
      <dgm:prSet presAssocID="{B35FF813-F1B2-4679-9F3C-427C5ACA7291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270064A-46EE-490E-A863-C2741D6A1B1B}" type="pres">
      <dgm:prSet presAssocID="{B35FF813-F1B2-4679-9F3C-427C5ACA7291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D657904-3547-45B1-A1E1-4ADE89252664}" type="presOf" srcId="{68EF95CA-F5F5-4BD3-AEF3-0C452D591415}" destId="{8270064A-46EE-490E-A863-C2741D6A1B1B}" srcOrd="0" destOrd="0" presId="urn:microsoft.com/office/officeart/2005/8/layout/matrix2"/>
    <dgm:cxn modelId="{8683D628-9C9B-4649-9DF3-B20D1E3AE95D}" type="presOf" srcId="{F2F3E48C-1742-45CD-AEE9-AD1E4F57B187}" destId="{2E8B47E7-E3A8-4D3A-8B10-2C0240D4AFF1}" srcOrd="0" destOrd="0" presId="urn:microsoft.com/office/officeart/2005/8/layout/matrix2"/>
    <dgm:cxn modelId="{3EFC3D2C-9F39-4428-B05D-A3520780A354}" srcId="{B35FF813-F1B2-4679-9F3C-427C5ACA7291}" destId="{94DD80FE-0014-49F9-8232-B23E7DB2002F}" srcOrd="1" destOrd="0" parTransId="{82B0B0EA-5DAA-4EAF-A00E-2A5D95A77F37}" sibTransId="{7211A835-AF6B-4281-B80D-40049C92D9A5}"/>
    <dgm:cxn modelId="{8533A23A-9B7C-46BB-A4BE-976E9B100A84}" srcId="{B35FF813-F1B2-4679-9F3C-427C5ACA7291}" destId="{93ECA306-97D1-4A1A-9DF1-BAC2AC58DF9D}" srcOrd="0" destOrd="0" parTransId="{47FBA2A6-16EC-4727-B79B-C92C2DC04FA6}" sibTransId="{C9A48CDC-5978-493B-9A9F-F083EDB49A4E}"/>
    <dgm:cxn modelId="{7DE7E26C-F264-447C-BBC4-11E739DFC3C9}" type="presOf" srcId="{93ECA306-97D1-4A1A-9DF1-BAC2AC58DF9D}" destId="{FDD68189-CBF4-49D7-B1A9-214DBB941E3A}" srcOrd="0" destOrd="0" presId="urn:microsoft.com/office/officeart/2005/8/layout/matrix2"/>
    <dgm:cxn modelId="{5A1BDF95-C55B-4D59-A982-EA7357077975}" type="presOf" srcId="{94DD80FE-0014-49F9-8232-B23E7DB2002F}" destId="{C9E3411B-F0EE-4F91-AD5B-E67FEFEA1C0B}" srcOrd="0" destOrd="0" presId="urn:microsoft.com/office/officeart/2005/8/layout/matrix2"/>
    <dgm:cxn modelId="{7AD8F6A3-32A4-464A-9C8A-7F822B56702B}" srcId="{B35FF813-F1B2-4679-9F3C-427C5ACA7291}" destId="{F2F3E48C-1742-45CD-AEE9-AD1E4F57B187}" srcOrd="2" destOrd="0" parTransId="{BAA64313-1FD4-42E5-B61D-572608165A0A}" sibTransId="{59938A19-D9E7-40CF-88F9-4B7BA607A0FE}"/>
    <dgm:cxn modelId="{F7B26DDC-2441-4E70-998D-DC0AE1F07F17}" srcId="{B35FF813-F1B2-4679-9F3C-427C5ACA7291}" destId="{68EF95CA-F5F5-4BD3-AEF3-0C452D591415}" srcOrd="3" destOrd="0" parTransId="{C99DD528-4D51-4CB8-93FD-E8BBBCF98C33}" sibTransId="{2B36EF3C-2030-423F-9998-4BB134A0D40C}"/>
    <dgm:cxn modelId="{6ED3F7FA-ED9F-458E-91D8-2CAA362A8270}" type="presOf" srcId="{B35FF813-F1B2-4679-9F3C-427C5ACA7291}" destId="{640EA2E7-774E-43BC-A607-C92C9AB3B33F}" srcOrd="0" destOrd="0" presId="urn:microsoft.com/office/officeart/2005/8/layout/matrix2"/>
    <dgm:cxn modelId="{D772366F-E1D8-453D-863B-27174D0FD647}" type="presParOf" srcId="{640EA2E7-774E-43BC-A607-C92C9AB3B33F}" destId="{29D28493-6B9A-48D5-AB4D-16D065769744}" srcOrd="0" destOrd="0" presId="urn:microsoft.com/office/officeart/2005/8/layout/matrix2"/>
    <dgm:cxn modelId="{1B16A15D-4B91-44D9-871E-4098AE645CFD}" type="presParOf" srcId="{640EA2E7-774E-43BC-A607-C92C9AB3B33F}" destId="{FDD68189-CBF4-49D7-B1A9-214DBB941E3A}" srcOrd="1" destOrd="0" presId="urn:microsoft.com/office/officeart/2005/8/layout/matrix2"/>
    <dgm:cxn modelId="{3F9E222E-F736-4297-8C92-AD16A2CF40DF}" type="presParOf" srcId="{640EA2E7-774E-43BC-A607-C92C9AB3B33F}" destId="{C9E3411B-F0EE-4F91-AD5B-E67FEFEA1C0B}" srcOrd="2" destOrd="0" presId="urn:microsoft.com/office/officeart/2005/8/layout/matrix2"/>
    <dgm:cxn modelId="{EF733555-ACB1-4473-B984-FCD59F5E940B}" type="presParOf" srcId="{640EA2E7-774E-43BC-A607-C92C9AB3B33F}" destId="{2E8B47E7-E3A8-4D3A-8B10-2C0240D4AFF1}" srcOrd="3" destOrd="0" presId="urn:microsoft.com/office/officeart/2005/8/layout/matrix2"/>
    <dgm:cxn modelId="{5CC3F411-3B4F-48F5-B2A0-634DDA73F15D}" type="presParOf" srcId="{640EA2E7-774E-43BC-A607-C92C9AB3B33F}" destId="{8270064A-46EE-490E-A863-C2741D6A1B1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78B4A2-FE54-4ED1-B752-474BF095F95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F23C3A6-2C2C-43A5-AEBD-EB8BF24677DB}">
      <dgm:prSet/>
      <dgm:spPr/>
      <dgm:t>
        <a:bodyPr/>
        <a:lstStyle/>
        <a:p>
          <a:r>
            <a:rPr lang="cs-CZ" b="1"/>
            <a:t>Dotazník</a:t>
          </a:r>
          <a:r>
            <a:rPr lang="cs-CZ"/>
            <a:t> – klasický sociometrický </a:t>
          </a:r>
          <a:endParaRPr lang="en-US"/>
        </a:p>
      </dgm:t>
    </dgm:pt>
    <dgm:pt modelId="{EE8FC386-0386-40DC-A097-9D80FFE18119}" type="parTrans" cxnId="{CF9B1348-6802-44C0-9D30-601CDEC4C67D}">
      <dgm:prSet/>
      <dgm:spPr/>
      <dgm:t>
        <a:bodyPr/>
        <a:lstStyle/>
        <a:p>
          <a:endParaRPr lang="en-US"/>
        </a:p>
      </dgm:t>
    </dgm:pt>
    <dgm:pt modelId="{A420C093-D541-4C73-ACD7-492BC87ACD3B}" type="sibTrans" cxnId="{CF9B1348-6802-44C0-9D30-601CDEC4C67D}">
      <dgm:prSet/>
      <dgm:spPr/>
      <dgm:t>
        <a:bodyPr/>
        <a:lstStyle/>
        <a:p>
          <a:endParaRPr lang="en-US"/>
        </a:p>
      </dgm:t>
    </dgm:pt>
    <dgm:pt modelId="{27E577DB-A67F-4573-B8AD-C76C3A2B53E6}">
      <dgm:prSet/>
      <dgm:spPr/>
      <dgm:t>
        <a:bodyPr/>
        <a:lstStyle/>
        <a:p>
          <a:r>
            <a:rPr lang="cs-CZ" b="1"/>
            <a:t>Pozorování</a:t>
          </a:r>
          <a:r>
            <a:rPr lang="cs-CZ"/>
            <a:t> – náročné na sběr dat</a:t>
          </a:r>
          <a:endParaRPr lang="en-US"/>
        </a:p>
      </dgm:t>
    </dgm:pt>
    <dgm:pt modelId="{D2D3C5A1-FDE8-4118-B84C-B2D6B938E7D0}" type="parTrans" cxnId="{0C339E21-AB48-419B-9F14-7EE6DACE2786}">
      <dgm:prSet/>
      <dgm:spPr/>
      <dgm:t>
        <a:bodyPr/>
        <a:lstStyle/>
        <a:p>
          <a:endParaRPr lang="en-US"/>
        </a:p>
      </dgm:t>
    </dgm:pt>
    <dgm:pt modelId="{D6A50565-AD9C-4643-818F-7A39724E2FB9}" type="sibTrans" cxnId="{0C339E21-AB48-419B-9F14-7EE6DACE2786}">
      <dgm:prSet/>
      <dgm:spPr/>
      <dgm:t>
        <a:bodyPr/>
        <a:lstStyle/>
        <a:p>
          <a:endParaRPr lang="en-US"/>
        </a:p>
      </dgm:t>
    </dgm:pt>
    <dgm:pt modelId="{66DE2BCA-B62B-4E16-8DC1-1F92DCE09BE6}">
      <dgm:prSet/>
      <dgm:spPr/>
      <dgm:t>
        <a:bodyPr/>
        <a:lstStyle/>
        <a:p>
          <a:r>
            <a:rPr lang="cs-CZ" b="1"/>
            <a:t>Obsahová analýza </a:t>
          </a:r>
          <a:r>
            <a:rPr lang="cs-CZ"/>
            <a:t>– hledání relací v textu</a:t>
          </a:r>
          <a:endParaRPr lang="en-US"/>
        </a:p>
      </dgm:t>
    </dgm:pt>
    <dgm:pt modelId="{819E9A7D-19EA-4821-9D91-A57D869554B6}" type="parTrans" cxnId="{0B5CEB4A-7248-4304-9093-FBA3D556C5E8}">
      <dgm:prSet/>
      <dgm:spPr/>
      <dgm:t>
        <a:bodyPr/>
        <a:lstStyle/>
        <a:p>
          <a:endParaRPr lang="en-US"/>
        </a:p>
      </dgm:t>
    </dgm:pt>
    <dgm:pt modelId="{BA0DEA66-E5FB-4144-8E99-99312B722F86}" type="sibTrans" cxnId="{0B5CEB4A-7248-4304-9093-FBA3D556C5E8}">
      <dgm:prSet/>
      <dgm:spPr/>
      <dgm:t>
        <a:bodyPr/>
        <a:lstStyle/>
        <a:p>
          <a:endParaRPr lang="en-US"/>
        </a:p>
      </dgm:t>
    </dgm:pt>
    <dgm:pt modelId="{68436FA1-2D45-4178-BB78-922151E91F05}">
      <dgm:prSet/>
      <dgm:spPr/>
      <dgm:t>
        <a:bodyPr/>
        <a:lstStyle/>
        <a:p>
          <a:r>
            <a:rPr lang="cs-CZ" b="1"/>
            <a:t>Data mining </a:t>
          </a:r>
          <a:r>
            <a:rPr lang="cs-CZ"/>
            <a:t>– nutná trocha IT skills</a:t>
          </a:r>
          <a:endParaRPr lang="en-US"/>
        </a:p>
      </dgm:t>
    </dgm:pt>
    <dgm:pt modelId="{CF94D1CA-14B0-40F2-BB5D-989126B5B446}" type="parTrans" cxnId="{8708CE9C-414B-47BF-ABD8-9CDD162122B0}">
      <dgm:prSet/>
      <dgm:spPr/>
      <dgm:t>
        <a:bodyPr/>
        <a:lstStyle/>
        <a:p>
          <a:endParaRPr lang="en-US"/>
        </a:p>
      </dgm:t>
    </dgm:pt>
    <dgm:pt modelId="{829F0D55-07EC-48D6-8D44-B128EE9FBA3E}" type="sibTrans" cxnId="{8708CE9C-414B-47BF-ABD8-9CDD162122B0}">
      <dgm:prSet/>
      <dgm:spPr/>
      <dgm:t>
        <a:bodyPr/>
        <a:lstStyle/>
        <a:p>
          <a:endParaRPr lang="en-US"/>
        </a:p>
      </dgm:t>
    </dgm:pt>
    <dgm:pt modelId="{7E5C47FB-B1AF-4E21-B941-10D5C126C39B}">
      <dgm:prSet/>
      <dgm:spPr/>
      <dgm:t>
        <a:bodyPr/>
        <a:lstStyle/>
        <a:p>
          <a:r>
            <a:rPr lang="cs-CZ"/>
            <a:t>Zlaté pravidlo – buďte kreativní!</a:t>
          </a:r>
          <a:endParaRPr lang="en-US"/>
        </a:p>
      </dgm:t>
    </dgm:pt>
    <dgm:pt modelId="{8000B23E-2864-4121-8E09-343641441F81}" type="parTrans" cxnId="{243B0AE6-CE46-42DD-B2FD-C3E021A92760}">
      <dgm:prSet/>
      <dgm:spPr/>
      <dgm:t>
        <a:bodyPr/>
        <a:lstStyle/>
        <a:p>
          <a:endParaRPr lang="en-US"/>
        </a:p>
      </dgm:t>
    </dgm:pt>
    <dgm:pt modelId="{47F3367B-9556-45A1-A43F-81077449428A}" type="sibTrans" cxnId="{243B0AE6-CE46-42DD-B2FD-C3E021A92760}">
      <dgm:prSet/>
      <dgm:spPr/>
      <dgm:t>
        <a:bodyPr/>
        <a:lstStyle/>
        <a:p>
          <a:endParaRPr lang="en-US"/>
        </a:p>
      </dgm:t>
    </dgm:pt>
    <dgm:pt modelId="{EB046094-C278-447D-9F2B-398B08EB0181}">
      <dgm:prSet/>
      <dgm:spPr/>
      <dgm:t>
        <a:bodyPr/>
        <a:lstStyle/>
        <a:p>
          <a:r>
            <a:rPr lang="cs-CZ"/>
            <a:t>první krok – excel (matice nebo list)</a:t>
          </a:r>
          <a:endParaRPr lang="en-US"/>
        </a:p>
      </dgm:t>
    </dgm:pt>
    <dgm:pt modelId="{784598D4-CFD4-4E8C-B411-823B99D7E574}" type="parTrans" cxnId="{D84BD08A-2775-4757-9844-62D31B864B3D}">
      <dgm:prSet/>
      <dgm:spPr/>
      <dgm:t>
        <a:bodyPr/>
        <a:lstStyle/>
        <a:p>
          <a:endParaRPr lang="en-US"/>
        </a:p>
      </dgm:t>
    </dgm:pt>
    <dgm:pt modelId="{B9F25160-444B-4C52-B073-B3EFD735F7F3}" type="sibTrans" cxnId="{D84BD08A-2775-4757-9844-62D31B864B3D}">
      <dgm:prSet/>
      <dgm:spPr/>
      <dgm:t>
        <a:bodyPr/>
        <a:lstStyle/>
        <a:p>
          <a:endParaRPr lang="en-US"/>
        </a:p>
      </dgm:t>
    </dgm:pt>
    <dgm:pt modelId="{8B5182A6-BE9F-400F-B926-DB1A2996E004}" type="pres">
      <dgm:prSet presAssocID="{8178B4A2-FE54-4ED1-B752-474BF095F95C}" presName="root" presStyleCnt="0">
        <dgm:presLayoutVars>
          <dgm:dir/>
          <dgm:resizeHandles val="exact"/>
        </dgm:presLayoutVars>
      </dgm:prSet>
      <dgm:spPr/>
    </dgm:pt>
    <dgm:pt modelId="{E9CCFA90-599D-4A74-BC6F-15B10903B1EE}" type="pres">
      <dgm:prSet presAssocID="{CF23C3A6-2C2C-43A5-AEBD-EB8BF24677DB}" presName="compNode" presStyleCnt="0"/>
      <dgm:spPr/>
    </dgm:pt>
    <dgm:pt modelId="{B34B3330-FB52-465D-872C-81AFC757F160}" type="pres">
      <dgm:prSet presAssocID="{CF23C3A6-2C2C-43A5-AEBD-EB8BF24677DB}" presName="bgRect" presStyleLbl="bgShp" presStyleIdx="0" presStyleCnt="6"/>
      <dgm:spPr/>
    </dgm:pt>
    <dgm:pt modelId="{F24C92E3-32FE-444F-A902-A01AE864A65F}" type="pres">
      <dgm:prSet presAssocID="{CF23C3A6-2C2C-43A5-AEBD-EB8BF24677DB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8927447C-BA49-4470-BDB5-10D516F6DB0D}" type="pres">
      <dgm:prSet presAssocID="{CF23C3A6-2C2C-43A5-AEBD-EB8BF24677DB}" presName="spaceRect" presStyleCnt="0"/>
      <dgm:spPr/>
    </dgm:pt>
    <dgm:pt modelId="{9D05AC30-76BE-4E39-8283-4135D8F5DC1E}" type="pres">
      <dgm:prSet presAssocID="{CF23C3A6-2C2C-43A5-AEBD-EB8BF24677DB}" presName="parTx" presStyleLbl="revTx" presStyleIdx="0" presStyleCnt="6">
        <dgm:presLayoutVars>
          <dgm:chMax val="0"/>
          <dgm:chPref val="0"/>
        </dgm:presLayoutVars>
      </dgm:prSet>
      <dgm:spPr/>
    </dgm:pt>
    <dgm:pt modelId="{1986622E-2511-42FB-934F-EA6FE83FCC1E}" type="pres">
      <dgm:prSet presAssocID="{A420C093-D541-4C73-ACD7-492BC87ACD3B}" presName="sibTrans" presStyleCnt="0"/>
      <dgm:spPr/>
    </dgm:pt>
    <dgm:pt modelId="{6D62B608-54C5-4950-A588-47FB1A57DDCE}" type="pres">
      <dgm:prSet presAssocID="{27E577DB-A67F-4573-B8AD-C76C3A2B53E6}" presName="compNode" presStyleCnt="0"/>
      <dgm:spPr/>
    </dgm:pt>
    <dgm:pt modelId="{2F1D75DE-3763-4178-BB08-6A9059A3EE11}" type="pres">
      <dgm:prSet presAssocID="{27E577DB-A67F-4573-B8AD-C76C3A2B53E6}" presName="bgRect" presStyleLbl="bgShp" presStyleIdx="1" presStyleCnt="6"/>
      <dgm:spPr/>
    </dgm:pt>
    <dgm:pt modelId="{0AC67488-62BE-4B6A-AF28-13FA76724B23}" type="pres">
      <dgm:prSet presAssocID="{27E577DB-A67F-4573-B8AD-C76C3A2B53E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ADD1A10-742F-402F-91E2-7CF2F4C0EADD}" type="pres">
      <dgm:prSet presAssocID="{27E577DB-A67F-4573-B8AD-C76C3A2B53E6}" presName="spaceRect" presStyleCnt="0"/>
      <dgm:spPr/>
    </dgm:pt>
    <dgm:pt modelId="{2F09385A-EF88-42BC-8DC4-6AE197B7B2C0}" type="pres">
      <dgm:prSet presAssocID="{27E577DB-A67F-4573-B8AD-C76C3A2B53E6}" presName="parTx" presStyleLbl="revTx" presStyleIdx="1" presStyleCnt="6">
        <dgm:presLayoutVars>
          <dgm:chMax val="0"/>
          <dgm:chPref val="0"/>
        </dgm:presLayoutVars>
      </dgm:prSet>
      <dgm:spPr/>
    </dgm:pt>
    <dgm:pt modelId="{B2F9099F-9BB5-45A7-B080-C904587EC949}" type="pres">
      <dgm:prSet presAssocID="{D6A50565-AD9C-4643-818F-7A39724E2FB9}" presName="sibTrans" presStyleCnt="0"/>
      <dgm:spPr/>
    </dgm:pt>
    <dgm:pt modelId="{264B1B55-E46B-4616-A401-09EBEE9454E5}" type="pres">
      <dgm:prSet presAssocID="{66DE2BCA-B62B-4E16-8DC1-1F92DCE09BE6}" presName="compNode" presStyleCnt="0"/>
      <dgm:spPr/>
    </dgm:pt>
    <dgm:pt modelId="{98F6CE7E-EB5B-4183-8518-8D986E20016B}" type="pres">
      <dgm:prSet presAssocID="{66DE2BCA-B62B-4E16-8DC1-1F92DCE09BE6}" presName="bgRect" presStyleLbl="bgShp" presStyleIdx="2" presStyleCnt="6"/>
      <dgm:spPr/>
    </dgm:pt>
    <dgm:pt modelId="{1785EFD7-6427-4582-923B-988A918CCD6C}" type="pres">
      <dgm:prSet presAssocID="{66DE2BCA-B62B-4E16-8DC1-1F92DCE09BE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search"/>
        </a:ext>
      </dgm:extLst>
    </dgm:pt>
    <dgm:pt modelId="{6DAEB7EB-0645-4D6F-8595-B035AE7B9C76}" type="pres">
      <dgm:prSet presAssocID="{66DE2BCA-B62B-4E16-8DC1-1F92DCE09BE6}" presName="spaceRect" presStyleCnt="0"/>
      <dgm:spPr/>
    </dgm:pt>
    <dgm:pt modelId="{D723432F-47D7-4844-8C14-00862E48A67D}" type="pres">
      <dgm:prSet presAssocID="{66DE2BCA-B62B-4E16-8DC1-1F92DCE09BE6}" presName="parTx" presStyleLbl="revTx" presStyleIdx="2" presStyleCnt="6">
        <dgm:presLayoutVars>
          <dgm:chMax val="0"/>
          <dgm:chPref val="0"/>
        </dgm:presLayoutVars>
      </dgm:prSet>
      <dgm:spPr/>
    </dgm:pt>
    <dgm:pt modelId="{05060806-043D-4E82-92F3-772C015549BD}" type="pres">
      <dgm:prSet presAssocID="{BA0DEA66-E5FB-4144-8E99-99312B722F86}" presName="sibTrans" presStyleCnt="0"/>
      <dgm:spPr/>
    </dgm:pt>
    <dgm:pt modelId="{8937DCEC-6985-4DD2-BFEE-2A565A8B48C2}" type="pres">
      <dgm:prSet presAssocID="{68436FA1-2D45-4178-BB78-922151E91F05}" presName="compNode" presStyleCnt="0"/>
      <dgm:spPr/>
    </dgm:pt>
    <dgm:pt modelId="{B9A6A81D-777E-45C8-8E10-44FDF0E86161}" type="pres">
      <dgm:prSet presAssocID="{68436FA1-2D45-4178-BB78-922151E91F05}" presName="bgRect" presStyleLbl="bgShp" presStyleIdx="3" presStyleCnt="6"/>
      <dgm:spPr/>
    </dgm:pt>
    <dgm:pt modelId="{6779995F-1255-438A-8019-9370F2D45B23}" type="pres">
      <dgm:prSet presAssocID="{68436FA1-2D45-4178-BB78-922151E91F0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34C0967F-190D-410D-B313-E768907CF6C7}" type="pres">
      <dgm:prSet presAssocID="{68436FA1-2D45-4178-BB78-922151E91F05}" presName="spaceRect" presStyleCnt="0"/>
      <dgm:spPr/>
    </dgm:pt>
    <dgm:pt modelId="{0B72E4E2-EA67-40E6-896F-B53FBE33C634}" type="pres">
      <dgm:prSet presAssocID="{68436FA1-2D45-4178-BB78-922151E91F05}" presName="parTx" presStyleLbl="revTx" presStyleIdx="3" presStyleCnt="6">
        <dgm:presLayoutVars>
          <dgm:chMax val="0"/>
          <dgm:chPref val="0"/>
        </dgm:presLayoutVars>
      </dgm:prSet>
      <dgm:spPr/>
    </dgm:pt>
    <dgm:pt modelId="{AED570EE-893C-4607-A26E-F061AA938776}" type="pres">
      <dgm:prSet presAssocID="{829F0D55-07EC-48D6-8D44-B128EE9FBA3E}" presName="sibTrans" presStyleCnt="0"/>
      <dgm:spPr/>
    </dgm:pt>
    <dgm:pt modelId="{39E574BB-E6F0-4CD2-A20E-C112A0EA3351}" type="pres">
      <dgm:prSet presAssocID="{7E5C47FB-B1AF-4E21-B941-10D5C126C39B}" presName="compNode" presStyleCnt="0"/>
      <dgm:spPr/>
    </dgm:pt>
    <dgm:pt modelId="{8C3C9CEC-05F2-44F9-A2D5-B667FD05700E}" type="pres">
      <dgm:prSet presAssocID="{7E5C47FB-B1AF-4E21-B941-10D5C126C39B}" presName="bgRect" presStyleLbl="bgShp" presStyleIdx="4" presStyleCnt="6"/>
      <dgm:spPr/>
    </dgm:pt>
    <dgm:pt modelId="{B6B7C74F-DEFB-410B-827E-C96AAE8D764B}" type="pres">
      <dgm:prSet presAssocID="{7E5C47FB-B1AF-4E21-B941-10D5C126C39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 of Gold"/>
        </a:ext>
      </dgm:extLst>
    </dgm:pt>
    <dgm:pt modelId="{7857D200-4776-4143-AC83-D0CCB804CDE2}" type="pres">
      <dgm:prSet presAssocID="{7E5C47FB-B1AF-4E21-B941-10D5C126C39B}" presName="spaceRect" presStyleCnt="0"/>
      <dgm:spPr/>
    </dgm:pt>
    <dgm:pt modelId="{1DA188CD-BB9C-4979-9BBC-CD180E189EA1}" type="pres">
      <dgm:prSet presAssocID="{7E5C47FB-B1AF-4E21-B941-10D5C126C39B}" presName="parTx" presStyleLbl="revTx" presStyleIdx="4" presStyleCnt="6">
        <dgm:presLayoutVars>
          <dgm:chMax val="0"/>
          <dgm:chPref val="0"/>
        </dgm:presLayoutVars>
      </dgm:prSet>
      <dgm:spPr/>
    </dgm:pt>
    <dgm:pt modelId="{9514CD43-6551-422F-88A1-A66608F631EF}" type="pres">
      <dgm:prSet presAssocID="{47F3367B-9556-45A1-A43F-81077449428A}" presName="sibTrans" presStyleCnt="0"/>
      <dgm:spPr/>
    </dgm:pt>
    <dgm:pt modelId="{72F84D68-1600-4BEB-A2FA-B3511D1087F3}" type="pres">
      <dgm:prSet presAssocID="{EB046094-C278-447D-9F2B-398B08EB0181}" presName="compNode" presStyleCnt="0"/>
      <dgm:spPr/>
    </dgm:pt>
    <dgm:pt modelId="{14509F16-E057-4AC2-B65C-36CA8BBE507B}" type="pres">
      <dgm:prSet presAssocID="{EB046094-C278-447D-9F2B-398B08EB0181}" presName="bgRect" presStyleLbl="bgShp" presStyleIdx="5" presStyleCnt="6"/>
      <dgm:spPr/>
    </dgm:pt>
    <dgm:pt modelId="{B1815B87-1501-40AF-BCD6-27ADD148430C}" type="pres">
      <dgm:prSet presAssocID="{EB046094-C278-447D-9F2B-398B08EB0181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AAA655EA-FC91-4F26-A889-1E36F43DE6E3}" type="pres">
      <dgm:prSet presAssocID="{EB046094-C278-447D-9F2B-398B08EB0181}" presName="spaceRect" presStyleCnt="0"/>
      <dgm:spPr/>
    </dgm:pt>
    <dgm:pt modelId="{016E406A-6B90-4BFF-B6C3-B6C417C0D313}" type="pres">
      <dgm:prSet presAssocID="{EB046094-C278-447D-9F2B-398B08EB0181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0C339E21-AB48-419B-9F14-7EE6DACE2786}" srcId="{8178B4A2-FE54-4ED1-B752-474BF095F95C}" destId="{27E577DB-A67F-4573-B8AD-C76C3A2B53E6}" srcOrd="1" destOrd="0" parTransId="{D2D3C5A1-FDE8-4118-B84C-B2D6B938E7D0}" sibTransId="{D6A50565-AD9C-4643-818F-7A39724E2FB9}"/>
    <dgm:cxn modelId="{852C852E-025B-4F11-849F-A6BBB9E194BA}" type="presOf" srcId="{66DE2BCA-B62B-4E16-8DC1-1F92DCE09BE6}" destId="{D723432F-47D7-4844-8C14-00862E48A67D}" srcOrd="0" destOrd="0" presId="urn:microsoft.com/office/officeart/2018/2/layout/IconVerticalSolidList"/>
    <dgm:cxn modelId="{C35C4463-192D-4BE7-8031-85F0D6A2D278}" type="presOf" srcId="{CF23C3A6-2C2C-43A5-AEBD-EB8BF24677DB}" destId="{9D05AC30-76BE-4E39-8283-4135D8F5DC1E}" srcOrd="0" destOrd="0" presId="urn:microsoft.com/office/officeart/2018/2/layout/IconVerticalSolidList"/>
    <dgm:cxn modelId="{CF9B1348-6802-44C0-9D30-601CDEC4C67D}" srcId="{8178B4A2-FE54-4ED1-B752-474BF095F95C}" destId="{CF23C3A6-2C2C-43A5-AEBD-EB8BF24677DB}" srcOrd="0" destOrd="0" parTransId="{EE8FC386-0386-40DC-A097-9D80FFE18119}" sibTransId="{A420C093-D541-4C73-ACD7-492BC87ACD3B}"/>
    <dgm:cxn modelId="{0B5CEB4A-7248-4304-9093-FBA3D556C5E8}" srcId="{8178B4A2-FE54-4ED1-B752-474BF095F95C}" destId="{66DE2BCA-B62B-4E16-8DC1-1F92DCE09BE6}" srcOrd="2" destOrd="0" parTransId="{819E9A7D-19EA-4821-9D91-A57D869554B6}" sibTransId="{BA0DEA66-E5FB-4144-8E99-99312B722F86}"/>
    <dgm:cxn modelId="{E6079F4E-4B0C-4BF2-8FBF-C368FF4F3FEB}" type="presOf" srcId="{EB046094-C278-447D-9F2B-398B08EB0181}" destId="{016E406A-6B90-4BFF-B6C3-B6C417C0D313}" srcOrd="0" destOrd="0" presId="urn:microsoft.com/office/officeart/2018/2/layout/IconVerticalSolidList"/>
    <dgm:cxn modelId="{59123C72-8831-49FD-82D2-2824006DADC4}" type="presOf" srcId="{27E577DB-A67F-4573-B8AD-C76C3A2B53E6}" destId="{2F09385A-EF88-42BC-8DC4-6AE197B7B2C0}" srcOrd="0" destOrd="0" presId="urn:microsoft.com/office/officeart/2018/2/layout/IconVerticalSolidList"/>
    <dgm:cxn modelId="{D84BD08A-2775-4757-9844-62D31B864B3D}" srcId="{8178B4A2-FE54-4ED1-B752-474BF095F95C}" destId="{EB046094-C278-447D-9F2B-398B08EB0181}" srcOrd="5" destOrd="0" parTransId="{784598D4-CFD4-4E8C-B411-823B99D7E574}" sibTransId="{B9F25160-444B-4C52-B073-B3EFD735F7F3}"/>
    <dgm:cxn modelId="{8708CE9C-414B-47BF-ABD8-9CDD162122B0}" srcId="{8178B4A2-FE54-4ED1-B752-474BF095F95C}" destId="{68436FA1-2D45-4178-BB78-922151E91F05}" srcOrd="3" destOrd="0" parTransId="{CF94D1CA-14B0-40F2-BB5D-989126B5B446}" sibTransId="{829F0D55-07EC-48D6-8D44-B128EE9FBA3E}"/>
    <dgm:cxn modelId="{A0D4BAA2-96E9-45CB-AE43-9508375D7BC0}" type="presOf" srcId="{8178B4A2-FE54-4ED1-B752-474BF095F95C}" destId="{8B5182A6-BE9F-400F-B926-DB1A2996E004}" srcOrd="0" destOrd="0" presId="urn:microsoft.com/office/officeart/2018/2/layout/IconVerticalSolidList"/>
    <dgm:cxn modelId="{06182BB5-EA7E-42E1-96F2-C140896EC6B3}" type="presOf" srcId="{68436FA1-2D45-4178-BB78-922151E91F05}" destId="{0B72E4E2-EA67-40E6-896F-B53FBE33C634}" srcOrd="0" destOrd="0" presId="urn:microsoft.com/office/officeart/2018/2/layout/IconVerticalSolidList"/>
    <dgm:cxn modelId="{F89915E4-488E-44EB-B3E5-0EAD8B4A2BED}" type="presOf" srcId="{7E5C47FB-B1AF-4E21-B941-10D5C126C39B}" destId="{1DA188CD-BB9C-4979-9BBC-CD180E189EA1}" srcOrd="0" destOrd="0" presId="urn:microsoft.com/office/officeart/2018/2/layout/IconVerticalSolidList"/>
    <dgm:cxn modelId="{243B0AE6-CE46-42DD-B2FD-C3E021A92760}" srcId="{8178B4A2-FE54-4ED1-B752-474BF095F95C}" destId="{7E5C47FB-B1AF-4E21-B941-10D5C126C39B}" srcOrd="4" destOrd="0" parTransId="{8000B23E-2864-4121-8E09-343641441F81}" sibTransId="{47F3367B-9556-45A1-A43F-81077449428A}"/>
    <dgm:cxn modelId="{D6DBB83C-1AFA-4020-A9A6-E731B7FF6F0F}" type="presParOf" srcId="{8B5182A6-BE9F-400F-B926-DB1A2996E004}" destId="{E9CCFA90-599D-4A74-BC6F-15B10903B1EE}" srcOrd="0" destOrd="0" presId="urn:microsoft.com/office/officeart/2018/2/layout/IconVerticalSolidList"/>
    <dgm:cxn modelId="{5DDDBAD9-59A2-48BC-BF50-1AFE2D694B96}" type="presParOf" srcId="{E9CCFA90-599D-4A74-BC6F-15B10903B1EE}" destId="{B34B3330-FB52-465D-872C-81AFC757F160}" srcOrd="0" destOrd="0" presId="urn:microsoft.com/office/officeart/2018/2/layout/IconVerticalSolidList"/>
    <dgm:cxn modelId="{56DAFA42-FAB9-4F92-BD20-2E71BAD73F26}" type="presParOf" srcId="{E9CCFA90-599D-4A74-BC6F-15B10903B1EE}" destId="{F24C92E3-32FE-444F-A902-A01AE864A65F}" srcOrd="1" destOrd="0" presId="urn:microsoft.com/office/officeart/2018/2/layout/IconVerticalSolidList"/>
    <dgm:cxn modelId="{993916CA-FD68-46CF-B96F-D254EF879AAA}" type="presParOf" srcId="{E9CCFA90-599D-4A74-BC6F-15B10903B1EE}" destId="{8927447C-BA49-4470-BDB5-10D516F6DB0D}" srcOrd="2" destOrd="0" presId="urn:microsoft.com/office/officeart/2018/2/layout/IconVerticalSolidList"/>
    <dgm:cxn modelId="{761E2071-E97D-4FFF-AD63-69F61D0A63D0}" type="presParOf" srcId="{E9CCFA90-599D-4A74-BC6F-15B10903B1EE}" destId="{9D05AC30-76BE-4E39-8283-4135D8F5DC1E}" srcOrd="3" destOrd="0" presId="urn:microsoft.com/office/officeart/2018/2/layout/IconVerticalSolidList"/>
    <dgm:cxn modelId="{84257CDC-BF6D-409D-AB6D-1DC9D6815921}" type="presParOf" srcId="{8B5182A6-BE9F-400F-B926-DB1A2996E004}" destId="{1986622E-2511-42FB-934F-EA6FE83FCC1E}" srcOrd="1" destOrd="0" presId="urn:microsoft.com/office/officeart/2018/2/layout/IconVerticalSolidList"/>
    <dgm:cxn modelId="{0F089FF9-8328-43E3-9C16-20589DCDAA85}" type="presParOf" srcId="{8B5182A6-BE9F-400F-B926-DB1A2996E004}" destId="{6D62B608-54C5-4950-A588-47FB1A57DDCE}" srcOrd="2" destOrd="0" presId="urn:microsoft.com/office/officeart/2018/2/layout/IconVerticalSolidList"/>
    <dgm:cxn modelId="{B24F31EF-95F6-4A5A-8011-61844C3E32E3}" type="presParOf" srcId="{6D62B608-54C5-4950-A588-47FB1A57DDCE}" destId="{2F1D75DE-3763-4178-BB08-6A9059A3EE11}" srcOrd="0" destOrd="0" presId="urn:microsoft.com/office/officeart/2018/2/layout/IconVerticalSolidList"/>
    <dgm:cxn modelId="{5D3A0F0E-56EA-40B2-9819-CD79AA9CCF15}" type="presParOf" srcId="{6D62B608-54C5-4950-A588-47FB1A57DDCE}" destId="{0AC67488-62BE-4B6A-AF28-13FA76724B23}" srcOrd="1" destOrd="0" presId="urn:microsoft.com/office/officeart/2018/2/layout/IconVerticalSolidList"/>
    <dgm:cxn modelId="{7039C470-5AEE-4D6E-938C-B4ACB920B692}" type="presParOf" srcId="{6D62B608-54C5-4950-A588-47FB1A57DDCE}" destId="{9ADD1A10-742F-402F-91E2-7CF2F4C0EADD}" srcOrd="2" destOrd="0" presId="urn:microsoft.com/office/officeart/2018/2/layout/IconVerticalSolidList"/>
    <dgm:cxn modelId="{21B0807F-364D-4D6D-8FBB-9A5A8B2A96C6}" type="presParOf" srcId="{6D62B608-54C5-4950-A588-47FB1A57DDCE}" destId="{2F09385A-EF88-42BC-8DC4-6AE197B7B2C0}" srcOrd="3" destOrd="0" presId="urn:microsoft.com/office/officeart/2018/2/layout/IconVerticalSolidList"/>
    <dgm:cxn modelId="{728237C1-4B33-48DD-9EDB-90F9B8FDC1E9}" type="presParOf" srcId="{8B5182A6-BE9F-400F-B926-DB1A2996E004}" destId="{B2F9099F-9BB5-45A7-B080-C904587EC949}" srcOrd="3" destOrd="0" presId="urn:microsoft.com/office/officeart/2018/2/layout/IconVerticalSolidList"/>
    <dgm:cxn modelId="{FE2FB65C-1F11-4CE4-B93E-5D79E6F29301}" type="presParOf" srcId="{8B5182A6-BE9F-400F-B926-DB1A2996E004}" destId="{264B1B55-E46B-4616-A401-09EBEE9454E5}" srcOrd="4" destOrd="0" presId="urn:microsoft.com/office/officeart/2018/2/layout/IconVerticalSolidList"/>
    <dgm:cxn modelId="{5507564C-8890-4A48-B7D2-D66C836B87FA}" type="presParOf" srcId="{264B1B55-E46B-4616-A401-09EBEE9454E5}" destId="{98F6CE7E-EB5B-4183-8518-8D986E20016B}" srcOrd="0" destOrd="0" presId="urn:microsoft.com/office/officeart/2018/2/layout/IconVerticalSolidList"/>
    <dgm:cxn modelId="{48D83269-4F29-4112-AFEB-7E667872C438}" type="presParOf" srcId="{264B1B55-E46B-4616-A401-09EBEE9454E5}" destId="{1785EFD7-6427-4582-923B-988A918CCD6C}" srcOrd="1" destOrd="0" presId="urn:microsoft.com/office/officeart/2018/2/layout/IconVerticalSolidList"/>
    <dgm:cxn modelId="{6118324F-71FA-4339-BEDF-AA270D25857B}" type="presParOf" srcId="{264B1B55-E46B-4616-A401-09EBEE9454E5}" destId="{6DAEB7EB-0645-4D6F-8595-B035AE7B9C76}" srcOrd="2" destOrd="0" presId="urn:microsoft.com/office/officeart/2018/2/layout/IconVerticalSolidList"/>
    <dgm:cxn modelId="{9EB42E1A-CBCB-4226-9C4A-119C05C4783F}" type="presParOf" srcId="{264B1B55-E46B-4616-A401-09EBEE9454E5}" destId="{D723432F-47D7-4844-8C14-00862E48A67D}" srcOrd="3" destOrd="0" presId="urn:microsoft.com/office/officeart/2018/2/layout/IconVerticalSolidList"/>
    <dgm:cxn modelId="{7FA96C92-D584-4870-A3FD-F914B942AC9A}" type="presParOf" srcId="{8B5182A6-BE9F-400F-B926-DB1A2996E004}" destId="{05060806-043D-4E82-92F3-772C015549BD}" srcOrd="5" destOrd="0" presId="urn:microsoft.com/office/officeart/2018/2/layout/IconVerticalSolidList"/>
    <dgm:cxn modelId="{715DECDC-6EDC-4156-998B-06310D6037FB}" type="presParOf" srcId="{8B5182A6-BE9F-400F-B926-DB1A2996E004}" destId="{8937DCEC-6985-4DD2-BFEE-2A565A8B48C2}" srcOrd="6" destOrd="0" presId="urn:microsoft.com/office/officeart/2018/2/layout/IconVerticalSolidList"/>
    <dgm:cxn modelId="{02BAC8B0-6493-4B74-AC92-5673D2070635}" type="presParOf" srcId="{8937DCEC-6985-4DD2-BFEE-2A565A8B48C2}" destId="{B9A6A81D-777E-45C8-8E10-44FDF0E86161}" srcOrd="0" destOrd="0" presId="urn:microsoft.com/office/officeart/2018/2/layout/IconVerticalSolidList"/>
    <dgm:cxn modelId="{78E300A4-F969-4945-9440-749060C1F1C2}" type="presParOf" srcId="{8937DCEC-6985-4DD2-BFEE-2A565A8B48C2}" destId="{6779995F-1255-438A-8019-9370F2D45B23}" srcOrd="1" destOrd="0" presId="urn:microsoft.com/office/officeart/2018/2/layout/IconVerticalSolidList"/>
    <dgm:cxn modelId="{5278CCCA-757D-4B12-BB3F-16BDC51D28BE}" type="presParOf" srcId="{8937DCEC-6985-4DD2-BFEE-2A565A8B48C2}" destId="{34C0967F-190D-410D-B313-E768907CF6C7}" srcOrd="2" destOrd="0" presId="urn:microsoft.com/office/officeart/2018/2/layout/IconVerticalSolidList"/>
    <dgm:cxn modelId="{4F808652-6689-4129-9541-C2365F25D08D}" type="presParOf" srcId="{8937DCEC-6985-4DD2-BFEE-2A565A8B48C2}" destId="{0B72E4E2-EA67-40E6-896F-B53FBE33C634}" srcOrd="3" destOrd="0" presId="urn:microsoft.com/office/officeart/2018/2/layout/IconVerticalSolidList"/>
    <dgm:cxn modelId="{72CCD96B-1CA1-40F4-A3E1-9B9E1E829522}" type="presParOf" srcId="{8B5182A6-BE9F-400F-B926-DB1A2996E004}" destId="{AED570EE-893C-4607-A26E-F061AA938776}" srcOrd="7" destOrd="0" presId="urn:microsoft.com/office/officeart/2018/2/layout/IconVerticalSolidList"/>
    <dgm:cxn modelId="{324A19B1-1745-4644-8E93-AACF357FD750}" type="presParOf" srcId="{8B5182A6-BE9F-400F-B926-DB1A2996E004}" destId="{39E574BB-E6F0-4CD2-A20E-C112A0EA3351}" srcOrd="8" destOrd="0" presId="urn:microsoft.com/office/officeart/2018/2/layout/IconVerticalSolidList"/>
    <dgm:cxn modelId="{089A218C-FFBA-4A58-A6CB-6DCEB386DF27}" type="presParOf" srcId="{39E574BB-E6F0-4CD2-A20E-C112A0EA3351}" destId="{8C3C9CEC-05F2-44F9-A2D5-B667FD05700E}" srcOrd="0" destOrd="0" presId="urn:microsoft.com/office/officeart/2018/2/layout/IconVerticalSolidList"/>
    <dgm:cxn modelId="{68E8B8F9-F0FE-44FB-BDD4-3D92BEECA190}" type="presParOf" srcId="{39E574BB-E6F0-4CD2-A20E-C112A0EA3351}" destId="{B6B7C74F-DEFB-410B-827E-C96AAE8D764B}" srcOrd="1" destOrd="0" presId="urn:microsoft.com/office/officeart/2018/2/layout/IconVerticalSolidList"/>
    <dgm:cxn modelId="{607A9AC8-B1CB-45A6-BAE6-6378E40A0679}" type="presParOf" srcId="{39E574BB-E6F0-4CD2-A20E-C112A0EA3351}" destId="{7857D200-4776-4143-AC83-D0CCB804CDE2}" srcOrd="2" destOrd="0" presId="urn:microsoft.com/office/officeart/2018/2/layout/IconVerticalSolidList"/>
    <dgm:cxn modelId="{72949B12-3B9A-4EBF-8FB4-F0EB338C15AE}" type="presParOf" srcId="{39E574BB-E6F0-4CD2-A20E-C112A0EA3351}" destId="{1DA188CD-BB9C-4979-9BBC-CD180E189EA1}" srcOrd="3" destOrd="0" presId="urn:microsoft.com/office/officeart/2018/2/layout/IconVerticalSolidList"/>
    <dgm:cxn modelId="{5B40F39E-21CA-4310-AB15-B5D4D4D842D3}" type="presParOf" srcId="{8B5182A6-BE9F-400F-B926-DB1A2996E004}" destId="{9514CD43-6551-422F-88A1-A66608F631EF}" srcOrd="9" destOrd="0" presId="urn:microsoft.com/office/officeart/2018/2/layout/IconVerticalSolidList"/>
    <dgm:cxn modelId="{C595C0B7-271E-4E3C-889C-02A1CAAF641A}" type="presParOf" srcId="{8B5182A6-BE9F-400F-B926-DB1A2996E004}" destId="{72F84D68-1600-4BEB-A2FA-B3511D1087F3}" srcOrd="10" destOrd="0" presId="urn:microsoft.com/office/officeart/2018/2/layout/IconVerticalSolidList"/>
    <dgm:cxn modelId="{16E3B199-D0CB-46D3-9E0E-771432FF5871}" type="presParOf" srcId="{72F84D68-1600-4BEB-A2FA-B3511D1087F3}" destId="{14509F16-E057-4AC2-B65C-36CA8BBE507B}" srcOrd="0" destOrd="0" presId="urn:microsoft.com/office/officeart/2018/2/layout/IconVerticalSolidList"/>
    <dgm:cxn modelId="{8EA29F60-79EB-4B99-8CAF-507034179D7D}" type="presParOf" srcId="{72F84D68-1600-4BEB-A2FA-B3511D1087F3}" destId="{B1815B87-1501-40AF-BCD6-27ADD148430C}" srcOrd="1" destOrd="0" presId="urn:microsoft.com/office/officeart/2018/2/layout/IconVerticalSolidList"/>
    <dgm:cxn modelId="{77C5B6E0-5F88-47C6-AA50-A1C51BF557F0}" type="presParOf" srcId="{72F84D68-1600-4BEB-A2FA-B3511D1087F3}" destId="{AAA655EA-FC91-4F26-A889-1E36F43DE6E3}" srcOrd="2" destOrd="0" presId="urn:microsoft.com/office/officeart/2018/2/layout/IconVerticalSolidList"/>
    <dgm:cxn modelId="{64202EB2-DDD2-4D41-82FC-AD262EC92A0B}" type="presParOf" srcId="{72F84D68-1600-4BEB-A2FA-B3511D1087F3}" destId="{016E406A-6B90-4BFF-B6C3-B6C417C0D3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5C63B-0837-443C-842A-97D1D27ECC77}">
      <dsp:nvSpPr>
        <dsp:cNvPr id="0" name=""/>
        <dsp:cNvSpPr/>
      </dsp:nvSpPr>
      <dsp:spPr>
        <a:xfrm>
          <a:off x="0" y="108176"/>
          <a:ext cx="6513603" cy="18397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uzel (vertex, node) </a:t>
          </a:r>
          <a:r>
            <a:rPr lang="cs-CZ" sz="2600" kern="1200"/>
            <a:t>= aktér/entita</a:t>
          </a:r>
          <a:endParaRPr lang="en-US" sz="2600" kern="1200"/>
        </a:p>
      </dsp:txBody>
      <dsp:txXfrm>
        <a:off x="89810" y="197986"/>
        <a:ext cx="6333983" cy="1660151"/>
      </dsp:txXfrm>
    </dsp:sp>
    <dsp:sp modelId="{404DB302-4586-451E-96D2-49F0451AF1D1}">
      <dsp:nvSpPr>
        <dsp:cNvPr id="0" name=""/>
        <dsp:cNvSpPr/>
      </dsp:nvSpPr>
      <dsp:spPr>
        <a:xfrm>
          <a:off x="0" y="2022827"/>
          <a:ext cx="6513603" cy="1839771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hrana, vazba (tie, edge, arrow) </a:t>
          </a:r>
          <a:r>
            <a:rPr lang="cs-CZ" sz="2600" kern="1200"/>
            <a:t>= vztah; vlastnosti: </a:t>
          </a:r>
          <a:r>
            <a:rPr lang="cs-CZ" sz="2600" b="1" kern="1200"/>
            <a:t>síla a orientace </a:t>
          </a:r>
          <a:endParaRPr lang="en-US" sz="2600" kern="1200"/>
        </a:p>
      </dsp:txBody>
      <dsp:txXfrm>
        <a:off x="89810" y="2112637"/>
        <a:ext cx="6333983" cy="1660151"/>
      </dsp:txXfrm>
    </dsp:sp>
    <dsp:sp modelId="{21949362-7585-4C81-B9E7-11BA0993E9BB}">
      <dsp:nvSpPr>
        <dsp:cNvPr id="0" name=""/>
        <dsp:cNvSpPr/>
      </dsp:nvSpPr>
      <dsp:spPr>
        <a:xfrm>
          <a:off x="0" y="3937478"/>
          <a:ext cx="6513603" cy="183977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síť</a:t>
          </a:r>
          <a:r>
            <a:rPr lang="cs-CZ" sz="2600" kern="1200"/>
            <a:t> se skládá z =&gt; uzly (heuristicky rovnocenné) + hrany (jeden vztah = jeden typ hran = jedna síť) =&gt; existuje samozřejmě více druhů sítí</a:t>
          </a:r>
          <a:endParaRPr lang="en-US" sz="2600" kern="1200"/>
        </a:p>
      </dsp:txBody>
      <dsp:txXfrm>
        <a:off x="89810" y="4027288"/>
        <a:ext cx="6333983" cy="1660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B6F75-A335-43DD-9DA4-1B47B7F8B933}">
      <dsp:nvSpPr>
        <dsp:cNvPr id="0" name=""/>
        <dsp:cNvSpPr/>
      </dsp:nvSpPr>
      <dsp:spPr>
        <a:xfrm>
          <a:off x="0" y="672"/>
          <a:ext cx="6513603" cy="1112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Každý uzel je </a:t>
          </a:r>
          <a:r>
            <a:rPr lang="cs-CZ" sz="2800" b="1" kern="1200"/>
            <a:t>viditelný</a:t>
          </a:r>
          <a:endParaRPr lang="en-US" sz="2800" kern="1200"/>
        </a:p>
      </dsp:txBody>
      <dsp:txXfrm>
        <a:off x="54298" y="54970"/>
        <a:ext cx="6405007" cy="1003708"/>
      </dsp:txXfrm>
    </dsp:sp>
    <dsp:sp modelId="{26F35B64-2EC0-4923-84A7-6B0B92A7E384}">
      <dsp:nvSpPr>
        <dsp:cNvPr id="0" name=""/>
        <dsp:cNvSpPr/>
      </dsp:nvSpPr>
      <dsp:spPr>
        <a:xfrm>
          <a:off x="0" y="1193616"/>
          <a:ext cx="6513603" cy="1112304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U každého uzlu lze spočítat degree (stupeň)</a:t>
          </a:r>
          <a:endParaRPr lang="en-US" sz="2800" kern="1200"/>
        </a:p>
      </dsp:txBody>
      <dsp:txXfrm>
        <a:off x="54298" y="1247914"/>
        <a:ext cx="6405007" cy="1003708"/>
      </dsp:txXfrm>
    </dsp:sp>
    <dsp:sp modelId="{0A6627F6-650E-4FD4-9987-1F1DEFC482E5}">
      <dsp:nvSpPr>
        <dsp:cNvPr id="0" name=""/>
        <dsp:cNvSpPr/>
      </dsp:nvSpPr>
      <dsp:spPr>
        <a:xfrm>
          <a:off x="0" y="2386560"/>
          <a:ext cx="6513603" cy="1112304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Každou hranu lze sledovat od zdroje až k cíli</a:t>
          </a:r>
          <a:endParaRPr lang="en-US" sz="2800" kern="1200"/>
        </a:p>
      </dsp:txBody>
      <dsp:txXfrm>
        <a:off x="54298" y="2440858"/>
        <a:ext cx="6405007" cy="1003708"/>
      </dsp:txXfrm>
    </dsp:sp>
    <dsp:sp modelId="{8B59900B-65FB-480E-8C75-EF5BD6423611}">
      <dsp:nvSpPr>
        <dsp:cNvPr id="0" name=""/>
        <dsp:cNvSpPr/>
      </dsp:nvSpPr>
      <dsp:spPr>
        <a:xfrm>
          <a:off x="0" y="3579505"/>
          <a:ext cx="6513603" cy="1112304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Podskupiny i izoláty lze identifikovat</a:t>
          </a:r>
          <a:endParaRPr lang="en-US" sz="2800" kern="1200"/>
        </a:p>
      </dsp:txBody>
      <dsp:txXfrm>
        <a:off x="54298" y="3633803"/>
        <a:ext cx="6405007" cy="1003708"/>
      </dsp:txXfrm>
    </dsp:sp>
    <dsp:sp modelId="{11E6E625-AABB-487D-A17D-A83745037587}">
      <dsp:nvSpPr>
        <dsp:cNvPr id="0" name=""/>
        <dsp:cNvSpPr/>
      </dsp:nvSpPr>
      <dsp:spPr>
        <a:xfrm>
          <a:off x="0" y="4772449"/>
          <a:ext cx="6513603" cy="111230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Dobrá vizualizace pak není jen na efekt </a:t>
          </a:r>
          <a:r>
            <a:rPr lang="cs-CZ" sz="2800" kern="1200">
              <a:sym typeface="Wingdings" panose="05000000000000000000" pitchFamily="2" charset="2"/>
            </a:rPr>
            <a:t></a:t>
          </a:r>
          <a:r>
            <a:rPr lang="cs-CZ" sz="2800" kern="1200"/>
            <a:t>  základní </a:t>
          </a:r>
          <a:r>
            <a:rPr lang="cs-CZ" sz="2800" b="1" kern="1200"/>
            <a:t>přehled</a:t>
          </a:r>
          <a:r>
            <a:rPr lang="cs-CZ" sz="2800" kern="1200"/>
            <a:t> &amp; předání </a:t>
          </a:r>
          <a:r>
            <a:rPr lang="cs-CZ" sz="2800" b="1" kern="1200"/>
            <a:t>„message“ </a:t>
          </a:r>
          <a:endParaRPr lang="en-US" sz="2800" kern="1200"/>
        </a:p>
      </dsp:txBody>
      <dsp:txXfrm>
        <a:off x="54298" y="4826747"/>
        <a:ext cx="6405007" cy="1003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75321-64CE-4FB0-9050-615DDDF79E5A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3BCAA-3104-4FD9-AACD-9D525953907C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265C0-7F65-4EB5-A7C4-F059F07E5E3B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NE!!!</a:t>
          </a:r>
          <a:endParaRPr lang="en-US" sz="2200" kern="1200"/>
        </a:p>
      </dsp:txBody>
      <dsp:txXfrm>
        <a:off x="1429899" y="2442"/>
        <a:ext cx="5083704" cy="1238008"/>
      </dsp:txXfrm>
    </dsp:sp>
    <dsp:sp modelId="{9018F088-6554-4460-BBC5-5FD9D4644437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B71E5-A278-4CFD-83CA-1699A2E33BE5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0FAF2-B988-4527-BCFB-0F85404D06C2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lze je připojit do nodelistu v Gephi</a:t>
          </a:r>
          <a:endParaRPr lang="en-US" sz="2200" kern="1200"/>
        </a:p>
      </dsp:txBody>
      <dsp:txXfrm>
        <a:off x="1429899" y="1549953"/>
        <a:ext cx="5083704" cy="1238008"/>
      </dsp:txXfrm>
    </dsp:sp>
    <dsp:sp modelId="{E3AE2965-D38E-4678-9702-D4F38645AEAC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4BABA3-1BC8-4C05-9C07-AB5A7776D26B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340DA-5776-4EB2-99C9-F8F7215A0B6E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podle nich lze </a:t>
          </a:r>
          <a:r>
            <a:rPr lang="cs-CZ" sz="2200" b="1" kern="1200"/>
            <a:t>třídit nebo porovnávat </a:t>
          </a:r>
          <a:r>
            <a:rPr lang="cs-CZ" sz="2200" kern="1200"/>
            <a:t>uzly (v metrikách vyberu kategorii/atribut a nastavím podmínky jeho další vizualizace)</a:t>
          </a:r>
          <a:endParaRPr lang="en-US" sz="2200" kern="1200"/>
        </a:p>
      </dsp:txBody>
      <dsp:txXfrm>
        <a:off x="1429899" y="3097464"/>
        <a:ext cx="5083704" cy="1238008"/>
      </dsp:txXfrm>
    </dsp:sp>
    <dsp:sp modelId="{DC754720-DDFF-4090-B015-A98DBFEF2F34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3DFFA-C05E-4297-8991-3461B0F9E6ED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1889A-F63E-4A60-8A14-484A5BF71357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různé síťové proměnné (výsledné metriky) lze následně užít také jako atributy</a:t>
          </a:r>
          <a:endParaRPr lang="en-US" sz="2200" kern="1200"/>
        </a:p>
      </dsp:txBody>
      <dsp:txXfrm>
        <a:off x="1429899" y="4644974"/>
        <a:ext cx="5083704" cy="12380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28493-6B9A-48D5-AB4D-16D065769744}">
      <dsp:nvSpPr>
        <dsp:cNvPr id="0" name=""/>
        <dsp:cNvSpPr/>
      </dsp:nvSpPr>
      <dsp:spPr>
        <a:xfrm>
          <a:off x="258762" y="0"/>
          <a:ext cx="5572125" cy="557212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D68189-CBF4-49D7-B1A9-214DBB941E3A}">
      <dsp:nvSpPr>
        <dsp:cNvPr id="0" name=""/>
        <dsp:cNvSpPr/>
      </dsp:nvSpPr>
      <dsp:spPr>
        <a:xfrm>
          <a:off x="620950" y="362188"/>
          <a:ext cx="2228850" cy="22288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klasická (whole network): </a:t>
          </a:r>
          <a:r>
            <a:rPr lang="cs-CZ" sz="1600" kern="1200"/>
            <a:t>ideální varianta – jeden typ uzlů a jeden typ vazby mezi nimi</a:t>
          </a:r>
          <a:endParaRPr lang="en-US" sz="1600" kern="1200"/>
        </a:p>
      </dsp:txBody>
      <dsp:txXfrm>
        <a:off x="729753" y="470991"/>
        <a:ext cx="2011244" cy="2011244"/>
      </dsp:txXfrm>
    </dsp:sp>
    <dsp:sp modelId="{C9E3411B-F0EE-4F91-AD5B-E67FEFEA1C0B}">
      <dsp:nvSpPr>
        <dsp:cNvPr id="0" name=""/>
        <dsp:cNvSpPr/>
      </dsp:nvSpPr>
      <dsp:spPr>
        <a:xfrm>
          <a:off x="3239849" y="362188"/>
          <a:ext cx="2228850" cy="222885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egocentrická (ego network): </a:t>
          </a:r>
          <a:r>
            <a:rPr lang="cs-CZ" sz="1600" kern="1200"/>
            <a:t>jeden uzel a všechny na něj přímo navázané + vztahy mezi nimi </a:t>
          </a:r>
          <a:endParaRPr lang="en-US" sz="1600" kern="1200"/>
        </a:p>
      </dsp:txBody>
      <dsp:txXfrm>
        <a:off x="3348652" y="470991"/>
        <a:ext cx="2011244" cy="2011244"/>
      </dsp:txXfrm>
    </dsp:sp>
    <dsp:sp modelId="{2E8B47E7-E3A8-4D3A-8B10-2C0240D4AFF1}">
      <dsp:nvSpPr>
        <dsp:cNvPr id="0" name=""/>
        <dsp:cNvSpPr/>
      </dsp:nvSpPr>
      <dsp:spPr>
        <a:xfrm>
          <a:off x="620950" y="2981086"/>
          <a:ext cx="2228850" cy="222885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bimodální (two-mode network): </a:t>
          </a:r>
          <a:r>
            <a:rPr lang="cs-CZ" sz="1600" kern="1200"/>
            <a:t>2 typy uzlů s jedním typem vazby pouze napříč  těmito typy (lidé a členství  ve spolcích; afiliace; události X aktéři)</a:t>
          </a:r>
          <a:endParaRPr lang="en-US" sz="1600" kern="1200"/>
        </a:p>
      </dsp:txBody>
      <dsp:txXfrm>
        <a:off x="729753" y="3089889"/>
        <a:ext cx="2011244" cy="2011244"/>
      </dsp:txXfrm>
    </dsp:sp>
    <dsp:sp modelId="{8270064A-46EE-490E-A863-C2741D6A1B1B}">
      <dsp:nvSpPr>
        <dsp:cNvPr id="0" name=""/>
        <dsp:cNvSpPr/>
      </dsp:nvSpPr>
      <dsp:spPr>
        <a:xfrm>
          <a:off x="3239849" y="2981086"/>
          <a:ext cx="2228850" cy="22288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multiplexní (multiplex): </a:t>
          </a:r>
          <a:r>
            <a:rPr lang="cs-CZ" sz="1600" kern="1200"/>
            <a:t>jeden soubor uzlů a mezi nimi 2 nebo víc typů vazeb (žáci a mezi  nimi přátelství, pomoc a volnočasové aktivity)</a:t>
          </a:r>
          <a:endParaRPr lang="en-US" sz="1600" kern="1200"/>
        </a:p>
      </dsp:txBody>
      <dsp:txXfrm>
        <a:off x="3348652" y="3089889"/>
        <a:ext cx="2011244" cy="20112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B3330-FB52-465D-872C-81AFC757F160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C92E3-32FE-444F-A902-A01AE864A65F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5AC30-76BE-4E39-8283-4135D8F5DC1E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Dotazník</a:t>
          </a:r>
          <a:r>
            <a:rPr lang="cs-CZ" sz="1900" kern="1200"/>
            <a:t> – klasický sociometrický </a:t>
          </a:r>
          <a:endParaRPr lang="en-US" sz="1900" kern="1200"/>
        </a:p>
      </dsp:txBody>
      <dsp:txXfrm>
        <a:off x="937002" y="1903"/>
        <a:ext cx="5576601" cy="811257"/>
      </dsp:txXfrm>
    </dsp:sp>
    <dsp:sp modelId="{2F1D75DE-3763-4178-BB08-6A9059A3EE11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67488-62BE-4B6A-AF28-13FA76724B23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9385A-EF88-42BC-8DC4-6AE197B7B2C0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Pozorování</a:t>
          </a:r>
          <a:r>
            <a:rPr lang="cs-CZ" sz="1900" kern="1200"/>
            <a:t> – náročné na sběr dat</a:t>
          </a:r>
          <a:endParaRPr lang="en-US" sz="1900" kern="1200"/>
        </a:p>
      </dsp:txBody>
      <dsp:txXfrm>
        <a:off x="937002" y="1015975"/>
        <a:ext cx="5576601" cy="811257"/>
      </dsp:txXfrm>
    </dsp:sp>
    <dsp:sp modelId="{98F6CE7E-EB5B-4183-8518-8D986E20016B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5EFD7-6427-4582-923B-988A918CCD6C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3432F-47D7-4844-8C14-00862E48A67D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Obsahová analýza </a:t>
          </a:r>
          <a:r>
            <a:rPr lang="cs-CZ" sz="1900" kern="1200"/>
            <a:t>– hledání relací v textu</a:t>
          </a:r>
          <a:endParaRPr lang="en-US" sz="1900" kern="1200"/>
        </a:p>
      </dsp:txBody>
      <dsp:txXfrm>
        <a:off x="937002" y="2030048"/>
        <a:ext cx="5576601" cy="811257"/>
      </dsp:txXfrm>
    </dsp:sp>
    <dsp:sp modelId="{B9A6A81D-777E-45C8-8E10-44FDF0E86161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9995F-1255-438A-8019-9370F2D45B23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2E4E2-EA67-40E6-896F-B53FBE33C634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Data mining </a:t>
          </a:r>
          <a:r>
            <a:rPr lang="cs-CZ" sz="1900" kern="1200"/>
            <a:t>– nutná trocha IT skills</a:t>
          </a:r>
          <a:endParaRPr lang="en-US" sz="1900" kern="1200"/>
        </a:p>
      </dsp:txBody>
      <dsp:txXfrm>
        <a:off x="937002" y="3044120"/>
        <a:ext cx="5576601" cy="811257"/>
      </dsp:txXfrm>
    </dsp:sp>
    <dsp:sp modelId="{8C3C9CEC-05F2-44F9-A2D5-B667FD05700E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7C74F-DEFB-410B-827E-C96AAE8D764B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188CD-BB9C-4979-9BBC-CD180E189EA1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Zlaté pravidlo – buďte kreativní!</a:t>
          </a:r>
          <a:endParaRPr lang="en-US" sz="1900" kern="1200"/>
        </a:p>
      </dsp:txBody>
      <dsp:txXfrm>
        <a:off x="937002" y="4058192"/>
        <a:ext cx="5576601" cy="811257"/>
      </dsp:txXfrm>
    </dsp:sp>
    <dsp:sp modelId="{14509F16-E057-4AC2-B65C-36CA8BBE507B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15B87-1501-40AF-BCD6-27ADD148430C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E406A-6B90-4BFF-B6C3-B6C417C0D313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první krok – excel (matice nebo list)</a:t>
          </a:r>
          <a:endParaRPr lang="en-US" sz="1900" kern="1200"/>
        </a:p>
      </dsp:txBody>
      <dsp:txXfrm>
        <a:off x="937002" y="5072264"/>
        <a:ext cx="5576601" cy="81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90E8-C45F-4C52-A105-9C8AFA243530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210E-F5E9-4B43-B6D6-67192A3CC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1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/>
              <a:t>Data v nodelistu zaznamenávají stejnou realitu jako matice. Nodelist s opakovanými záznamy může mít dvojí podobu: Počet hovorů mezi Petrem a Jakubem může být vyjádřen buď vahou (edge list), nebo opakováním záznamu v nodelistu. Software umí zpravidla pracovat s oběma formami.</a:t>
            </a:r>
            <a:endParaRPr lang="cs-CZ" altLang="cs-CZ"/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ale můžu mít v i2 i atribuční (pomocí definování např pohlaví, tel. číslel), a to i pro vazby (jak moc je to ověřená vazba, jak silná..)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matice v i2 nelze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4CEFCAD-4D35-4146-AC40-F0AEB316719C}" type="slidenum">
              <a:rPr lang="cs-CZ" altLang="cs-CZ" smtClean="0"/>
              <a:pPr eaLnBrk="1" hangingPunct="1"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0210E-F5E9-4B43-B6D6-67192A3CCF8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0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8DBE-FE94-4ADB-8DDC-F0ACC2645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E38D0E-4CE0-4EEE-AAD9-3C8C1EE10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107ED-165F-489C-A275-2272DFE4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D0E6A-6192-4EA5-8D6C-952D290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12B61-C17F-49EE-8D49-9BCDC445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D5ACD-F641-4707-8F05-1E132604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E52C37-9920-41E5-AEDC-E85718921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FD808-0D4E-45AF-9999-0887FAA0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4D3C1-B01D-4A52-B66B-367857C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0111E-5EA9-40F9-90FC-8CA029651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6EE04A-5E50-4516-AA2D-09D4ECF2E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A64DF3-FBBD-4F7B-8BE6-752A06A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9DC51-5F0C-41B2-800A-9B5835C9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C9703F-CB0F-45A8-99B2-3ABDFAD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BBBCE5-FC26-42D7-8E4F-ACFE73B5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3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BD71-E6E2-419A-AE69-8C6EF696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EBF89-FF12-4181-95A5-C6004A9B3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7FBD7F-22AA-48EB-A008-7FB73395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3C165-4769-4041-9C39-75ED6909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8EC525-5DAD-4F6C-93CF-941ACD6A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8B3C6-B177-4522-A79A-64346AEF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C6271D-0505-4A8A-9C36-BC970154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F61F9-CDBC-430E-8CC5-49BC6507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70BBF1-0DD7-4F10-9FDA-FF3F031A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BE3A2-8F27-4E97-B75C-E1E79BB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78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BE002-8EF0-4699-AB56-DE9E04EE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2EF9B-D63A-4E7C-934E-AFEB623F5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295C28-124C-4483-9FDE-36A8E4F67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7D6A0-1822-47F9-B28F-70B601A8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530F75-B767-471C-858D-6E13F0C2A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94583D-4CAE-4442-86FC-0BEFDEA1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8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7667F-E51A-4691-B162-9F1C62C9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55398A-38B6-477F-AC62-A7D6C8BF3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BF1004-3756-4811-846A-92D561678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BCDCBF-F31E-4000-B424-EF2CAC1DA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F59446-8BDD-4225-9296-B17D6801E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DCBEE3-791C-4EBA-B61A-7A7BE913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A6EDFB-62A6-4C02-9895-435C1CE1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633689-3373-43D4-86D5-2EE3CBE2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6ED9-AF4C-49FB-A885-B0E709F2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31B539-62C7-4A30-9C2C-1817573A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838196-EDFD-4AB0-A311-6E162E25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612C84-69B8-4711-B61D-1F8B4B36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3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B38EED-3AEC-44E8-A78A-8BB94D60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B14B6F-764D-40FC-9F41-E1EE1EA5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5960D4-3AE8-4FF7-A81A-B95CF44D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8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30B26-0A92-4759-BACE-2A35B825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63790-BB74-4F1A-AD50-94C19125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8DB291-A22C-4543-89F1-CE643BB69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D48D7-08D4-4531-90B2-2DF10CAD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01B1C-961B-4612-8850-551CC8D1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E9C43D-10B0-4671-875C-C56D1129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8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A0B11-1927-45BC-9254-A59220EC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28B7E9-301A-4BAA-8D4B-34094AE0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B9601C-7D59-4902-A2BB-A8CE3AC00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ED2D70-A5DE-4661-AA05-495AB06E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7DD5C2-62CB-4956-AF2A-49D03374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8FD999-DA6A-4C9B-A1D0-1D3CC3B4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8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60BD64-87CD-433A-B96E-CA81BEA4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EA1271-283B-4A64-8DCC-AFFC4B133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98953-D0FB-48B7-B357-F4404DDA5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33ADA-BD7B-4382-A60A-E74AE3756E23}" type="datetimeFigureOut">
              <a:rPr lang="en-GB" smtClean="0"/>
              <a:t>21/10/2019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1532A-9870-4EFB-8020-1EE676DDC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08F61-536B-4693-945B-0461B317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5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F32D85-E135-4743-BB54-26DD97A67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Politické sítě</a:t>
            </a:r>
            <a:endParaRPr lang="en-GB" sz="58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A9FCAD-98DB-47F7-8FCB-E8306050A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/>
                </a:solidFill>
              </a:rPr>
              <a:t>Druhá přednáška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8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Kde a jak sesbírat data?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3727B50-FFED-4DAC-B79B-F39304E26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70119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7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Základní pojmy SNA (Goldbeck, kap. 1 a 2)</a:t>
            </a:r>
          </a:p>
        </p:txBody>
      </p:sp>
      <p:graphicFrame>
        <p:nvGraphicFramePr>
          <p:cNvPr id="18" name="Zástupný symbol pro obsah 2">
            <a:extLst>
              <a:ext uri="{FF2B5EF4-FFF2-40B4-BE49-F238E27FC236}">
                <a16:creationId xmlns:a16="http://schemas.microsoft.com/office/drawing/2014/main" id="{2AE05914-9DA6-4D7D-B469-511774187E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09600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59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02DE83-D9C9-418D-AADE-D8724EAFC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rgbClr val="FFFFFF"/>
                </a:solidFill>
                <a:latin typeface="Garamond" panose="02020404030301010803" pitchFamily="18" charset="0"/>
              </a:rPr>
              <a:t>Vazby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22C7E4-9B6F-42C7-973D-BCD39710D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595959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Rozlišujeme orientaci a sílu vazby</a:t>
            </a:r>
          </a:p>
          <a:p>
            <a:pPr lvl="1"/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Orientace</a:t>
            </a: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: směr</a:t>
            </a:r>
          </a:p>
          <a:p>
            <a:pPr lvl="2"/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Orientované</a:t>
            </a: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 (directed)</a:t>
            </a:r>
          </a:p>
          <a:p>
            <a:pPr lvl="2"/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Neorientované</a:t>
            </a: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 (undirected)</a:t>
            </a:r>
          </a:p>
          <a:p>
            <a:pPr lvl="1"/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Síla</a:t>
            </a: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: jak moc je daný vztah silný</a:t>
            </a:r>
          </a:p>
          <a:p>
            <a:pPr lvl="2"/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Binární/dichotomické</a:t>
            </a: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 – existuje (1); neexistuje (0)</a:t>
            </a:r>
          </a:p>
          <a:p>
            <a:pPr lvl="2"/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Slabé/silné</a:t>
            </a: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 – spíše zvyk je rozlišovat (Granovetter)</a:t>
            </a:r>
          </a:p>
          <a:p>
            <a:pPr lvl="2"/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Negativní/pozitivní</a:t>
            </a:r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 – signed networks; ++ + 0 - --</a:t>
            </a:r>
          </a:p>
          <a:p>
            <a:pPr lvl="2"/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Atd.</a:t>
            </a:r>
          </a:p>
          <a:p>
            <a:pPr marL="914400" lvl="2" indent="0">
              <a:buNone/>
            </a:pPr>
            <a:endParaRPr lang="cs-CZ">
              <a:solidFill>
                <a:schemeClr val="tx1">
                  <a:lumMod val="85000"/>
                  <a:lumOff val="15000"/>
                </a:schemeClr>
              </a:solidFill>
              <a:latin typeface="Garamond" panose="02020404030301010803" pitchFamily="18" charset="0"/>
            </a:endParaRPr>
          </a:p>
          <a:p>
            <a:pPr lvl="2"/>
            <a:endParaRPr lang="cs-CZ" b="1">
              <a:solidFill>
                <a:schemeClr val="tx1">
                  <a:lumMod val="85000"/>
                  <a:lumOff val="15000"/>
                </a:schemeClr>
              </a:solidFill>
              <a:latin typeface="Garamond" panose="02020404030301010803" pitchFamily="18" charset="0"/>
            </a:endParaRPr>
          </a:p>
          <a:p>
            <a:endParaRPr lang="cs-CZ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9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64F6814-96D5-4463-898E-405CC0C40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cs-CZ" sz="4000">
                <a:latin typeface="Garamond" panose="02020404030301010803" pitchFamily="18" charset="0"/>
              </a:rPr>
              <a:t>Druh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>
            <a:normAutofit/>
          </a:bodyPr>
          <a:lstStyle/>
          <a:p>
            <a:r>
              <a:rPr lang="cs-CZ" sz="2400">
                <a:latin typeface="Garamond" panose="02020404030301010803" pitchFamily="18" charset="0"/>
              </a:rPr>
              <a:t>V SNA využíváme tzv. relační data, což je rozdíl oproti dalším vědám (ekonomie, psychologie apod.), kde se využívají převážně atribuční data</a:t>
            </a:r>
          </a:p>
          <a:p>
            <a:endParaRPr lang="cs-CZ" sz="2400">
              <a:latin typeface="Garamond" panose="02020404030301010803" pitchFamily="18" charset="0"/>
            </a:endParaRPr>
          </a:p>
          <a:p>
            <a:pPr lvl="1"/>
            <a:r>
              <a:rPr lang="cs-CZ" b="1">
                <a:latin typeface="Garamond" panose="02020404030301010803" pitchFamily="18" charset="0"/>
              </a:rPr>
              <a:t>atribuční data</a:t>
            </a:r>
            <a:r>
              <a:rPr lang="cs-CZ">
                <a:latin typeface="Garamond" panose="02020404030301010803" pitchFamily="18" charset="0"/>
              </a:rPr>
              <a:t>: vypovídají o objektech a jejich individuálních vlastnostech</a:t>
            </a:r>
          </a:p>
          <a:p>
            <a:pPr lvl="1"/>
            <a:r>
              <a:rPr lang="cs-CZ" b="1">
                <a:latin typeface="Garamond" panose="02020404030301010803" pitchFamily="18" charset="0"/>
              </a:rPr>
              <a:t>relační data</a:t>
            </a:r>
            <a:r>
              <a:rPr lang="cs-CZ">
                <a:latin typeface="Garamond" panose="02020404030301010803" pitchFamily="18" charset="0"/>
              </a:rPr>
              <a:t>: vypovídají o vztazích mezi objekty</a:t>
            </a:r>
            <a:endParaRPr lang="cs-CZ" dirty="0">
              <a:latin typeface="Garamond" panose="02020404030301010803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BFD15FC-EA01-4A33-88BE-0133D5B180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61" b="2"/>
          <a:stretch/>
        </p:blipFill>
        <p:spPr>
          <a:xfrm>
            <a:off x="7829551" y="306909"/>
            <a:ext cx="4042409" cy="2286000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34FD05E2-19CA-4368-84C3-8A074B2772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" r="29554" b="-1"/>
          <a:stretch/>
        </p:blipFill>
        <p:spPr>
          <a:xfrm>
            <a:off x="7829551" y="2828925"/>
            <a:ext cx="4042410" cy="338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7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54295" y="478232"/>
            <a:ext cx="703412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297762" y="1053711"/>
            <a:ext cx="5638994" cy="14244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  <a:latin typeface="Garamond" panose="02020404030301010803" pitchFamily="18" charset="0"/>
              </a:rPr>
              <a:t>Zaznamenávání relačních dat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7EDF64B8-8713-4EC1-BE17-4103C443FC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5" b="12996"/>
          <a:stretch/>
        </p:blipFill>
        <p:spPr>
          <a:xfrm>
            <a:off x="481886" y="1113875"/>
            <a:ext cx="3662730" cy="1518615"/>
          </a:xfrm>
          <a:prstGeom prst="rect">
            <a:avLst/>
          </a:prstGeom>
        </p:spPr>
      </p:pic>
      <p:cxnSp>
        <p:nvCxnSpPr>
          <p:cNvPr id="11271" name="Straight Connector 73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30098" y="2639023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2ACA7656-AD5A-44F9-B342-9F2B933F58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86" y="4210575"/>
            <a:ext cx="3662730" cy="1547503"/>
          </a:xfrm>
          <a:prstGeom prst="rect">
            <a:avLst/>
          </a:prstGeom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7762" y="2799889"/>
            <a:ext cx="5747187" cy="2987543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000" b="1">
                <a:solidFill>
                  <a:srgbClr val="FFFFFF"/>
                </a:solidFill>
                <a:latin typeface="Garamond" panose="02020404030301010803" pitchFamily="18" charset="0"/>
              </a:rPr>
              <a:t>relační data </a:t>
            </a:r>
            <a:r>
              <a:rPr lang="cs-CZ" altLang="cs-CZ" sz="2000">
                <a:solidFill>
                  <a:srgbClr val="FFFFFF"/>
                </a:solidFill>
                <a:latin typeface="Garamond" panose="02020404030301010803" pitchFamily="18" charset="0"/>
              </a:rPr>
              <a:t>– vypovídají o vztazích (x atribuční – o vlastnostech)</a:t>
            </a:r>
          </a:p>
          <a:p>
            <a:pPr eaLnBrk="1" hangingPunct="1"/>
            <a:r>
              <a:rPr lang="cs-CZ" altLang="cs-CZ" sz="2000">
                <a:solidFill>
                  <a:srgbClr val="FFFFFF"/>
                </a:solidFill>
                <a:latin typeface="Garamond" panose="02020404030301010803" pitchFamily="18" charset="0"/>
              </a:rPr>
              <a:t>Node/Edge list:</a:t>
            </a:r>
          </a:p>
          <a:p>
            <a:pPr marL="457200" lvl="2" indent="0">
              <a:buNone/>
            </a:pPr>
            <a:r>
              <a:rPr lang="cs-CZ" altLang="cs-CZ" b="1">
                <a:solidFill>
                  <a:srgbClr val="FFFFFF"/>
                </a:solidFill>
                <a:latin typeface="Garamond" panose="02020404030301010803" pitchFamily="18" charset="0"/>
              </a:rPr>
              <a:t>node list</a:t>
            </a:r>
            <a:r>
              <a:rPr lang="cs-CZ" altLang="cs-CZ">
                <a:solidFill>
                  <a:srgbClr val="FFFFFF"/>
                </a:solidFill>
                <a:latin typeface="Garamond" panose="02020404030301010803" pitchFamily="18" charset="0"/>
              </a:rPr>
              <a:t>: uzel1 uzel2 (Tomáš Marek)</a:t>
            </a:r>
          </a:p>
          <a:p>
            <a:pPr marL="457200" lvl="2" indent="0">
              <a:buNone/>
            </a:pPr>
            <a:r>
              <a:rPr lang="cs-CZ" altLang="cs-CZ" b="1">
                <a:solidFill>
                  <a:srgbClr val="FFFFFF"/>
                </a:solidFill>
                <a:latin typeface="Garamond" panose="02020404030301010803" pitchFamily="18" charset="0"/>
              </a:rPr>
              <a:t>edge list</a:t>
            </a:r>
            <a:r>
              <a:rPr lang="cs-CZ" altLang="cs-CZ">
                <a:solidFill>
                  <a:srgbClr val="FFFFFF"/>
                </a:solidFill>
                <a:latin typeface="Garamond" panose="02020404030301010803" pitchFamily="18" charset="0"/>
              </a:rPr>
              <a:t>: uzel1 uzel2 vazbaX (Tomáš Marek 5)</a:t>
            </a:r>
          </a:p>
          <a:p>
            <a:pPr marL="342900" lvl="1" indent="-342900">
              <a:buFontTx/>
              <a:buChar char="•"/>
            </a:pPr>
            <a:r>
              <a:rPr lang="cs-CZ" altLang="cs-CZ" sz="2000" b="1">
                <a:solidFill>
                  <a:srgbClr val="FFFFFF"/>
                </a:solidFill>
                <a:latin typeface="Garamond" panose="02020404030301010803" pitchFamily="18" charset="0"/>
              </a:rPr>
              <a:t>matice</a:t>
            </a:r>
            <a:r>
              <a:rPr lang="cs-CZ" altLang="cs-CZ" sz="2000">
                <a:solidFill>
                  <a:srgbClr val="FFFFFF"/>
                </a:solidFill>
                <a:latin typeface="Garamond" panose="02020404030301010803" pitchFamily="18" charset="0"/>
              </a:rPr>
              <a:t>: řádek i sloupec reprezentují uzel, políčko jejich průniku hodnotu vazby </a:t>
            </a:r>
            <a:r>
              <a:rPr lang="cs-CZ" altLang="cs-CZ" sz="2000" b="1">
                <a:solidFill>
                  <a:srgbClr val="FFFFFF"/>
                </a:solidFill>
                <a:latin typeface="Garamond" panose="02020404030301010803" pitchFamily="18" charset="0"/>
              </a:rPr>
              <a:t>převoditelnost z node/edge listu na matici a zpět</a:t>
            </a:r>
          </a:p>
          <a:p>
            <a:pPr eaLnBrk="1" hangingPunct="1"/>
            <a:endParaRPr lang="cs-CZ" altLang="cs-CZ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9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FFFFFF"/>
                </a:solidFill>
                <a:latin typeface="Garamond" panose="02020404030301010803" pitchFamily="18" charset="0"/>
              </a:rPr>
              <a:t>Pravidla vizualizování </a:t>
            </a:r>
            <a:r>
              <a:rPr lang="cs-CZ" sz="4100">
                <a:solidFill>
                  <a:srgbClr val="FFFFFF"/>
                </a:solidFill>
              </a:rPr>
              <a:t>(</a:t>
            </a:r>
            <a:r>
              <a:rPr lang="cs-CZ" sz="4100">
                <a:solidFill>
                  <a:srgbClr val="FFFFFF"/>
                </a:solidFill>
                <a:latin typeface="Garamond" panose="02020404030301010803" pitchFamily="18" charset="0"/>
              </a:rPr>
              <a:t>Dunne &amp; Sheneidermann 2009)</a:t>
            </a:r>
            <a:br>
              <a:rPr lang="cs-CZ" sz="4100">
                <a:solidFill>
                  <a:srgbClr val="FFFFFF"/>
                </a:solidFill>
                <a:latin typeface="Garamond" panose="02020404030301010803" pitchFamily="18" charset="0"/>
              </a:rPr>
            </a:br>
            <a:endParaRPr lang="en-GB" sz="410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20" name="Zástupný symbol pro obsah 2">
            <a:extLst>
              <a:ext uri="{FF2B5EF4-FFF2-40B4-BE49-F238E27FC236}">
                <a16:creationId xmlns:a16="http://schemas.microsoft.com/office/drawing/2014/main" id="{7EDBE9CD-6E8F-4D43-A1AB-068461A31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65115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797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latin typeface="Garamond" panose="02020404030301010803" pitchFamily="18" charset="0"/>
              </a:rPr>
              <a:t>Jsou atribuční data k </a:t>
            </a:r>
            <a:r>
              <a:rPr lang="cs-CZ" b="1" dirty="0">
                <a:solidFill>
                  <a:srgbClr val="FFFFFF"/>
                </a:solidFill>
                <a:latin typeface="Garamond" panose="02020404030301010803" pitchFamily="18" charset="0"/>
              </a:rPr>
              <a:t>ničemu</a:t>
            </a:r>
            <a:r>
              <a:rPr lang="cs-CZ" dirty="0">
                <a:solidFill>
                  <a:srgbClr val="FFFFFF"/>
                </a:solidFill>
                <a:latin typeface="Garamond" panose="02020404030301010803" pitchFamily="18" charset="0"/>
              </a:rPr>
              <a:t>?</a:t>
            </a:r>
          </a:p>
        </p:txBody>
      </p:sp>
      <p:graphicFrame>
        <p:nvGraphicFramePr>
          <p:cNvPr id="13" name="Zástupný symbol pro obsah 2">
            <a:extLst>
              <a:ext uri="{FF2B5EF4-FFF2-40B4-BE49-F238E27FC236}">
                <a16:creationId xmlns:a16="http://schemas.microsoft.com/office/drawing/2014/main" id="{D564AB5B-520F-4721-8C6F-4D2FFE3C15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39391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24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02DE83-D9C9-418D-AADE-D8724EAFC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rgbClr val="FFFFFF"/>
                </a:solidFill>
                <a:latin typeface="Garamond" panose="02020404030301010803" pitchFamily="18" charset="0"/>
              </a:rPr>
              <a:t>Hranice sítě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22C7E4-9B6F-42C7-973D-BCD39710D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595959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Boundary definition problem </a:t>
            </a: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– SNA musí mít kompletní síť, jinak je analýza nevalidní!</a:t>
            </a:r>
            <a:b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</a:br>
            <a:r>
              <a:rPr lang="en-AU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(Laumann et al., 1983)</a:t>
            </a:r>
            <a:endParaRPr lang="cs-CZ" sz="2000">
              <a:solidFill>
                <a:schemeClr val="tx1">
                  <a:lumMod val="85000"/>
                  <a:lumOff val="15000"/>
                </a:schemeClr>
              </a:solidFill>
              <a:latin typeface="Garamond" panose="02020404030301010803" pitchFamily="18" charset="0"/>
            </a:endParaRPr>
          </a:p>
          <a:p>
            <a:pPr lvl="1"/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Nominalistický přístup</a:t>
            </a: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: badatel definuje přesně na základě opory, které uzly a hrany do sítě patří</a:t>
            </a:r>
          </a:p>
          <a:p>
            <a:pPr lvl="1"/>
            <a:r>
              <a:rPr lang="cs-CZ" sz="2000" b="1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Realistický přístup</a:t>
            </a:r>
            <a:r>
              <a:rPr lang="cs-CZ" sz="2000">
                <a:solidFill>
                  <a:schemeClr val="tx1">
                    <a:lumMod val="85000"/>
                    <a:lumOff val="15000"/>
                  </a:schemeClr>
                </a:solidFill>
                <a:latin typeface="Garamond" panose="02020404030301010803" pitchFamily="18" charset="0"/>
              </a:rPr>
              <a:t>: uzly samy poukazují na další uzly v síti, k nimž mají vazbu, takže nakonec síť definují ony</a:t>
            </a:r>
          </a:p>
        </p:txBody>
      </p:sp>
    </p:spTree>
    <p:extLst>
      <p:ext uri="{BB962C8B-B14F-4D97-AF65-F5344CB8AC3E}">
        <p14:creationId xmlns:p14="http://schemas.microsoft.com/office/powerpoint/2010/main" val="137959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Typy sítí (Goldeck kap. 2; Robins – Box 2.1)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Zástupný symbol pro obsah 2">
            <a:extLst>
              <a:ext uri="{FF2B5EF4-FFF2-40B4-BE49-F238E27FC236}">
                <a16:creationId xmlns:a16="http://schemas.microsoft.com/office/drawing/2014/main" id="{D55CB692-6949-4E1E-B6AF-4360F0366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119214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392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Širokoúhlá obrazovka</PresentationFormat>
  <Paragraphs>61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Wingdings</vt:lpstr>
      <vt:lpstr>Motiv Office</vt:lpstr>
      <vt:lpstr>Politické sítě</vt:lpstr>
      <vt:lpstr>Základní pojmy SNA (Goldbeck, kap. 1 a 2)</vt:lpstr>
      <vt:lpstr>Vazby</vt:lpstr>
      <vt:lpstr>Druh dat</vt:lpstr>
      <vt:lpstr>Zaznamenávání relačních dat</vt:lpstr>
      <vt:lpstr>Pravidla vizualizování (Dunne &amp; Sheneidermann 2009) </vt:lpstr>
      <vt:lpstr>Jsou atribuční data k ničemu?</vt:lpstr>
      <vt:lpstr>Hranice sítě</vt:lpstr>
      <vt:lpstr>Typy sítí (Goldeck kap. 2; Robins – Box 2.1)</vt:lpstr>
      <vt:lpstr>Kde a jak sesbírat data?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sítě</dc:title>
  <dc:creator>Dušan Brabec</dc:creator>
  <cp:lastModifiedBy>Dušan Brabec</cp:lastModifiedBy>
  <cp:revision>1</cp:revision>
  <dcterms:created xsi:type="dcterms:W3CDTF">2019-10-21T09:25:00Z</dcterms:created>
  <dcterms:modified xsi:type="dcterms:W3CDTF">2019-10-21T09:25:40Z</dcterms:modified>
</cp:coreProperties>
</file>