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88" r:id="rId2"/>
    <p:sldId id="289" r:id="rId3"/>
    <p:sldId id="256" r:id="rId4"/>
    <p:sldId id="257" r:id="rId5"/>
    <p:sldId id="264" r:id="rId6"/>
    <p:sldId id="265" r:id="rId7"/>
    <p:sldId id="268" r:id="rId8"/>
    <p:sldId id="284" r:id="rId9"/>
    <p:sldId id="266" r:id="rId10"/>
    <p:sldId id="269" r:id="rId11"/>
    <p:sldId id="286" r:id="rId12"/>
    <p:sldId id="287" r:id="rId13"/>
    <p:sldId id="272" r:id="rId14"/>
    <p:sldId id="273" r:id="rId15"/>
    <p:sldId id="270" r:id="rId16"/>
    <p:sldId id="274" r:id="rId17"/>
    <p:sldId id="285" r:id="rId18"/>
    <p:sldId id="282" r:id="rId19"/>
    <p:sldId id="261" r:id="rId20"/>
    <p:sldId id="262" r:id="rId21"/>
  </p:sldIdLst>
  <p:sldSz cx="12192000" cy="6858000"/>
  <p:notesSz cx="6858000" cy="9144000"/>
  <p:custDataLst>
    <p:tags r:id="rId2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719" autoAdjust="0"/>
  </p:normalViewPr>
  <p:slideViewPr>
    <p:cSldViewPr snapToGrid="0">
      <p:cViewPr varScale="1">
        <p:scale>
          <a:sx n="82" d="100"/>
          <a:sy n="82" d="100"/>
        </p:scale>
        <p:origin x="72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0CBEB4-F753-4AD9-837F-B5835F8AAB5B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24982C-659C-417B-8324-7DAC32490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1004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24982C-659C-417B-8324-7DAC3249037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8579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24982C-659C-417B-8324-7DAC3249037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11621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24982C-659C-417B-8324-7DAC3249037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16578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24982C-659C-417B-8324-7DAC3249037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9396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24982C-659C-417B-8324-7DAC3249037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51149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24982C-659C-417B-8324-7DAC32490375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495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24982C-659C-417B-8324-7DAC32490375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8417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8B30D-5785-450A-909D-1B1842D98D44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CD412-2AB4-4749-B6D8-CF2F60A6B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132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8B30D-5785-450A-909D-1B1842D98D44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CD412-2AB4-4749-B6D8-CF2F60A6B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799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8B30D-5785-450A-909D-1B1842D98D44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CD412-2AB4-4749-B6D8-CF2F60A6B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259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8B30D-5785-450A-909D-1B1842D98D44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CD412-2AB4-4749-B6D8-CF2F60A6B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171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8B30D-5785-450A-909D-1B1842D98D44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CD412-2AB4-4749-B6D8-CF2F60A6B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4031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8B30D-5785-450A-909D-1B1842D98D44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CD412-2AB4-4749-B6D8-CF2F60A6B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221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8B30D-5785-450A-909D-1B1842D98D44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CD412-2AB4-4749-B6D8-CF2F60A6B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2609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8B30D-5785-450A-909D-1B1842D98D44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CD412-2AB4-4749-B6D8-CF2F60A6B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387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8B30D-5785-450A-909D-1B1842D98D44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CD412-2AB4-4749-B6D8-CF2F60A6B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2041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8B30D-5785-450A-909D-1B1842D98D44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CD412-2AB4-4749-B6D8-CF2F60A6B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1160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8B30D-5785-450A-909D-1B1842D98D44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CD412-2AB4-4749-B6D8-CF2F60A6B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380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8B30D-5785-450A-909D-1B1842D98D44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CD412-2AB4-4749-B6D8-CF2F60A6B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236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12.jpeg"/><Relationship Id="rId7" Type="http://schemas.openxmlformats.org/officeDocument/2006/relationships/image" Target="../media/image32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image" Target="../media/image15.jpeg"/><Relationship Id="rId9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microsoft.com/office/2007/relationships/media" Target="../media/media3.mp4"/><Relationship Id="rId7" Type="http://schemas.openxmlformats.org/officeDocument/2006/relationships/image" Target="../media/image37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7.xml"/><Relationship Id="rId4" Type="http://schemas.openxmlformats.org/officeDocument/2006/relationships/video" Target="../media/media3.mp4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39.png"/><Relationship Id="rId4" Type="http://schemas.openxmlformats.org/officeDocument/2006/relationships/notesSlide" Target="../notesSlides/notesSlide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7.gif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3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2.jpeg"/><Relationship Id="rId5" Type="http://schemas.openxmlformats.org/officeDocument/2006/relationships/image" Target="../media/image7.gif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1824A49-82DE-4ECE-A0D8-E179CEBEF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74BC9D9C-D458-462F-A95F-4D0CC3AB7329}"/>
              </a:ext>
            </a:extLst>
          </p:cNvPr>
          <p:cNvSpPr txBox="1"/>
          <p:nvPr/>
        </p:nvSpPr>
        <p:spPr>
          <a:xfrm>
            <a:off x="2136710" y="373224"/>
            <a:ext cx="46559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Новый год</a:t>
            </a:r>
            <a:endParaRPr lang="cs-CZ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7185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lugansk1.info/wp-content/uploads/2017/11/original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11" y="1196787"/>
            <a:ext cx="7620000" cy="42862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263266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A493B09D-B164-4FC5-A4F5-095DDE325A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949" t="24250" r="24847" b="-287"/>
          <a:stretch/>
        </p:blipFill>
        <p:spPr>
          <a:xfrm>
            <a:off x="-1" y="0"/>
            <a:ext cx="84406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465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9E36A2B2-20A2-4036-94E6-E85397DAE5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173" t="37091" r="46123" b="33379"/>
          <a:stretch/>
        </p:blipFill>
        <p:spPr>
          <a:xfrm>
            <a:off x="0" y="1267600"/>
            <a:ext cx="6839340" cy="3910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2313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3058" y="497158"/>
            <a:ext cx="750794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Найдите информацию в тексте.</a:t>
            </a:r>
            <a:endParaRPr lang="ru-RU" sz="20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Когда отмечают Новый год в России?</a:t>
            </a:r>
            <a:endParaRPr lang="ru-RU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Какая главная новогодняя традиция?</a:t>
            </a:r>
            <a:endParaRPr lang="ru-RU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Назовите главных героев праздника.</a:t>
            </a:r>
            <a:endParaRPr lang="ru-RU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Что пишут дети Деду Морозу?</a:t>
            </a:r>
            <a:endParaRPr lang="ru-RU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Какие фрукты на столе в новогоднюю ночь?</a:t>
            </a:r>
            <a:endParaRPr lang="ru-RU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Что желают люди друг другу на Новый год?</a:t>
            </a:r>
            <a:endParaRPr lang="ru-RU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Что делают люди в новогоднюю ночь?</a:t>
            </a:r>
            <a:endParaRPr lang="ru-RU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8" descr="http://gif-anim.narod.ru/Elki3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270" y="4101353"/>
            <a:ext cx="2275529" cy="2598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9496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3636" t="24448" r="13758" b="14889"/>
          <a:stretch/>
        </p:blipFill>
        <p:spPr>
          <a:xfrm>
            <a:off x="484092" y="84011"/>
            <a:ext cx="10448365" cy="6773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8809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images-photo.ru/_ph/24/2/33452734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4021" y="3566439"/>
            <a:ext cx="2133319" cy="317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ttps://grandgames.net/puzzle/source_p/novogodnyaya_girlyan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9505" y="339513"/>
            <a:ext cx="2930462" cy="14652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2" descr="https://lg-news.net/media/k2/items/src/7124924f961cf64ed9d4240912ace279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6341" y="5045489"/>
            <a:ext cx="1630772" cy="1630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www.motto.net.ua/large/201501/8943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7716" y="787123"/>
            <a:ext cx="3116616" cy="19478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www.playcast.ru/uploads/2012/10/02/385093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24" y="162547"/>
            <a:ext cx="2259240" cy="31970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novosti-dny.ru/uploads/posts/2016-01/1451629810300c40f2cd41e2a628ad084d87c702754.jpe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442" y="4531323"/>
            <a:ext cx="2430032" cy="2126456"/>
          </a:xfrm>
          <a:prstGeom prst="rect">
            <a:avLst/>
          </a:prstGeom>
          <a:noFill/>
        </p:spPr>
      </p:pic>
      <p:pic>
        <p:nvPicPr>
          <p:cNvPr id="8" name="Рисунок 7" descr="http://royal-frukt.ru/upload/medialibrary/d92/d9232854406e637f3d813bdf8e43c996.jpg"/>
          <p:cNvPicPr/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873" y="3030243"/>
            <a:ext cx="2707529" cy="2121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24" name="Picture 8" descr="http://mamadysh-rt.ru/images/uploads/news/2017/10/19/5b9c746435eb884eacf6cd91e2991a33_XL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880" y="2176171"/>
            <a:ext cx="2940876" cy="23551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https://vistanews.ru/uploads/posts/2015-11/medium/1448864919_sparklingwine.jpg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72" y="4368067"/>
            <a:ext cx="3319911" cy="2489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1424" y="162547"/>
            <a:ext cx="57419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239507" y="339513"/>
            <a:ext cx="57419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132225" y="4368067"/>
            <a:ext cx="57419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670162" y="2209045"/>
            <a:ext cx="57419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169539" y="3143341"/>
            <a:ext cx="57419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623517" y="277353"/>
            <a:ext cx="57419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7639243" y="4977884"/>
            <a:ext cx="57419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641381" y="4797765"/>
            <a:ext cx="57419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0106485" y="3155316"/>
            <a:ext cx="57419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9.</a:t>
            </a:r>
          </a:p>
        </p:txBody>
      </p:sp>
    </p:spTree>
    <p:extLst>
      <p:ext uri="{BB962C8B-B14F-4D97-AF65-F5344CB8AC3E}">
        <p14:creationId xmlns:p14="http://schemas.microsoft.com/office/powerpoint/2010/main" val="11205156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6847" y="504562"/>
            <a:ext cx="7386918" cy="5634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ea typeface="Calibri" panose="020F0502020204030204" pitchFamily="34" charset="0"/>
                <a:cs typeface="Times New Roman" panose="02020603050405020304" pitchFamily="18" charset="0"/>
              </a:rPr>
              <a:t>Задание 3.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 Поставьте глаголы в правильную форму.</a:t>
            </a:r>
          </a:p>
          <a:p>
            <a:pPr indent="450215">
              <a:lnSpc>
                <a:spcPct val="150000"/>
              </a:lnSpc>
              <a:spcAft>
                <a:spcPts val="0"/>
              </a:spcAft>
            </a:pPr>
            <a:endParaRPr lang="ru-RU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Люди (украшать) новогоднюю ёлку.</a:t>
            </a:r>
          </a:p>
          <a:p>
            <a:pPr marL="342900" lvl="0" indent="-34290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Дети (писать) письма Деду Морозу.</a:t>
            </a:r>
          </a:p>
          <a:p>
            <a:pPr marL="342900" lvl="0" indent="-34290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Люди (покупать) продукты и шампанское, (готовить) разные блюда.</a:t>
            </a:r>
          </a:p>
          <a:p>
            <a:pPr marL="342900" lvl="0" indent="-34290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Люди (дарить) друг другу подарки.</a:t>
            </a:r>
          </a:p>
          <a:p>
            <a:pPr marL="342900" lvl="0" indent="-34290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Президент (поздравлять) всех с Новым годом.</a:t>
            </a:r>
          </a:p>
          <a:p>
            <a:pPr marL="342900" lvl="0" indent="-34290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Люди (поздравлять) друг друга с Новым годом и (желать) счастья, здоровья, успехов.</a:t>
            </a:r>
            <a:endParaRPr lang="ru-RU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8334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CDBD2CAF-F4EE-4119-908D-9D74BA38E1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474" t="22681" r="26148" b="9271"/>
          <a:stretch/>
        </p:blipFill>
        <p:spPr>
          <a:xfrm>
            <a:off x="0" y="0"/>
            <a:ext cx="8668139" cy="6822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3010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D54F0260-C19D-49EB-94FA-309C64AC04FD}"/>
              </a:ext>
            </a:extLst>
          </p:cNvPr>
          <p:cNvSpPr txBox="1"/>
          <p:nvPr/>
        </p:nvSpPr>
        <p:spPr>
          <a:xfrm>
            <a:off x="1621194" y="628233"/>
            <a:ext cx="6097554" cy="5601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/>
              <a:t>Во время рождественских каникул я:</a:t>
            </a:r>
          </a:p>
          <a:p>
            <a:endParaRPr lang="ru-RU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быть с семьей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наряжать елку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получать и дарить подарки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готовить праздничный ужин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смотреть сказки</a:t>
            </a:r>
          </a:p>
          <a:p>
            <a:endParaRPr lang="ru-RU" sz="2000" dirty="0"/>
          </a:p>
          <a:p>
            <a:r>
              <a:rPr lang="ru-RU" sz="2000" b="1" dirty="0"/>
              <a:t>На Новый год (31.12) я:</a:t>
            </a:r>
          </a:p>
          <a:p>
            <a:endParaRPr lang="ru-RU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запускать фейерверки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смотреть салют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пить шампанское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встречать новый год на даче / в горах / дома / на площади / в лесу…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играть в снежки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лепить снеговика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кататься на лыжах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2609484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Пять минут (Гурченко Людмила, «Карнавальная ночь»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60399" y="825500"/>
            <a:ext cx="4813301" cy="3609975"/>
          </a:xfrm>
          <a:prstGeom prst="rect">
            <a:avLst/>
          </a:prstGeom>
        </p:spPr>
      </p:pic>
      <p:pic>
        <p:nvPicPr>
          <p:cNvPr id="5" name="videoplayback (1)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502400" y="825500"/>
            <a:ext cx="4833866" cy="365586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49300" y="5003800"/>
            <a:ext cx="472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Песня «Пять минут» </a:t>
            </a:r>
          </a:p>
          <a:p>
            <a:pPr algn="ctr"/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(из фильма «Карнавальная ночь»)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02400" y="5003800"/>
            <a:ext cx="4724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Песня «Кабы не было зимы» </a:t>
            </a:r>
          </a:p>
          <a:p>
            <a:pPr algn="ctr"/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(из мультфильма «Зима в Простоквашино»)</a:t>
            </a:r>
          </a:p>
        </p:txBody>
      </p:sp>
    </p:spTree>
    <p:extLst>
      <p:ext uri="{BB962C8B-B14F-4D97-AF65-F5344CB8AC3E}">
        <p14:creationId xmlns:p14="http://schemas.microsoft.com/office/powerpoint/2010/main" val="3192818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100000"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833101EF-4894-4120-88E5-04B81261A1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24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711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Чародеи -Три белых коня (1982 ) HD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25388" y="417308"/>
            <a:ext cx="9372600" cy="52720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87182" y="5783729"/>
            <a:ext cx="96318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Песня «Три белых коня» </a:t>
            </a:r>
          </a:p>
          <a:p>
            <a:pPr algn="ctr"/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(из фильма «Чародеи»)</a:t>
            </a:r>
          </a:p>
        </p:txBody>
      </p:sp>
    </p:spTree>
    <p:extLst>
      <p:ext uri="{BB962C8B-B14F-4D97-AF65-F5344CB8AC3E}">
        <p14:creationId xmlns:p14="http://schemas.microsoft.com/office/powerpoint/2010/main" val="2587698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photopasion.com/web/wallpapers/christmas-tree-bough/1024x57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-1"/>
            <a:ext cx="12192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8943" y="4343082"/>
            <a:ext cx="566108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28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Познакомьтесь с некоторыми новогодними традициями России, прочитайте текст.</a:t>
            </a:r>
            <a:endParaRPr lang="ru-RU" sz="2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32" name="Picture 8" descr="http://gif-anim.narod.ru/Elki32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0786" y="3428999"/>
            <a:ext cx="2499307" cy="2853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://www.uaua.info/pictures_ckfinder/images/%D0%B9%D1%86%D1%832(1)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43" y="129427"/>
            <a:ext cx="5105284" cy="4084227"/>
          </a:xfrm>
          <a:prstGeom prst="rect">
            <a:avLst/>
          </a:prstGeom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5748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cdn.static4.rtr-vesti.ru/vh/pictures/o/695/15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2312" y="5350810"/>
            <a:ext cx="919958" cy="919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://www.playcast.ru/uploads/2015/11/14/15865759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4174" y="5503389"/>
            <a:ext cx="1111196" cy="1122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7157" y="0"/>
            <a:ext cx="8162365" cy="4199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Новый год в России начинается зимой, 1 (первого) января. Это выходной день, праздник. Ночь с 31 (тридцать первого) декабря на 1 (первое) января – это новогодняя ночь. 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 декабре по телевизору показывают новогодние фильмы и мультфильмы, поют новогодние песни. Например, фильмы «Карнавальная ночь», «Чародеи</a:t>
            </a:r>
            <a:r>
              <a:rPr lang="ru-RU" altLang="ru-RU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»; мультфильм «Зима в Простоквашино»; песни «Пять минут», «Три белых коня» и др. Многие каждый год смотрят фильм «С легким паром!» </a:t>
            </a:r>
            <a:endParaRPr lang="ru-RU" altLang="ru-RU" sz="2000" dirty="0">
              <a:latin typeface="+mn-lt"/>
              <a:cs typeface="Times New Roman" panose="02020603050405020304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029" name="Picture 5" descr="http://www.playcast.ru/uploads/2013/12/02/672582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100" y="3755932"/>
            <a:ext cx="3060212" cy="21209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1" name="Picture 7" descr="http://startruth.stb.ua/wp-content/uploads/sites/9/2016/12/22/21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655" y="4414772"/>
            <a:ext cx="2970493" cy="22278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3" name="Picture 9" descr="https://www.pesni-film.ru/wp-content/uploads/2013/11/13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251" y="3912159"/>
            <a:ext cx="2725644" cy="21524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73325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2" name="Picture 14" descr="http://www.playcast.ru/uploads/2015/11/14/1586575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4174" y="5503389"/>
            <a:ext cx="1111196" cy="1122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09281" y="40340"/>
            <a:ext cx="6992471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ru-RU" sz="2000" dirty="0">
                <a:latin typeface="+mn-lt"/>
              </a:rPr>
              <a:t>Главная новогодняя традиция – украшать ёлку. В каждом доме стоит ёлка, на ёлке висят игрушки, шары и гирлянды. Традиция украшать ёлку – это традиция всей семьи. 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+mn-lt"/>
              </a:rPr>
              <a:t>Главные герои Нового года – Дед Мороз и его внучка Снегурочка. Российские дети пишут письма Деду Морозу. Там они пишут о том, какой подарок хотят на Новый год. Писать письмо Деду Морозу – это тоже традиция. Дед Мороз всегда дарит подарки детям: конфеты, игрушки. </a:t>
            </a:r>
          </a:p>
        </p:txBody>
      </p:sp>
      <p:pic>
        <p:nvPicPr>
          <p:cNvPr id="5122" name="Picture 2" descr="http://xvatit.com/uploads/posts/2014-12/1419268791_tre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99" y="1913148"/>
            <a:ext cx="2154891" cy="21548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6" name="Picture 6" descr="https://grandgames.net/puzzle/source_p/novogodnyaya_girlyand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9809" y="282387"/>
            <a:ext cx="2608730" cy="13043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8" name="Picture 8" descr="http://lifekostroma.ru/wp-content/uploads/2016/12/ded-moroz-priezd-kostroma-2016-024-1024x684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33" r="19931"/>
          <a:stretch/>
        </p:blipFill>
        <p:spPr bwMode="auto">
          <a:xfrm>
            <a:off x="4892934" y="3580101"/>
            <a:ext cx="2783018" cy="30457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30" name="Picture 10" descr="http://bump.ru/resources/000/000/000/001/613/1613944_1024x76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048" y="4441118"/>
            <a:ext cx="3171328" cy="21245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32" name="Picture 12" descr="https://lg-news.net/media/k2/items/src/7124924f961cf64ed9d4240912ace279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475" y="3960596"/>
            <a:ext cx="1142359" cy="1142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9306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2" name="Picture 14" descr="http://www.playcast.ru/uploads/2015/11/14/1586575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4174" y="5503389"/>
            <a:ext cx="1111196" cy="1122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8247" y="120640"/>
            <a:ext cx="670111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Новый год – это праздничный стол. Люди готовят разные блюда, покупают шампанское. Традиционные фрукты – это мандарины, а традиционный салат – оливье. </a:t>
            </a: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Новогодняя ночь – это ночь подарков и сюрпризов. Дарить подарки на Новый год – это тоже традиция. Люди празднуют Новый год в семье или с друзьями. В Новый год люди желают друг другу здоровья, счастья, радости, успехов.</a:t>
            </a:r>
            <a:endParaRPr lang="ru-RU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://pensioner-rb.ru/upload/iblock/4ad/4ad033969013308d9272ebd9a882ab4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4493" y="3540483"/>
            <a:ext cx="4430375" cy="29517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0" name="Picture 4" descr="http://dreempics.com/uploads/posts/2016-06/1465994991_4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BFBFD"/>
              </a:clrFrom>
              <a:clrTo>
                <a:srgbClr val="FBFB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545" y="4459439"/>
            <a:ext cx="2710376" cy="2032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49729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s://novosti-dny.ru/uploads/posts/2016-01/1451629810300c40f2cd41e2a628ad084d87c702754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544" y="2932630"/>
            <a:ext cx="4190915" cy="3771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://izida-women.ru/wp-content/uploads/2015/11/salat-olive-recept-klassicheskij-s-kolbasoj-2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459" y="520504"/>
            <a:ext cx="4178691" cy="4178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1692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DF929F9-5181-40A8-B881-B3A6AA9D00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633" t="19400" r="25994" b="6132"/>
          <a:stretch/>
        </p:blipFill>
        <p:spPr>
          <a:xfrm>
            <a:off x="-1" y="0"/>
            <a:ext cx="8140833" cy="686512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400FFFF1-0F1A-4559-946F-5B83FB6625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321" t="30812" r="45051" b="32667"/>
          <a:stretch/>
        </p:blipFill>
        <p:spPr>
          <a:xfrm>
            <a:off x="7893698" y="3817024"/>
            <a:ext cx="4298302" cy="3048103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3082ECA-C3BE-4DF3-B503-DC35EE3C05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944" t="33666" r="26224" b="26675"/>
          <a:stretch/>
        </p:blipFill>
        <p:spPr>
          <a:xfrm>
            <a:off x="8140833" y="0"/>
            <a:ext cx="4051168" cy="3828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946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2" name="Picture 14" descr="http://www.playcast.ru/uploads/2015/11/14/15865759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4174" y="5503389"/>
            <a:ext cx="1111196" cy="1122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32934" y="0"/>
            <a:ext cx="6729047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В 23:50 начинается традиционное новогоднее обращение президента России, в котором он подводит итоги и поздравляет всех с Новым годом. В полночь бьют кремлёвские куранты (=часы). Они бьют 12 раз, потом звучит гимн страны. Когда бьют куранты, люди загадывают желание, выпивают бокал шампанского и поздравляют друг друга с Новым годом. Потом на улицах начинаются салюты. ­</a:t>
            </a:r>
            <a:endParaRPr lang="ru-RU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://risovach.ru/upload/2017/04/generator/putin-s-2016_143886627_orig_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34" y="3411186"/>
            <a:ext cx="3716168" cy="20922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6" name="Picture 4" descr="http://medialeaks.ru/wp-content/uploads/2014/12/31277-MWEwMzk0NTI0NA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124" y="3909760"/>
            <a:ext cx="3267319" cy="25632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бой-курантов-бой-курантов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547805" y="56647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503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4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C00C774F-FFDA-438D-9B27-37BAE8494B02}"/>
  <p:tag name="ISPRING_RESOURCE_FOLDER" val="C:\Users\Evgeniy\Documents\НГ\"/>
  <p:tag name="ISPRING_PRESENTATION_PATH" val="C:\Users\Evgeniy\Documents\НГ.pptx"/>
  <p:tag name="ISPRING_PROJECT_FOLDER_UPDATED" val="1"/>
  <p:tag name="ISPRING_SCREEN_RECS_UPDATED" val="C:\Users\Evgeniy\Documents\НГ\"/>
  <p:tag name="ISPRING_SCORM_RATE_SLIDES" val="0"/>
  <p:tag name="ISPRING_SCORM_PASSING_SCORE" val="70.000000"/>
  <p:tag name="ISPRING_ULTRA_SCORM_COURSE_ID" val="30BEC571-9713-4F32-B326-4F59F6B83F0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ONLINEFOLDERID" val="0"/>
  <p:tag name="ISPRINGONLINEFOLDERPATH" val="Каталог"/>
  <p:tag name="ISPRINGCLOUDFOLDERID" val="0"/>
  <p:tag name="ISPRINGCLOUDFOLDERPATH" val="Каталог"/>
  <p:tag name="ISPRING_PRESENTATION_TITLE" val="НГк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814</TotalTime>
  <Words>571</Words>
  <Application>Microsoft Office PowerPoint</Application>
  <PresentationFormat>Širokoúhlá obrazovka</PresentationFormat>
  <Paragraphs>64</Paragraphs>
  <Slides>20</Slides>
  <Notes>7</Notes>
  <HiddenSlides>0</HiddenSlides>
  <MMClips>4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Тема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НГк</dc:title>
  <dc:creator>Evgeniy</dc:creator>
  <cp:lastModifiedBy>Veronika Stranz-Nikitina</cp:lastModifiedBy>
  <cp:revision>51</cp:revision>
  <dcterms:created xsi:type="dcterms:W3CDTF">2016-12-02T15:14:19Z</dcterms:created>
  <dcterms:modified xsi:type="dcterms:W3CDTF">2020-12-11T17:05:25Z</dcterms:modified>
</cp:coreProperties>
</file>